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9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7469B-824A-1844-A384-70967DDBF7C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BA1-6601-4547-AF07-68C1D7FE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419724" y="1049312"/>
            <a:ext cx="11347554" cy="4287187"/>
            <a:chOff x="0" y="974361"/>
            <a:chExt cx="11347554" cy="4287187"/>
          </a:xfrm>
        </p:grpSpPr>
        <p:grpSp>
          <p:nvGrpSpPr>
            <p:cNvPr id="139" name="Group 138"/>
            <p:cNvGrpSpPr/>
            <p:nvPr/>
          </p:nvGrpSpPr>
          <p:grpSpPr>
            <a:xfrm>
              <a:off x="356420" y="1439056"/>
              <a:ext cx="10614050" cy="3096272"/>
              <a:chOff x="356420" y="1439056"/>
              <a:chExt cx="10614050" cy="3096272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56420" y="1439056"/>
                <a:ext cx="2991562" cy="142699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813099" y="3528399"/>
                <a:ext cx="217715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749269" y="3528399"/>
                <a:ext cx="217715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631011" y="3533842"/>
                <a:ext cx="217715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56295" y="3528399"/>
                <a:ext cx="217715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459809" y="3533842"/>
                <a:ext cx="217715" cy="22860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321263" y="3533842"/>
                <a:ext cx="217715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385093" y="3528399"/>
                <a:ext cx="217715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>
                <a:stCxn id="4" idx="6"/>
                <a:endCxn id="5" idx="2"/>
              </p:cNvCxnSpPr>
              <p:nvPr/>
            </p:nvCxnSpPr>
            <p:spPr>
              <a:xfrm>
                <a:off x="2030814" y="3642699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912556" y="3642699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848726" y="3642699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4774010" y="3642699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677524" y="3642700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602808" y="3642699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52070" y="3458033"/>
                <a:ext cx="837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dirty="0" smtClean="0"/>
                  <a:t>aster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130267" y="4301285"/>
                <a:ext cx="217715" cy="228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033781" y="4306728"/>
                <a:ext cx="217715" cy="228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95235" y="4306728"/>
                <a:ext cx="217715" cy="228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959065" y="4301285"/>
                <a:ext cx="217715" cy="228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347982" y="4415585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251496" y="4415586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5176780" y="4415585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5" idx="5"/>
                <a:endCxn id="20" idx="1"/>
              </p:cNvCxnSpPr>
              <p:nvPr/>
            </p:nvCxnSpPr>
            <p:spPr>
              <a:xfrm>
                <a:off x="2935100" y="3723521"/>
                <a:ext cx="227051" cy="611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2" idx="7"/>
                <a:endCxn id="10" idx="4"/>
              </p:cNvCxnSpPr>
              <p:nvPr/>
            </p:nvCxnSpPr>
            <p:spPr>
              <a:xfrm flipV="1">
                <a:off x="6081066" y="3756999"/>
                <a:ext cx="412885" cy="583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979352" y="2670926"/>
                <a:ext cx="217715" cy="2286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882866" y="2676369"/>
                <a:ext cx="217715" cy="2286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4197067" y="2785226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6" idx="7"/>
                <a:endCxn id="32" idx="3"/>
              </p:cNvCxnSpPr>
              <p:nvPr/>
            </p:nvCxnSpPr>
            <p:spPr>
              <a:xfrm flipV="1">
                <a:off x="3816842" y="2866048"/>
                <a:ext cx="194394" cy="701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5"/>
                <a:endCxn id="8" idx="1"/>
              </p:cNvCxnSpPr>
              <p:nvPr/>
            </p:nvCxnSpPr>
            <p:spPr>
              <a:xfrm>
                <a:off x="5068697" y="2871491"/>
                <a:ext cx="422996" cy="695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7158031" y="2049480"/>
                <a:ext cx="217715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061545" y="2054923"/>
                <a:ext cx="217715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986829" y="2049480"/>
                <a:ext cx="217715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7375746" y="2163780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279260" y="2163781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9204544" y="2163780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8891301" y="3521833"/>
                <a:ext cx="217715" cy="22860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752755" y="3521833"/>
                <a:ext cx="217715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816585" y="3516390"/>
                <a:ext cx="217715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endCxn id="53" idx="2"/>
              </p:cNvCxnSpPr>
              <p:nvPr/>
            </p:nvCxnSpPr>
            <p:spPr>
              <a:xfrm flipV="1">
                <a:off x="7560805" y="3636133"/>
                <a:ext cx="1330496" cy="6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9109016" y="3630691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055305" y="3630691"/>
                <a:ext cx="1697450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10" idx="0"/>
                <a:endCxn id="43" idx="3"/>
              </p:cNvCxnSpPr>
              <p:nvPr/>
            </p:nvCxnSpPr>
            <p:spPr>
              <a:xfrm flipV="1">
                <a:off x="6493951" y="2244602"/>
                <a:ext cx="695964" cy="1283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7044711" y="4303533"/>
                <a:ext cx="217715" cy="2286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969995" y="4298090"/>
                <a:ext cx="217715" cy="2286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>
                <a:off x="7262426" y="4412391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8187710" y="4412390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0" idx="5"/>
                <a:endCxn id="64" idx="1"/>
              </p:cNvCxnSpPr>
              <p:nvPr/>
            </p:nvCxnSpPr>
            <p:spPr>
              <a:xfrm>
                <a:off x="6570924" y="3723521"/>
                <a:ext cx="505671" cy="613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/>
            </p:nvGrpSpPr>
            <p:grpSpPr>
              <a:xfrm>
                <a:off x="356420" y="1546935"/>
                <a:ext cx="2556136" cy="1123991"/>
                <a:chOff x="399962" y="402801"/>
                <a:chExt cx="2556136" cy="112399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1813099" y="478609"/>
                  <a:ext cx="217715" cy="228600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738383" y="473166"/>
                  <a:ext cx="217715" cy="228600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2030814" y="587467"/>
                  <a:ext cx="7184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/>
                <p:cNvSpPr/>
                <p:nvPr/>
              </p:nvSpPr>
              <p:spPr>
                <a:xfrm>
                  <a:off x="1813099" y="847942"/>
                  <a:ext cx="217715" cy="22860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738383" y="842499"/>
                  <a:ext cx="217715" cy="22860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2030814" y="956800"/>
                  <a:ext cx="7184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>
                <a:xfrm>
                  <a:off x="1813099" y="1228792"/>
                  <a:ext cx="217715" cy="2286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738383" y="1223349"/>
                  <a:ext cx="217715" cy="2286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030814" y="1337650"/>
                  <a:ext cx="7184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813537" y="402801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j</a:t>
                  </a:r>
                  <a:r>
                    <a:rPr lang="en-US" dirty="0" err="1" smtClean="0"/>
                    <a:t>oe_dev</a:t>
                  </a:r>
                  <a:endParaRPr lang="en-US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73086" y="772133"/>
                  <a:ext cx="11728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</a:t>
                  </a:r>
                  <a:r>
                    <a:rPr lang="en-US" dirty="0" err="1" smtClean="0"/>
                    <a:t>arith_dev</a:t>
                  </a:r>
                  <a:endParaRPr lang="en-US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99962" y="1157460"/>
                  <a:ext cx="1345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</a:t>
                  </a:r>
                  <a:r>
                    <a:rPr lang="en-US" dirty="0" err="1" smtClean="0"/>
                    <a:t>homas_dev</a:t>
                  </a:r>
                  <a:endParaRPr lang="en-US" dirty="0"/>
                </a:p>
              </p:txBody>
            </p:sp>
          </p:grpSp>
          <p:sp>
            <p:nvSpPr>
              <p:cNvPr id="125" name="Oval 124"/>
              <p:cNvSpPr/>
              <p:nvPr/>
            </p:nvSpPr>
            <p:spPr>
              <a:xfrm>
                <a:off x="7552149" y="2745396"/>
                <a:ext cx="217715" cy="228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8507032" y="2745396"/>
                <a:ext cx="217715" cy="228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/>
              <p:nvPr/>
            </p:nvCxnSpPr>
            <p:spPr>
              <a:xfrm>
                <a:off x="7788577" y="2854253"/>
                <a:ext cx="718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9" idx="0"/>
                <a:endCxn id="125" idx="3"/>
              </p:cNvCxnSpPr>
              <p:nvPr/>
            </p:nvCxnSpPr>
            <p:spPr>
              <a:xfrm flipV="1">
                <a:off x="7430121" y="2940518"/>
                <a:ext cx="153912" cy="59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6" idx="4"/>
                <a:endCxn id="9" idx="6"/>
              </p:cNvCxnSpPr>
              <p:nvPr/>
            </p:nvCxnSpPr>
            <p:spPr>
              <a:xfrm flipH="1">
                <a:off x="7538978" y="2973996"/>
                <a:ext cx="1076912" cy="674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Rectangle 140"/>
            <p:cNvSpPr/>
            <p:nvPr/>
          </p:nvSpPr>
          <p:spPr>
            <a:xfrm>
              <a:off x="0" y="974361"/>
              <a:ext cx="11347554" cy="42871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36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O´Connor</dc:creator>
  <cp:lastModifiedBy>Joe O´Connor</cp:lastModifiedBy>
  <cp:revision>4</cp:revision>
  <dcterms:created xsi:type="dcterms:W3CDTF">2017-10-22T21:38:51Z</dcterms:created>
  <dcterms:modified xsi:type="dcterms:W3CDTF">2017-10-22T22:05:36Z</dcterms:modified>
</cp:coreProperties>
</file>