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86" r:id="rId19"/>
    <p:sldId id="287" r:id="rId20"/>
    <p:sldId id="288" r:id="rId21"/>
    <p:sldId id="289" r:id="rId22"/>
    <p:sldId id="281" r:id="rId23"/>
    <p:sldId id="282" r:id="rId24"/>
    <p:sldId id="274" r:id="rId25"/>
    <p:sldId id="283" r:id="rId26"/>
    <p:sldId id="284" r:id="rId27"/>
    <p:sldId id="285" r:id="rId28"/>
    <p:sldId id="25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86"/>
            <p14:sldId id="287"/>
            <p14:sldId id="288"/>
            <p14:sldId id="289"/>
            <p14:sldId id="281"/>
            <p14:sldId id="282"/>
            <p14:sldId id="274"/>
            <p14:sldId id="283"/>
            <p14:sldId id="284"/>
            <p14:sldId id="28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>
      <p:cViewPr>
        <p:scale>
          <a:sx n="105" d="100"/>
          <a:sy n="105" d="100"/>
        </p:scale>
        <p:origin x="-168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2020-11-24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bne</a:t>
            </a:r>
            <a:r>
              <a:rPr lang="zh-CN" altLang="en-US" dirty="0"/>
              <a:t>，</a:t>
            </a:r>
            <a:r>
              <a:rPr lang="en-US" altLang="zh-CN" dirty="0" err="1"/>
              <a:t>beq</a:t>
            </a:r>
            <a:r>
              <a:rPr lang="zh-CN" altLang="en-US" dirty="0"/>
              <a:t>；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 err="1"/>
              <a:t>jr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jump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44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推断：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jump</a:t>
            </a:r>
            <a:r>
              <a:rPr lang="zh-CN" altLang="en-US" dirty="0"/>
              <a:t>；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next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jr</a:t>
            </a:r>
            <a:r>
              <a:rPr lang="zh-CN" altLang="en-US" dirty="0"/>
              <a:t>；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branch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 err="1"/>
              <a:t>imm</a:t>
            </a:r>
            <a:r>
              <a:rPr lang="zh-CN" altLang="en-US" dirty="0"/>
              <a:t>左移</a:t>
            </a:r>
            <a:r>
              <a:rPr lang="en-US" altLang="zh-CN" dirty="0"/>
              <a:t>+</a:t>
            </a:r>
            <a:r>
              <a:rPr lang="en-US" altLang="zh-CN" dirty="0" err="1"/>
              <a:t>addr_next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6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8489-FD78-4779-A4CA-57306D133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01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resolving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control hazard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7768"/>
            <a:ext cx="802838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Methods of resolving Control hazards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Freeze or flush the pipeline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Predict-not-taken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Delayed branch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Freeze method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16784"/>
              </p:ext>
            </p:extLst>
          </p:nvPr>
        </p:nvGraphicFramePr>
        <p:xfrm>
          <a:off x="611560" y="1484784"/>
          <a:ext cx="792227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10954893" imgH="5543702" progId="Visio.Drawing.11">
                  <p:embed/>
                </p:oleObj>
              </mc:Choice>
              <mc:Fallback>
                <p:oleObj name="Visio" r:id="rId3" imgW="10954893" imgH="554370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922270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97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charset="-122"/>
              </a:rPr>
              <a:t>Predict-not-taken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12756"/>
              </p:ext>
            </p:extLst>
          </p:nvPr>
        </p:nvGraphicFramePr>
        <p:xfrm>
          <a:off x="611560" y="1510630"/>
          <a:ext cx="7993137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10972800" imgH="5543788" progId="Visio.Drawing.11">
                  <p:embed/>
                </p:oleObj>
              </mc:Choice>
              <mc:Fallback>
                <p:oleObj name="Visio" r:id="rId3" imgW="10972800" imgH="554378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10630"/>
                        <a:ext cx="7993137" cy="443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9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Predict-taken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47800"/>
            <a:ext cx="7890842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60% of branch result is taken</a:t>
            </a:r>
            <a:endParaRPr lang="zh-CN" altLang="en-US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Bring forward calculation of branch condition from MEM Stage to EX Stage, stall reduce from 3-cycle to 2-cycle.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Then bring forward from EX to ID, stall reduce from 2-cycle  to 1-cycle.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1-cycle stall</a:t>
            </a:r>
            <a:r>
              <a:rPr lang="zh-CN" altLang="en-US" sz="3200" dirty="0">
                <a:latin typeface="+mn-lt"/>
                <a:ea typeface="宋体" charset="-122"/>
              </a:rPr>
              <a:t> </a:t>
            </a:r>
            <a:r>
              <a:rPr lang="en-US" altLang="zh-CN" sz="3200" dirty="0">
                <a:latin typeface="+mn-lt"/>
                <a:ea typeface="宋体" charset="-122"/>
              </a:rPr>
              <a:t>may be used for 1 delay slot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3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Original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1818"/>
            <a:ext cx="8215064" cy="53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7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81742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 resolving Control Hazards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858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40768"/>
            <a:ext cx="81629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4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314400"/>
            <a:ext cx="7992888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SW After LW/R-Type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66913"/>
            <a:ext cx="7000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7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384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Condition in Which Bypass Unit doesn’t work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7" y="1714500"/>
            <a:ext cx="7849643" cy="394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08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Pipeline stalls at ID Stage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03362"/>
            <a:ext cx="82391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18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load_stall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&amp;&amp;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fwd_m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in Controller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47800"/>
            <a:ext cx="8712968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load_stall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rs_used</a:t>
            </a:r>
            <a:r>
              <a:rPr lang="en-US" altLang="zh-CN" sz="2400" dirty="0">
                <a:latin typeface="+mn-lt"/>
                <a:ea typeface="宋体" charset="-122"/>
              </a:rPr>
              <a:t>&amp;&amp; 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addr_rs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&amp;&amp;~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fwd_m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endParaRPr lang="zh-CN" altLang="en-US" sz="24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6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阅读实验文档，理解处理器中的控制竞争问题的多种解决方案</a:t>
            </a:r>
            <a:endParaRPr lang="en-US" altLang="zh-CN" dirty="0"/>
          </a:p>
          <a:p>
            <a:r>
              <a:rPr lang="zh-CN" altLang="en-US" dirty="0"/>
              <a:t>以前一次实验为基础，通过</a:t>
            </a:r>
            <a:r>
              <a:rPr lang="en-US" altLang="zh-CN" dirty="0"/>
              <a:t>predict-not-taken</a:t>
            </a:r>
            <a:r>
              <a:rPr lang="zh-CN" altLang="en-US" dirty="0"/>
              <a:t>和</a:t>
            </a:r>
            <a:r>
              <a:rPr lang="en-US" altLang="zh-CN" dirty="0"/>
              <a:t>delay-slot</a:t>
            </a:r>
            <a:r>
              <a:rPr lang="zh-CN" altLang="en-US" dirty="0"/>
              <a:t>的方法解决控制竞争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0c00000a	 call: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20050004 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59629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1460fffb	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1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13544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7170" name="Picture 2" descr="F:\Univ Doc\计算机体系结构\2015-2016\arch_exps\exp5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08274"/>
            <a:ext cx="8712969" cy="49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6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8194" name="Picture 2" descr="F:\Univ Doc\计算机体系结构\2015-2016\arch_exps\exp5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388309"/>
            <a:ext cx="8748464" cy="49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(3)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9218" name="Picture 2" descr="F:\Univ Doc\计算机体系结构\2015-2016\arch_exps\exp5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40768"/>
            <a:ext cx="8820472" cy="49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89776" cy="510324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reason why and when Control Hazards arise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methods of resolving Control Hazards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Freeze or flush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Predict-not-taken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Delayed-branch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the methods of 1-cycle stall of Predict-not-taken</a:t>
            </a:r>
            <a:r>
              <a:rPr lang="en-US" altLang="zh-CN" sz="2800" dirty="0">
                <a:latin typeface="+mn-lt"/>
                <a:ea typeface="宋体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Predict-taken branch.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the Condition In Which Bypass Unit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doesn’t Work </a:t>
            </a:r>
            <a:r>
              <a:rPr lang="en-US" altLang="zh-CN" sz="2800" dirty="0">
                <a:latin typeface="+mn-lt"/>
                <a:ea typeface="宋体" charset="-122"/>
              </a:rPr>
              <a:t>and the Pipeline stalls.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resolving 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174815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Improve the design of </a:t>
            </a:r>
            <a:r>
              <a:rPr lang="en-US" altLang="zh-CN" sz="3200" dirty="0" err="1">
                <a:latin typeface="+mn-lt"/>
                <a:ea typeface="宋体" charset="-122"/>
              </a:rPr>
              <a:t>Datapath</a:t>
            </a:r>
            <a:r>
              <a:rPr lang="en-US" altLang="zh-CN" sz="3200" dirty="0">
                <a:latin typeface="+mn-lt"/>
                <a:ea typeface="宋体" charset="-122"/>
              </a:rPr>
              <a:t> of 5-stages Pipelined CPU to implement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1-cycle stall</a:t>
            </a:r>
            <a:r>
              <a:rPr lang="en-US" altLang="zh-CN" sz="3200" dirty="0">
                <a:latin typeface="+mn-lt"/>
                <a:ea typeface="宋体" charset="-122"/>
              </a:rPr>
              <a:t> when CPU takes Predict-taken policy.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calculation of condition &amp; branch address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bypass unit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Verify the Pipeline CPU with program</a:t>
            </a:r>
            <a:r>
              <a:rPr lang="en-US" altLang="zh-CN" sz="32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6730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Control Hazard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+mn-lt"/>
                <a:ea typeface="宋体" charset="-122"/>
              </a:rPr>
              <a:t>Control Hazards arise from the pipelining of branches and other instructions that change the PC.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Control hazards can cause a greater performance loss for our MIPS pipeline than do data hazards.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Reducing Pipeline Branch Penalties.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06447"/>
              </p:ext>
            </p:extLst>
          </p:nvPr>
        </p:nvGraphicFramePr>
        <p:xfrm>
          <a:off x="899592" y="1340768"/>
          <a:ext cx="7273552" cy="519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5260848" imgH="4540910" progId="Visio.Drawing.11">
                  <p:embed/>
                </p:oleObj>
              </mc:Choice>
              <mc:Fallback>
                <p:oleObj name="Visio" r:id="rId3" imgW="5260848" imgH="454091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273552" cy="5194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7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Execution result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54754"/>
              </p:ext>
            </p:extLst>
          </p:nvPr>
        </p:nvGraphicFramePr>
        <p:xfrm>
          <a:off x="539552" y="1556792"/>
          <a:ext cx="7849691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12018264" imgH="5720080" progId="Visio.Drawing.11">
                  <p:embed/>
                </p:oleObj>
              </mc:Choice>
              <mc:Fallback>
                <p:oleObj name="Visio" r:id="rId3" imgW="12018264" imgH="5720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49691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919</Words>
  <Application>Microsoft Office PowerPoint</Application>
  <PresentationFormat>全屏显示(4:3)</PresentationFormat>
  <Paragraphs>104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黑体</vt:lpstr>
      <vt:lpstr>华文细黑</vt:lpstr>
      <vt:lpstr>楷体_GB2312</vt:lpstr>
      <vt:lpstr>微软雅黑</vt:lpstr>
      <vt:lpstr>Arial</vt:lpstr>
      <vt:lpstr>Calibri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Control Hazard Definition</vt:lpstr>
      <vt:lpstr>Instruction Demo</vt:lpstr>
      <vt:lpstr>Execution result</vt:lpstr>
      <vt:lpstr>Methods of resolving Control hazards</vt:lpstr>
      <vt:lpstr>Freeze method</vt:lpstr>
      <vt:lpstr>Predict-not-taken</vt:lpstr>
      <vt:lpstr>Predict-taken method</vt:lpstr>
      <vt:lpstr>Original Datapath</vt:lpstr>
      <vt:lpstr>Datapath resolving Control Hazards</vt:lpstr>
      <vt:lpstr>SW After LW/R-Type</vt:lpstr>
      <vt:lpstr>Condition in Which Bypass Unit doesn’t work</vt:lpstr>
      <vt:lpstr>Pipeline stalls at ID Stage</vt:lpstr>
      <vt:lpstr>load_stall &amp;&amp;fwd_m in Controller</vt:lpstr>
      <vt:lpstr>Program for verification (1)</vt:lpstr>
      <vt:lpstr>Program for verification (2)</vt:lpstr>
      <vt:lpstr>Checkpoints</vt:lpstr>
      <vt:lpstr>Simulation (1)</vt:lpstr>
      <vt:lpstr>Simulation (2)</vt:lpstr>
      <vt:lpstr>Simulation (3)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 </cp:lastModifiedBy>
  <cp:revision>146</cp:revision>
  <dcterms:created xsi:type="dcterms:W3CDTF">2011-08-03T07:44:17Z</dcterms:created>
  <dcterms:modified xsi:type="dcterms:W3CDTF">2020-11-24T01:34:24Z</dcterms:modified>
</cp:coreProperties>
</file>