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75" r:id="rId16"/>
    <p:sldId id="281" r:id="rId17"/>
    <p:sldId id="282" r:id="rId18"/>
    <p:sldId id="280" r:id="rId19"/>
    <p:sldId id="277" r:id="rId20"/>
    <p:sldId id="278" r:id="rId21"/>
    <p:sldId id="279" r:id="rId22"/>
    <p:sldId id="25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75"/>
            <p14:sldId id="281"/>
            <p14:sldId id="282"/>
            <p14:sldId id="280"/>
            <p14:sldId id="277"/>
            <p14:sldId id="278"/>
            <p14:sldId id="27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8489-FD78-4779-A4CA-57306D133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12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>
                <a:latin typeface="+mj-lt"/>
                <a:ea typeface="楷体_GB2312" pitchFamily="49" charset="-122"/>
              </a:rPr>
              <a:t>chenwz@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with forwarding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064896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Pipeline Forward to Avoid the Data hazard</a:t>
            </a:r>
          </a:p>
        </p:txBody>
      </p:sp>
      <p:graphicFrame>
        <p:nvGraphicFramePr>
          <p:cNvPr id="112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315050"/>
              </p:ext>
            </p:extLst>
          </p:nvPr>
        </p:nvGraphicFramePr>
        <p:xfrm>
          <a:off x="1116013" y="1158577"/>
          <a:ext cx="67691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3" imgW="7737863" imgH="6217920" progId="Visio.Drawing.11">
                  <p:embed/>
                </p:oleObj>
              </mc:Choice>
              <mc:Fallback>
                <p:oleObj name="Visio" r:id="rId3" imgW="7737863" imgH="621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58577"/>
                        <a:ext cx="6769100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53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314400"/>
            <a:ext cx="7992888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R/I/J</a:t>
            </a:r>
            <a:r>
              <a:rPr lang="en-US" altLang="zh-CN" sz="3600" dirty="0">
                <a:latin typeface="+mn-lt"/>
                <a:ea typeface="宋体" charset="-122"/>
              </a:rPr>
              <a:t>-Type After LW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66913"/>
            <a:ext cx="7000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>
                <a:latin typeface="+mn-lt"/>
                <a:ea typeface="宋体" charset="-122"/>
              </a:rPr>
              <a:t>Datapath with Bypass Unit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181228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+mn-lt"/>
              <a:ea typeface="宋体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9657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Controller</a:t>
            </a:r>
            <a:endParaRPr lang="zh-CN" altLang="en-US" dirty="0">
              <a:latin typeface="+mn-lt"/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39311"/>
              </p:ext>
            </p:extLst>
          </p:nvPr>
        </p:nvGraphicFramePr>
        <p:xfrm>
          <a:off x="249238" y="1362075"/>
          <a:ext cx="8645525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Picture" r:id="rId3" imgW="5276880" imgH="2886120" progId="Word.Picture.8">
                  <p:embed/>
                </p:oleObj>
              </mc:Choice>
              <mc:Fallback>
                <p:oleObj name="Picture" r:id="rId3" imgW="5276880" imgH="2886120" progId="Word.Picture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362075"/>
                        <a:ext cx="8645525" cy="472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61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20050004 call: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0c00000a		</a:t>
            </a:r>
            <a:r>
              <a:rPr lang="en-US" altLang="zh-CN" sz="1800" dirty="0" err="1"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217604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1460fffa		</a:t>
            </a:r>
            <a:r>
              <a:rPr lang="en-US" altLang="zh-CN" sz="1800" dirty="0" err="1"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59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08912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  <a:r>
              <a:rPr lang="en-US" altLang="zh-CN" sz="2400" dirty="0">
                <a:latin typeface="+mn-lt"/>
                <a:ea typeface="宋体" charset="-122"/>
              </a:rPr>
              <a:t>Waveform Simulation of Pipelined CPU with forwarding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  <a:r>
              <a:rPr lang="en-US" altLang="zh-CN" sz="2400" dirty="0">
                <a:latin typeface="+mn-lt"/>
                <a:ea typeface="宋体" charset="-122"/>
              </a:rPr>
              <a:t>FPGA Implementation of Pipelined CPU with forwarding 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68290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(1)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Picture 2" descr="F:\Univ Doc\计算机体系结构\2015-2016\arch_exps\exp4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469318"/>
            <a:ext cx="8604448" cy="48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(2)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13314" name="Picture 2" descr="F:\Univ Doc\计算机体系结构\2015-2016\arch_exps\exp4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" y="1412776"/>
            <a:ext cx="8532440" cy="47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(3)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12291" name="Picture 3" descr="F:\Univ Doc\计算机体系结构\2015-2016\arch_exps\exp4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496944" cy="47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阅读实验文档，理解支持</a:t>
            </a:r>
            <a:r>
              <a:rPr lang="en-US" altLang="zh-CN" dirty="0"/>
              <a:t>Forwarding</a:t>
            </a:r>
            <a:r>
              <a:rPr lang="zh-CN" altLang="en-US" dirty="0"/>
              <a:t>的流水线处理器的实现方式</a:t>
            </a:r>
            <a:endParaRPr lang="en-US" altLang="zh-CN" dirty="0"/>
          </a:p>
          <a:p>
            <a:r>
              <a:rPr lang="zh-CN" altLang="en-US" dirty="0"/>
              <a:t>以前一次实验为基础，为处理器增加</a:t>
            </a:r>
            <a:r>
              <a:rPr lang="en-US" altLang="zh-CN" dirty="0"/>
              <a:t>Forwarding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>
              <a:lnSpc>
                <a:spcPct val="100000"/>
              </a:lnSpc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Pipelined  CPU Bypass Unit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 of Pipelined Pipeline Forwarding Detection and Pipeline Forwards.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Condition In Which Pipeline Forwards.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with forwarding</a:t>
            </a:r>
          </a:p>
        </p:txBody>
      </p:sp>
    </p:spTree>
    <p:extLst>
      <p:ext uri="{BB962C8B-B14F-4D97-AF65-F5344CB8AC3E}">
        <p14:creationId xmlns:p14="http://schemas.microsoft.com/office/powerpoint/2010/main" val="24605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Design the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Bypass Unit</a:t>
            </a:r>
            <a:r>
              <a:rPr lang="en-US" altLang="zh-CN" sz="3200" dirty="0">
                <a:latin typeface="+mn-lt"/>
                <a:ea typeface="宋体" charset="-122"/>
              </a:rPr>
              <a:t> of </a:t>
            </a:r>
            <a:r>
              <a:rPr lang="en-US" altLang="zh-CN" sz="3200" dirty="0" err="1">
                <a:latin typeface="+mn-lt"/>
                <a:ea typeface="宋体" charset="-122"/>
              </a:rPr>
              <a:t>Datapath</a:t>
            </a:r>
            <a:r>
              <a:rPr lang="en-US" altLang="zh-CN" sz="3200" dirty="0">
                <a:latin typeface="+mn-lt"/>
                <a:ea typeface="宋体" charset="-122"/>
              </a:rPr>
              <a:t> of 5-stages Pipelined CPU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Modify</a:t>
            </a:r>
            <a:r>
              <a:rPr lang="en-US" altLang="zh-CN" sz="3200" dirty="0">
                <a:latin typeface="+mn-lt"/>
                <a:ea typeface="宋体" charset="-122"/>
              </a:rPr>
              <a:t> the CPU Controller</a:t>
            </a: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Conditions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in Which Pipeline Forwards.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3200">
                <a:solidFill>
                  <a:srgbClr val="FF0000"/>
                </a:solidFill>
                <a:latin typeface="+mn-lt"/>
                <a:ea typeface="宋体" charset="-122"/>
              </a:rPr>
              <a:t>Verify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the Pipeline CPU with program</a:t>
            </a:r>
            <a:r>
              <a:rPr lang="en-US" altLang="zh-CN" sz="32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7688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+mn-lt"/>
                <a:ea typeface="宋体" charset="-122"/>
              </a:rPr>
              <a:t>Data Hazard Stalls</a:t>
            </a: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Minimizing Data Hazard Stalls by Forwarding</a:t>
            </a:r>
            <a:r>
              <a:rPr lang="zh-CN" altLang="en-US" sz="3200" dirty="0">
                <a:latin typeface="+mn-lt"/>
                <a:ea typeface="宋体" charset="-122"/>
              </a:rPr>
              <a:t>： </a:t>
            </a:r>
            <a:r>
              <a:rPr lang="en-US" altLang="zh-CN" sz="3200" dirty="0">
                <a:latin typeface="+mn-lt"/>
                <a:ea typeface="宋体" charset="-122"/>
              </a:rPr>
              <a:t>In</a:t>
            </a:r>
            <a:r>
              <a:rPr lang="zh-CN" altLang="en-US" sz="3200" dirty="0">
                <a:latin typeface="+mn-lt"/>
                <a:ea typeface="宋体" charset="-122"/>
              </a:rPr>
              <a:t> </a:t>
            </a:r>
            <a:r>
              <a:rPr lang="en-US" altLang="zh-CN" sz="3200" dirty="0">
                <a:latin typeface="+mn-lt"/>
                <a:ea typeface="宋体" charset="-122"/>
              </a:rPr>
              <a:t>most cases, the problem can be resolved by forwarding, also called bypassing, short-circuiting.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Data Hazards Requiring Stalls: In some cases, data hazards can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NOT</a:t>
            </a:r>
            <a:r>
              <a:rPr lang="en-US" altLang="zh-CN" sz="3200" dirty="0">
                <a:latin typeface="+mn-lt"/>
                <a:ea typeface="宋体" charset="-122"/>
              </a:rPr>
              <a:t> be handled by bypassing.(</a:t>
            </a:r>
            <a:r>
              <a:rPr lang="en-US" altLang="zh-CN" sz="3200" dirty="0">
                <a:solidFill>
                  <a:srgbClr val="336699"/>
                </a:solidFill>
                <a:latin typeface="+mn-lt"/>
                <a:ea typeface="宋体" charset="-122"/>
              </a:rPr>
              <a:t>Next topic</a:t>
            </a:r>
            <a:r>
              <a:rPr lang="en-US" altLang="zh-CN" sz="3200" dirty="0">
                <a:latin typeface="+mn-lt"/>
                <a:ea typeface="宋体" charset="-122"/>
              </a:rPr>
              <a:t>)</a:t>
            </a:r>
            <a:endParaRPr lang="zh-CN" altLang="en-US" sz="3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45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165035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+mn-lt"/>
              <a:ea typeface="宋体" charset="-122"/>
            </a:endParaRPr>
          </a:p>
        </p:txBody>
      </p:sp>
      <p:graphicFrame>
        <p:nvGraphicFramePr>
          <p:cNvPr id="922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97171"/>
              </p:ext>
            </p:extLst>
          </p:nvPr>
        </p:nvGraphicFramePr>
        <p:xfrm>
          <a:off x="1042988" y="1024781"/>
          <a:ext cx="7056437" cy="571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7675164" imgH="6217920" progId="Visio.Drawing.11">
                  <p:embed/>
                </p:oleObj>
              </mc:Choice>
              <mc:Fallback>
                <p:oleObj name="Visio" r:id="rId3" imgW="7675164" imgH="621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24781"/>
                        <a:ext cx="7056437" cy="571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0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+mn-lt"/>
                <a:ea typeface="宋体" charset="-122"/>
              </a:rPr>
              <a:t>Data Hazard Causes Stalls</a:t>
            </a:r>
            <a:endParaRPr lang="zh-CN" altLang="en-US" sz="3600">
              <a:latin typeface="+mn-lt"/>
              <a:ea typeface="宋体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61225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+mn-lt"/>
              <a:ea typeface="宋体" charset="-122"/>
            </a:endParaRP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0732"/>
              </p:ext>
            </p:extLst>
          </p:nvPr>
        </p:nvGraphicFramePr>
        <p:xfrm>
          <a:off x="682625" y="1017588"/>
          <a:ext cx="7777163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3" imgW="8333264" imgH="5977698" progId="Visio.Drawing.11">
                  <p:embed/>
                </p:oleObj>
              </mc:Choice>
              <mc:Fallback>
                <p:oleObj name="Visio" r:id="rId3" imgW="8333264" imgH="597769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017588"/>
                        <a:ext cx="7777163" cy="557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35884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351</Words>
  <Application>Microsoft Office PowerPoint</Application>
  <PresentationFormat>全屏显示(4:3)</PresentationFormat>
  <Paragraphs>71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Picture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Data Hazard Stalls</vt:lpstr>
      <vt:lpstr>Instruction Demo</vt:lpstr>
      <vt:lpstr>Data Hazard Causes Stalls</vt:lpstr>
      <vt:lpstr>Pipeline Forward to Avoid the Data hazard</vt:lpstr>
      <vt:lpstr>R/I/J-Type After LW</vt:lpstr>
      <vt:lpstr>Datapath with Bypass Unit</vt:lpstr>
      <vt:lpstr>Controller</vt:lpstr>
      <vt:lpstr>Program for verification (1)</vt:lpstr>
      <vt:lpstr>Program for verification (2)</vt:lpstr>
      <vt:lpstr>Checkpoints</vt:lpstr>
      <vt:lpstr>Simulation (1)</vt:lpstr>
      <vt:lpstr>Simulation (2)</vt:lpstr>
      <vt:lpstr>Simulation (3)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CTC</cp:lastModifiedBy>
  <cp:revision>156</cp:revision>
  <cp:lastPrinted>2015-04-14T00:11:49Z</cp:lastPrinted>
  <dcterms:created xsi:type="dcterms:W3CDTF">2011-08-03T07:44:17Z</dcterms:created>
  <dcterms:modified xsi:type="dcterms:W3CDTF">2018-08-20T13:43:37Z</dcterms:modified>
</cp:coreProperties>
</file>