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16"/>
  </p:notesMasterIdLst>
  <p:sldIdLst>
    <p:sldId id="256" r:id="rId4"/>
    <p:sldId id="294" r:id="rId5"/>
    <p:sldId id="295" r:id="rId6"/>
    <p:sldId id="296" r:id="rId7"/>
    <p:sldId id="283" r:id="rId8"/>
    <p:sldId id="285" r:id="rId9"/>
    <p:sldId id="286" r:id="rId10"/>
    <p:sldId id="287" r:id="rId11"/>
    <p:sldId id="288" r:id="rId12"/>
    <p:sldId id="291" r:id="rId13"/>
    <p:sldId id="292" r:id="rId14"/>
    <p:sldId id="25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94"/>
            <p14:sldId id="295"/>
            <p14:sldId id="296"/>
            <p14:sldId id="283"/>
            <p14:sldId id="285"/>
            <p14:sldId id="286"/>
            <p14:sldId id="287"/>
            <p14:sldId id="288"/>
            <p14:sldId id="291"/>
            <p14:sldId id="29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4609"/>
  </p:normalViewPr>
  <p:slideViewPr>
    <p:cSldViewPr>
      <p:cViewPr varScale="1">
        <p:scale>
          <a:sx n="93" d="100"/>
          <a:sy n="93" d="100"/>
        </p:scale>
        <p:origin x="19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.zju.edu.cn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0.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Basic Knowledge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Step 7: Generate Programming File</a:t>
            </a:r>
            <a:endParaRPr lang="zh-CN" altLang="en-US" sz="36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Synthesize </a:t>
            </a:r>
          </a:p>
          <a:p>
            <a:pPr eaLnBrk="1" hangingPunct="1"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Implement Design</a:t>
            </a:r>
          </a:p>
          <a:p>
            <a:pPr eaLnBrk="1" hangingPunct="1">
              <a:buFontTx/>
              <a:buChar char="•"/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Generate Programming File</a:t>
            </a:r>
            <a:endParaRPr lang="zh-CN" altLang="en-US" sz="2400" dirty="0">
              <a:latin typeface="+mn-lt"/>
              <a:ea typeface="宋体" pitchFamily="2" charset="-122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65" y="1412875"/>
            <a:ext cx="357187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57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Step 8: Program</a:t>
            </a:r>
            <a:endParaRPr lang="zh-CN" altLang="en-US" sz="3600" b="1" dirty="0">
              <a:solidFill>
                <a:srgbClr val="19A1FD"/>
              </a:solidFill>
              <a:latin typeface="+mn-lt"/>
            </a:endParaRP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27745"/>
            <a:ext cx="6913563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1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7BDF8-81A2-4166-80A6-660338BE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7D342-19A4-42C3-A5ED-FA87EF53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注意规范操作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不要将金属等异物放到实验箱内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实验结束后务必关闭电源开关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0" dirty="0">
                <a:solidFill>
                  <a:srgbClr val="336699"/>
                </a:solidFill>
              </a:rPr>
              <a:t>JTAG</a:t>
            </a:r>
            <a:r>
              <a:rPr lang="zh-CN" altLang="en-US" b="0" dirty="0">
                <a:solidFill>
                  <a:srgbClr val="336699"/>
                </a:solidFill>
              </a:rPr>
              <a:t>数据线的编号和实验箱对应，用完请放回实验箱内</a:t>
            </a:r>
            <a:endParaRPr lang="en-US" altLang="zh-CN" b="0" dirty="0">
              <a:solidFill>
                <a:srgbClr val="336699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506F8-4BC9-486B-9DA2-CD0A87E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270E1-0780-4123-8F1A-26E91849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二人一组，原则上不得超过二人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共同完成实验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每个组员都需要提交实验报告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在下周实验课结束前完成分组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9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网络教学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hlinkClick r:id="rId2"/>
              </a:rPr>
              <a:t>https://</a:t>
            </a:r>
            <a:r>
              <a:rPr kumimoji="1" lang="en-US" altLang="zh-CN" sz="4000">
                <a:hlinkClick r:id="rId2"/>
              </a:rPr>
              <a:t>course.</a:t>
            </a:r>
            <a:r>
              <a:rPr kumimoji="1" lang="en-US" altLang="zh-CN" sz="4000" dirty="0">
                <a:hlinkClick r:id="rId2"/>
              </a:rPr>
              <a:t>zju.edu.cn</a:t>
            </a:r>
            <a:endParaRPr kumimoji="1" lang="en-US" altLang="zh-CN" sz="4000" dirty="0"/>
          </a:p>
          <a:p>
            <a:r>
              <a:rPr kumimoji="1" lang="zh-CN" altLang="en-US" sz="2800" dirty="0"/>
              <a:t>公告发布</a:t>
            </a:r>
            <a:endParaRPr kumimoji="1" lang="en-US" altLang="zh-CN" sz="2800" dirty="0"/>
          </a:p>
          <a:p>
            <a:r>
              <a:rPr kumimoji="1" lang="zh-CN" altLang="en-US" sz="2800" dirty="0"/>
              <a:t>课堂教学课件</a:t>
            </a:r>
            <a:endParaRPr kumimoji="1" lang="en-US" altLang="zh-CN" sz="2800" dirty="0"/>
          </a:p>
          <a:p>
            <a:r>
              <a:rPr kumimoji="1" lang="zh-CN" altLang="en-US" sz="2800" dirty="0"/>
              <a:t>实验资料、实验报告上传</a:t>
            </a:r>
            <a:endParaRPr kumimoji="1" lang="en-US" altLang="zh-CN" sz="2800" dirty="0"/>
          </a:p>
          <a:p>
            <a:r>
              <a:rPr kumimoji="1" lang="zh-CN" altLang="en-US" sz="2800" dirty="0"/>
              <a:t>课堂互动（手机或</a:t>
            </a:r>
            <a:r>
              <a:rPr kumimoji="1" lang="en-US" altLang="zh-CN" sz="2800" dirty="0"/>
              <a:t>PC</a:t>
            </a:r>
            <a:r>
              <a:rPr kumimoji="1" lang="zh-CN" altLang="en-US" sz="2800" dirty="0"/>
              <a:t>均可）</a:t>
            </a:r>
            <a:endParaRPr kumimoji="1" lang="en-US" altLang="zh-CN" sz="2800" dirty="0"/>
          </a:p>
          <a:p>
            <a:r>
              <a:rPr kumimoji="1" lang="zh-CN" altLang="en-US" sz="2200" dirty="0"/>
              <a:t>助教联系方式：</a:t>
            </a:r>
            <a:r>
              <a:rPr kumimoji="1" lang="en-US" altLang="zh-CN" sz="2200" dirty="0" err="1"/>
              <a:t>cardboard@zju.edu.cn</a:t>
            </a:r>
            <a:endParaRPr kumimoji="1" lang="en-US" altLang="zh-CN" sz="2200" dirty="0"/>
          </a:p>
          <a:p>
            <a:endParaRPr kumimoji="1" lang="en-US" altLang="zh-CN" sz="2200" dirty="0"/>
          </a:p>
          <a:p>
            <a:endParaRPr kumimoji="1" lang="en-US" altLang="zh-CN" sz="4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5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Xilinx ISE</a:t>
            </a:r>
            <a:endParaRPr lang="zh-CN" altLang="en-US" sz="3600" b="1" dirty="0">
              <a:solidFill>
                <a:srgbClr val="19A1FD"/>
              </a:solidFill>
              <a:latin typeface="+mn-lt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729437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5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Step 1: New Project</a:t>
            </a:r>
            <a:endParaRPr lang="zh-CN" altLang="en-US" sz="3600" b="1" dirty="0">
              <a:solidFill>
                <a:srgbClr val="19A1FD"/>
              </a:solidFill>
              <a:latin typeface="+mn-lt"/>
            </a:endParaRP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55762"/>
            <a:ext cx="67151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13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Step 2:  Device Properties</a:t>
            </a:r>
            <a:endParaRPr lang="zh-CN" altLang="en-US" sz="3600" b="1" dirty="0">
              <a:solidFill>
                <a:srgbClr val="19A1FD"/>
              </a:solidFill>
              <a:latin typeface="+mn-lt"/>
            </a:endParaRPr>
          </a:p>
        </p:txBody>
      </p:sp>
      <p:pic>
        <p:nvPicPr>
          <p:cNvPr id="1026" name="Picture 2" descr="_Foxmail">
            <a:extLst>
              <a:ext uri="{FF2B5EF4-FFF2-40B4-BE49-F238E27FC236}">
                <a16:creationId xmlns:a16="http://schemas.microsoft.com/office/drawing/2014/main" id="{A2256A85-72CB-4B6E-BD83-97EAD2F5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8291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7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07288" cy="9906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Step 3: Create Project Completion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0419"/>
            <a:ext cx="7097712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81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79296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Step 4: New Verilog Module File &amp; UCF File</a:t>
            </a: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21296"/>
            <a:ext cx="74501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63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166</Words>
  <Application>Microsoft Macintosh PowerPoint</Application>
  <PresentationFormat>全屏显示(4:3)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华文细黑</vt:lpstr>
      <vt:lpstr>楷体_GB2312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注意事项</vt:lpstr>
      <vt:lpstr>分组</vt:lpstr>
      <vt:lpstr>网络教学</vt:lpstr>
      <vt:lpstr>Xilinx ISE</vt:lpstr>
      <vt:lpstr>Step 1: New Project</vt:lpstr>
      <vt:lpstr>Step 2:  Device Properties</vt:lpstr>
      <vt:lpstr>Step 3: Create Project Completion</vt:lpstr>
      <vt:lpstr>Step 4: New Verilog Module File &amp; UCF File</vt:lpstr>
      <vt:lpstr>Step 7: Generate Programming File</vt:lpstr>
      <vt:lpstr>Step 8: Program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Microsoft Office User</cp:lastModifiedBy>
  <cp:revision>141</cp:revision>
  <dcterms:created xsi:type="dcterms:W3CDTF">2011-08-03T07:44:17Z</dcterms:created>
  <dcterms:modified xsi:type="dcterms:W3CDTF">2019-09-11T08:31:37Z</dcterms:modified>
</cp:coreProperties>
</file>