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E1CEC-9321-4601-BB66-3F5D88AC842C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84CEA-3DB7-4BF2-8900-F255700DF7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31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84CEA-3DB7-4BF2-8900-F255700DF70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391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F2E95-E6FA-40B2-8711-7D61E971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3664D5-D6F1-467E-BB70-10E2771B1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5F9776-358B-4003-9005-46EAC02D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CA03-D221-4F16-B453-A6048C6CEF28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61A6C1-489D-4DDD-9818-CCD48549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7BC1CB-192A-4E80-BDE6-48DF334B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5D098-603E-4FB6-A178-C676ED6256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67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B82E6-531D-4C77-A918-94EB67A0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5ADAF5-B653-4FB7-A591-33509CD9E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721F61-E131-4384-B45E-D6FE4C24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CA03-D221-4F16-B453-A6048C6CEF28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C3BB3-877E-4AAA-9419-1898F866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1C25D-94F0-4A46-8F9A-9DBB8D0D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5D098-603E-4FB6-A178-C676ED6256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73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99302E-0990-4F93-93AA-A71C33089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BE6522-71FB-417C-89A3-EDA69947C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97AA00-3B3E-4A70-B0A8-5D3DA66B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CA03-D221-4F16-B453-A6048C6CEF28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478AD3-19FE-4996-AE81-9208E039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263B1A-2E64-46EA-A281-794FCB8E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5D098-603E-4FB6-A178-C676ED6256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35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6E1C0-032F-4C38-BC07-EFE8A66E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B31D1B-B609-49B1-ABFE-BF670F39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3DA8E-D190-4159-AC71-15E19452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CA03-D221-4F16-B453-A6048C6CEF28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C22F11-9E72-4DF5-BFDD-7A46CD42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FA105B-E5B9-4E97-8FF4-74F8CD4D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5D098-603E-4FB6-A178-C676ED6256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20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5ADA9-A7ED-4AD5-8386-AAB40D54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553EC6-7CAE-4097-938F-870D88B80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CC399F-7389-4B2A-AE0D-29211759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CA03-D221-4F16-B453-A6048C6CEF28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CA304D-7800-4B0E-8177-589AE332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35E6DD-92B2-414B-8B67-9D789C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5D098-603E-4FB6-A178-C676ED6256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2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C1D1E-E846-4FD5-AD40-BC652B6D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110CC2-3B55-4A08-868D-DDE8C98F6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CED811-A250-4A10-8229-82043C874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4336CA-158F-4754-B92E-FBF6E49B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CA03-D221-4F16-B453-A6048C6CEF28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2ED3A1-AEF1-4651-9EF5-704D490A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D8494A-F013-484A-9A18-E3998601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5D098-603E-4FB6-A178-C676ED6256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38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B7726-A3BE-4A45-B8B8-C311C1C5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7A2C9F-70DE-41B0-B165-348E4AF4D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44CB37-BFA8-4535-B36F-1E37919FD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2B3D84-9931-425A-AB75-A4F55313A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891D73-1D06-4915-B315-2861F1A2D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92B161-D1B9-4D59-992A-0C5C37D6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CA03-D221-4F16-B453-A6048C6CEF28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069277-760E-4085-9362-0DAF96F1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5D380A-6C39-49E2-ABC0-DBC0D359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5D098-603E-4FB6-A178-C676ED6256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05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7D1FD-83F9-4C28-BE1C-70F53F4E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B47C01-2322-43DE-9578-7B1C2843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CA03-D221-4F16-B453-A6048C6CEF28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D359E2-745D-428E-97C3-9DFCB854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2B8DA3-4D1F-4A81-8369-2E3FF6AE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5D098-603E-4FB6-A178-C676ED6256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65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FB0562-B1C8-4D95-A271-975DEBDD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CA03-D221-4F16-B453-A6048C6CEF28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20EEB0-2593-4071-9D5A-6AE45441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003773-F3B9-43D5-91C7-C5B2EA50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5D098-603E-4FB6-A178-C676ED6256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69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7E67B-C40E-42B5-90EB-ADB59C62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AF44B-1147-4ABD-8283-CE36CC53F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AA3B84-E578-48D0-9183-655749CD9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F29066-EB4F-4518-B050-631C04F4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CA03-D221-4F16-B453-A6048C6CEF28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2EF857-BBBB-4AE6-9BE7-D598FC7B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EFC458-E943-4F9E-A93F-DC7B1248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5D098-603E-4FB6-A178-C676ED6256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37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F7897-45F5-4BAA-A54B-95283661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BC7291-03F7-4C59-8E05-D4B42B3E2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921931-E947-4E61-826E-19A3CB752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0E57E4-B015-47E5-A45B-5EC22984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CA03-D221-4F16-B453-A6048C6CEF28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EFC87C-9173-42DC-9CEE-15174AF8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BBFA65-6DBB-4F83-880F-D919AB0A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5D098-603E-4FB6-A178-C676ED6256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09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0A7688-A623-4A13-8566-D754A0FF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F0D7FF-6726-4099-8EAB-1B5270277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950C5E-547F-4E6B-90BC-C76CAF5BC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1CA03-D221-4F16-B453-A6048C6CEF28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14C872-063B-40D1-9150-CEA238811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130B64-2505-40F3-B063-5BF1627B4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5D098-603E-4FB6-A178-C676ED6256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36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4379F-5F27-42CC-9222-CD577959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 – Küstennebel 3000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16F94-88CE-4E8E-A3C3-E1A35E5D7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Ziele</a:t>
            </a:r>
          </a:p>
          <a:p>
            <a:r>
              <a:rPr lang="de-DE" dirty="0"/>
              <a:t>2. Tonausgabe</a:t>
            </a:r>
          </a:p>
          <a:p>
            <a:r>
              <a:rPr lang="de-DE" dirty="0"/>
              <a:t>3. MIDI-Ausgabe</a:t>
            </a:r>
          </a:p>
          <a:p>
            <a:r>
              <a:rPr lang="de-DE" dirty="0"/>
              <a:t>4. Nebelmaschine</a:t>
            </a:r>
          </a:p>
          <a:p>
            <a:r>
              <a:rPr lang="de-DE" dirty="0"/>
              <a:t>5. LEDs</a:t>
            </a:r>
          </a:p>
        </p:txBody>
      </p:sp>
    </p:spTree>
    <p:extLst>
      <p:ext uri="{BB962C8B-B14F-4D97-AF65-F5344CB8AC3E}">
        <p14:creationId xmlns:p14="http://schemas.microsoft.com/office/powerpoint/2010/main" val="188988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226310A-8113-4E84-A6B0-F003F66E87D6}"/>
              </a:ext>
            </a:extLst>
          </p:cNvPr>
          <p:cNvSpPr txBox="1"/>
          <p:nvPr/>
        </p:nvSpPr>
        <p:spPr>
          <a:xfrm>
            <a:off x="5013099" y="606970"/>
            <a:ext cx="2184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LED-Streifen</a:t>
            </a:r>
          </a:p>
        </p:txBody>
      </p:sp>
      <p:pic>
        <p:nvPicPr>
          <p:cNvPr id="1026" name="Picture 2" descr="https://images-na.ssl-images-amazon.com/images/I/71xcmX4BX-L._SL1500_.jpg">
            <a:extLst>
              <a:ext uri="{FF2B5EF4-FFF2-40B4-BE49-F238E27FC236}">
                <a16:creationId xmlns:a16="http://schemas.microsoft.com/office/drawing/2014/main" id="{682111BE-39FE-4650-AD4A-610828FA0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2" b="12661"/>
          <a:stretch/>
        </p:blipFill>
        <p:spPr bwMode="auto">
          <a:xfrm>
            <a:off x="3574197" y="1377351"/>
            <a:ext cx="4554712" cy="313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72C67C6-4198-4FEF-810D-BD7F8302A41B}"/>
              </a:ext>
            </a:extLst>
          </p:cNvPr>
          <p:cNvSpPr txBox="1"/>
          <p:nvPr/>
        </p:nvSpPr>
        <p:spPr>
          <a:xfrm>
            <a:off x="3603748" y="4886046"/>
            <a:ext cx="440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WS2812b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D8A4DB-6F8B-4C87-A582-25346C8A1D2E}"/>
              </a:ext>
            </a:extLst>
          </p:cNvPr>
          <p:cNvSpPr txBox="1"/>
          <p:nvPr/>
        </p:nvSpPr>
        <p:spPr>
          <a:xfrm>
            <a:off x="3574196" y="5397775"/>
            <a:ext cx="671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Einzeln ansteuerbare LEDs</a:t>
            </a:r>
          </a:p>
          <a:p>
            <a:r>
              <a:rPr lang="de-DE" dirty="0"/>
              <a:t>Nur ein </a:t>
            </a:r>
            <a:r>
              <a:rPr lang="de-DE" dirty="0" err="1"/>
              <a:t>Datenpin</a:t>
            </a:r>
            <a:r>
              <a:rPr lang="de-DE" dirty="0"/>
              <a:t> in Verbindung mit dem Arduino wird benötigt</a:t>
            </a:r>
          </a:p>
        </p:txBody>
      </p:sp>
    </p:spTree>
    <p:extLst>
      <p:ext uri="{BB962C8B-B14F-4D97-AF65-F5344CB8AC3E}">
        <p14:creationId xmlns:p14="http://schemas.microsoft.com/office/powerpoint/2010/main" val="275040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C0890-DE50-4DB6-81A5-68292616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LED-Streifen – Code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0D5CC77-3CA5-498B-ADB5-80F87E26B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80" y="1690688"/>
            <a:ext cx="72580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4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E9D14-CE5E-44C0-AAF5-834F9B4E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LED-Streifen – Code 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D4E0C5F-ADAD-44FB-86F2-A1535B7A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78" y="1751337"/>
            <a:ext cx="65627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2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CC842-532C-407F-8AF4-A0A590DB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Tonausgabe – Code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B7747A8-7FDF-4B61-AD11-89F6A36DC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627"/>
          <a:stretch/>
        </p:blipFill>
        <p:spPr>
          <a:xfrm>
            <a:off x="1562285" y="2009645"/>
            <a:ext cx="5143500" cy="44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9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4BF8D-0BBE-413C-8B1E-957C3F7D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Tonausgabe – Code 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386473-5A68-4362-BD80-0E9BD0E8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7606"/>
            <a:ext cx="63817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0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FA31D-A09C-4819-8DE8-5D622F8C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Tonausgabe – Code: Lied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4A45D8-AEDC-444E-BD78-8A6C6FF0F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79" y="1555445"/>
            <a:ext cx="4219575" cy="4191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410B50E-4FF9-4F5C-B813-61C1A9E7B449}"/>
              </a:ext>
            </a:extLst>
          </p:cNvPr>
          <p:cNvSpPr txBox="1"/>
          <p:nvPr/>
        </p:nvSpPr>
        <p:spPr>
          <a:xfrm>
            <a:off x="3373607" y="5649446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</a:t>
            </a:r>
          </a:p>
          <a:p>
            <a:r>
              <a:rPr lang="de-DE" dirty="0"/>
              <a:t>.</a:t>
            </a:r>
          </a:p>
          <a:p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2134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19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Überblick – Küstennebel 3000</vt:lpstr>
      <vt:lpstr>PowerPoint-Präsentation</vt:lpstr>
      <vt:lpstr>LED-Streifen – Code 1</vt:lpstr>
      <vt:lpstr>LED-Streifen – Code 2</vt:lpstr>
      <vt:lpstr>Tonausgabe – Code 1</vt:lpstr>
      <vt:lpstr>Tonausgabe – Code 2</vt:lpstr>
      <vt:lpstr>Tonausgabe – Code: Lied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Lennard Jönsson</dc:creator>
  <cp:lastModifiedBy>Lennard Jönsson</cp:lastModifiedBy>
  <cp:revision>9</cp:revision>
  <dcterms:created xsi:type="dcterms:W3CDTF">2019-05-15T12:09:56Z</dcterms:created>
  <dcterms:modified xsi:type="dcterms:W3CDTF">2019-05-16T07:13:56Z</dcterms:modified>
</cp:coreProperties>
</file>