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1A-25CC-40CC-87C0-5A31A1BC1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D4B87-CDB0-40EC-A06D-D4E29584E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30E03-CEE3-4E3C-AD0A-00D72B08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39C-2EAE-429D-B0BF-B8E9600FC1D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C3D7-3888-48ED-9225-AAB0ED13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6999-37FE-42CF-B3C3-D981676A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B05D-D116-4668-85F3-14140D32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2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A777-36CA-483B-AAAE-B2221539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549BA-C564-4B67-AA45-C124F903A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9F6F-F082-4939-BB54-8CE1A006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39C-2EAE-429D-B0BF-B8E9600FC1D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94946-AE09-4922-9D7C-799B6013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7686-59B0-488B-AC72-6F6A9EC2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B05D-D116-4668-85F3-14140D32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3A58E-2FD7-405C-8D7E-B4C8619F5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DE61C-B028-43DF-A24D-88AE24DAA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9E9D-DBBA-4518-9B24-73E3A4AA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39C-2EAE-429D-B0BF-B8E9600FC1D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38CF-8338-4637-AF80-49D47BE1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35C57-81C7-456D-963E-6A690FC5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B05D-D116-4668-85F3-14140D32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0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C0FC-B76E-46A2-B6E5-DB7005F6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5E13-3DF7-4335-B554-B2D99125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567D-C5DF-4BD8-872E-2C360B32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39C-2EAE-429D-B0BF-B8E9600FC1D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B5991-188E-48E4-B166-A74B029C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8EC2E-3D41-48AF-BDBA-EDD29D3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B05D-D116-4668-85F3-14140D32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3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756-55C2-478E-8707-E37D89A9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D422D-A4A4-4AB9-B7BD-8AF346E8A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D5755-D109-4D3B-9C0A-76EC4208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39C-2EAE-429D-B0BF-B8E9600FC1D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30474-4427-4185-A671-F31749A7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52917-85F3-4BE3-AC93-4F6C53BB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B05D-D116-4668-85F3-14140D32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7002-3D45-457C-987B-3BAEA185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9C30-EBF2-422A-8FA8-5EFDF4C53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70F7A-7F2B-4A47-A189-609711DAB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670A8-3EFA-4F3A-9736-713C0EB9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39C-2EAE-429D-B0BF-B8E9600FC1D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ED5FB-C157-4C93-93D6-5D60BB3C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DC6C0-6704-43B6-940C-CB63312D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B05D-D116-4668-85F3-14140D32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8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0067-F8D7-4691-A994-91932EB0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A65B1-15E8-458C-A958-85077D2B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AB656-E089-4E6D-AAD8-48A51A340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04A73-4E71-4DBB-AB31-AB7E854A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B414A-8EB8-45B1-A9F0-CD6085946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6F683-F2C8-45A1-98CB-10D49239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39C-2EAE-429D-B0BF-B8E9600FC1D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2A127-AB84-4AFF-9853-7C29EA3C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97310-8034-45F7-9159-3228D4A8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B05D-D116-4668-85F3-14140D32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6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B8AA-943F-4A20-A57D-8DD8276C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4D8A1-6BA3-4E24-A373-01A52C0A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39C-2EAE-429D-B0BF-B8E9600FC1D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4437B-9B25-425A-B265-2CC6F42B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3CA2F-D6B4-4D94-A327-88B217F7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B05D-D116-4668-85F3-14140D32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8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C2DCF-67C0-4BA8-8B39-C97075F9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39C-2EAE-429D-B0BF-B8E9600FC1D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D1C85-E31B-4170-9662-EBC4B807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CA45E-9883-4C7A-A919-40D9E1B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B05D-D116-4668-85F3-14140D32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9F1E-A233-429E-A3E2-7A39621A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723F-5574-4E34-BD2F-70F48B428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75515-6A88-4DD7-BE7C-D5A44E102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FE98E-4569-4D6D-AA92-EE1D199C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39C-2EAE-429D-B0BF-B8E9600FC1D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0B983-8D6C-427D-BAE4-534BAFB3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044E5-8598-4964-92AA-ADC64AEF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B05D-D116-4668-85F3-14140D32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6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A29B-6292-4FED-861E-12FA91F3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7BCCD-06C2-4CC4-858B-276F246B2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52BD3-D0DB-4CD3-8DC5-BC6EF57F3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4393A-DF19-457E-8451-B7BF5E8A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39C-2EAE-429D-B0BF-B8E9600FC1D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69F19-70FE-4242-9D73-5F343208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7DDE1-C4A0-4A78-A26F-FC865B66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B05D-D116-4668-85F3-14140D32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E7E6F-FD67-44E2-9B72-6D501DB9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3D6E-4EFD-45CA-AB64-208FE50D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19552-D868-4AD0-AE16-DB2FE6A50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539C-2EAE-429D-B0BF-B8E9600FC1D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6414E-35C5-4EBD-B2C6-72C735C41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0F45-38B4-4FEF-B99B-120F039BD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B05D-D116-4668-85F3-14140D32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3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2F43-C64B-4B6F-B1D7-1773D515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 code verification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05F1D-96E3-47AC-8910-B375272F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863" y="5406869"/>
            <a:ext cx="7113998" cy="5785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Sigmund and Jensen. "Systematic design of phononic band–gap materials and structures by topology optimization." Philosophical Transactions of the Royal Society of London. Series A: Mathematical, Physical and Engineering Science (2003).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E404F-0C72-4EBE-9C28-BAD81F9E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0" y="2156930"/>
            <a:ext cx="7743825" cy="240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D1F24-2751-49CE-87E4-243AC039A3E5}"/>
              </a:ext>
            </a:extLst>
          </p:cNvPr>
          <p:cNvSpPr txBox="1"/>
          <p:nvPr/>
        </p:nvSpPr>
        <p:spPr>
          <a:xfrm>
            <a:off x="422953" y="178759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913FB-978F-4ECC-AEC9-C994FE02DB67}"/>
              </a:ext>
            </a:extLst>
          </p:cNvPr>
          <p:cNvSpPr txBox="1"/>
          <p:nvPr/>
        </p:nvSpPr>
        <p:spPr>
          <a:xfrm>
            <a:off x="9041258" y="5448486"/>
            <a:ext cx="15378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Result from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F19C5C-BAB6-48CC-9383-FCB3C7FF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355" y="2111339"/>
            <a:ext cx="3715820" cy="27868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41D4599-E06F-4F03-9495-F71C370A938C}"/>
              </a:ext>
            </a:extLst>
          </p:cNvPr>
          <p:cNvSpPr/>
          <p:nvPr/>
        </p:nvSpPr>
        <p:spPr>
          <a:xfrm>
            <a:off x="5363110" y="1787598"/>
            <a:ext cx="2393879" cy="54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4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SH code verification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 code verification</dc:title>
  <dc:creator>Mary Victor</dc:creator>
  <cp:lastModifiedBy>Mary Victor</cp:lastModifiedBy>
  <cp:revision>2</cp:revision>
  <dcterms:created xsi:type="dcterms:W3CDTF">2021-07-08T22:38:51Z</dcterms:created>
  <dcterms:modified xsi:type="dcterms:W3CDTF">2021-07-08T22:47:54Z</dcterms:modified>
</cp:coreProperties>
</file>