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0" y="0"/>
            <a:ext cx="914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Fakultet tehničkih nauka Novi Sad</a:t>
            </a: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Predmet: Soft kompjuting</a:t>
            </a: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Student: Aleksandar Mićić</a:t>
            </a: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Broj indeksa: RA 113/2012</a:t>
            </a: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Tema: Ocenjivanje pismenih radova</a:t>
            </a:r>
            <a:b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(na zaokruživanje)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/>
              <a:t>Tok izvršenja programa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Upoređujemo zaokružene odgovore sa tačnim odgovorima koji su zadati u aplikaciji i generišemo broj poena za svaki zadatak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Ukoliko se zaokruženi i tačan odgovor poklapaju, dobija se maksimum, ukoliko se zaokruži netačan odgovor dobija se 0 poena. U suprotnom se broj poena dodjeljuje prema formuli x= tacnih/ukupno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Tok izvršenja programa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13550" y="12293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Ukupan broj poena se računa po formuli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brojPoena=suma(X)/ukupnoZadataka*100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14650"/>
            <a:ext cx="6465900" cy="39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125" y="1992966"/>
            <a:ext cx="7213623" cy="541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Zaključak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Program značajno ubrzava generisanje broja poena, ali se njena efikasnost može značajnije poboljšati za veći broj zadataka i odgovora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Upotreba skenera umjesto fotoaparata bi umanjila potrebu za izvršenjem nekih od koraka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Literatura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-http://answers.opencv.org/question/23610/detect-rectangular-using-hough-transform/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-https://github.com/bsdnoobz/opencv-code/blob/master/quad-segmentation.cpp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-http://docs.opencv.org/2.4/modules/imgproc/doc/feature_detection.html?highlight=houghlinesp#houghlinesp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Motivacija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Prebrojavanje tačnih odgovora i broja poena kod pismenih radova nije uvijek brzo, pogotovo kad postoji dosta zadataka.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Česte su greške prilikom prebrojavanja tačnih i netačnih odgovora.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Slična rješenja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Zipcode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aplikacija na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osnovu slike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pronalazi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tačne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odgovore  na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testu                     </a:t>
            </a:r>
          </a:p>
        </p:txBody>
      </p:sp>
      <p:pic>
        <p:nvPicPr>
          <p:cNvPr descr="ZipGrade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5257799" cy="473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 izvršenja programa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Učitavanje slike testa sa zaokruženim odgovorima, koji je neophodno ocijeniti. Potom slijede koraci pretprocesiranja slike.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Zamućivanje pomoću cv::GaussianBlur (primjer 0)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3515223_10204770601023872_1378175850_n.jp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020700"/>
            <a:ext cx="3733800" cy="2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4020699"/>
            <a:ext cx="3505200" cy="28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 izvršenja programa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62300"/>
            <a:ext cx="2808900" cy="2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4562500"/>
            <a:ext cx="2950200" cy="2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300" y="4562400"/>
            <a:ext cx="3113700" cy="2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14400" y="14478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Potom se vrši Thresholding (primjer 0.1 - adaptiveThreshold) i inverzija boja iz crno-bele u belo-crnu (primjer 1 - bitwise_not)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Pomoću Houghlinesp pronalazimo sve odgovarajuće linije i bojimo ih u zeleno (kako bismo u daljim koracima fokus prebacili na uokvireni region – primjer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 izvršenja programa</a:t>
            </a:r>
          </a:p>
        </p:txBody>
      </p:sp>
      <p:pic>
        <p:nvPicPr>
          <p:cNvPr id="121" name="Shape 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548224"/>
            <a:ext cx="2895600" cy="2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4548300"/>
            <a:ext cx="3009900" cy="23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914400" y="13716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Računamo pozicije ćoškova okvira (Računamo presjeke linija i oni predstavljaju ćoškove - označeni u primjeru 2.5)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vršimo transformaciju slike pri čemu ćoškovi linija sa prethodne slike sada postaju ivične koordinate nove slike (primjer 3 – koristimo getPerspectiveTransform i warpPerspective)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 izvršenja programa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Pomoću Houghcircles vršimo detekciju kruznica  na slici i njihove centre iscrtavamo (primjer4)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Računamo prosječan poluprečnik za svaku kružnicu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4234575"/>
            <a:ext cx="2990700" cy="24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775" y="4243950"/>
            <a:ext cx="3038400" cy="2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57200" y="1600200"/>
            <a:ext cx="82296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>
              <a:spcBef>
                <a:spcPts val="640"/>
              </a:spcBef>
              <a:buClr>
                <a:schemeClr val="lt1"/>
              </a:buClr>
              <a:buSzPct val="100000"/>
              <a:buChar char="•"/>
            </a:pPr>
            <a:r>
              <a:rPr lang="en-US" sz="3200">
                <a:solidFill>
                  <a:schemeClr val="lt1"/>
                </a:solidFill>
              </a:rPr>
              <a:t>Pronađene kružnice ređamo prema vrstama i kolonama, pri čemu važe uslovi za pripadnost vrsti i koloni:</a:t>
            </a:r>
          </a:p>
          <a:p>
            <a:pPr indent="-342900" lvl="0" marL="342900" rtl="0">
              <a:spcBef>
                <a:spcPts val="640"/>
              </a:spcBef>
              <a:buClr>
                <a:schemeClr val="lt1"/>
              </a:buClr>
              <a:buSzPct val="100000"/>
              <a:buChar char="•"/>
            </a:pPr>
            <a:r>
              <a:rPr lang="en-US" sz="3200">
                <a:solidFill>
                  <a:schemeClr val="lt1"/>
                </a:solidFill>
              </a:rPr>
              <a:t>x - r &lt; x2 &amp;&amp; x + r &gt; x2</a:t>
            </a:r>
          </a:p>
          <a:p>
            <a:pPr indent="-342900" lvl="0" marL="342900" rtl="0">
              <a:spcBef>
                <a:spcPts val="640"/>
              </a:spcBef>
              <a:buClr>
                <a:schemeClr val="lt1"/>
              </a:buClr>
              <a:buSzPct val="100000"/>
              <a:buChar char="•"/>
            </a:pPr>
            <a:r>
              <a:rPr lang="en-US" sz="3200">
                <a:solidFill>
                  <a:schemeClr val="lt1"/>
                </a:solidFill>
              </a:rPr>
              <a:t>y - r &lt; y2 &amp;&amp; y + r &gt; y2</a:t>
            </a:r>
          </a:p>
          <a:p>
            <a:pPr indent="-342900" lvl="0" marL="342900" rtl="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3200">
                <a:solidFill>
                  <a:schemeClr val="lt1"/>
                </a:solidFill>
              </a:rPr>
              <a:t>obilježavamo regione oko svake kružnice Rect (x-prosR,y-prosR,2*prosR,2*prosR);</a:t>
            </a:r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525" y="5615175"/>
            <a:ext cx="18003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 izvršenja programa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 odabrani region pomoću CountNonZero pronalazimo bijele piksele i ako je njihova učestalost u odnosu na region p&gt;0.33 odgovor smatramo zaokruženim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Vraćamo vrijednost vrste i kolone u kojima je odgovor zaokružen, ukoliko nije vraćamo -1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