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3ECF-2F9E-4924-8CF9-120D32DD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BF5F5-2B41-41D4-8DB2-5ABD4323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BC0B-FB9F-4CA0-893E-9A18F2AB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2D31-2A0D-4396-B783-B0D53930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2C9B-553C-47A0-A5A0-689A793D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4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CDC6-22CD-4D0B-A4E2-171D6378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8C542-B8F0-4D05-AF25-453D6091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B148-5D12-4C64-B8BD-10C55CEE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2948-2EA4-4DD8-BA9F-EC3E677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E287-36FE-420B-A0F3-B817A78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0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B8E01-33EE-42AF-B7AB-F9628FFE6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919E8-9EDE-48B2-AD7A-BA48F424C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4392-5034-4F9E-BBBD-47D3989F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6F3B-79D7-498D-94C5-79225CDC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C993-ACD4-453F-A5B3-28DAFAA6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61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A3EB-8ED0-49C0-93EC-802B4D1E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789D-B768-47E2-A4C6-6B9CAC18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517E-4F08-47D5-8091-A9F6A730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1CE5-09D7-4B91-B3CD-E33C7FBD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451F0-C59E-49DB-898A-88EC25D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30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02FB-E2CE-410E-920F-8641815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35A9-A5E6-4491-B0FD-0F407ADE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01B0-569E-4CD4-9672-1FD4EDB5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B8DB-4515-4D88-B724-976F5EB0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4F43-55E9-4C2E-A173-4AC03023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4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874A-DC9E-44A5-9B0D-2BEF25BE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BFDE-4535-4FD8-B8C9-D19615053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8CCDE-E77D-4489-922E-219B9CF47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4DC3C-5515-4998-B78E-DE13106F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23A5-2BBF-47E8-A16B-CE29A44C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ADAED-1C6A-4A2C-A037-78B52827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8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D8CA-78EA-4BB5-8738-67E4712B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E388D-73BB-479F-85BE-9D735F1D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AED15-E56A-4E08-962B-1B9A2A9A0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C224-6FB4-4528-89F2-505B5A7C4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3C8E3-B749-4C73-AB16-3B6D50834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41A7B-A871-4F71-AD3B-1A310847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89FB5-F555-44D0-A944-436B9148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E0AF0-71E6-4C58-A66C-ABE38660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6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2E96-9432-4D92-8E28-22F20BBC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EEADE-17FE-4A69-8E1A-80299FDB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09422-F6AA-4883-A6D5-198AD7F1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6EAFB-DC07-4DC4-8B8D-F40841E3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15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84B7-44AA-4801-9123-18AE5D85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CCBCB-B05B-460A-ABC5-9671D076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BC4F-4413-4E68-B393-A3270395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8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D2EC-66F2-4824-813E-E427D40E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71CD-A222-4F37-8CB2-723D79AA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9744F-B0DA-41E5-81A7-C8D9F46D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BB6D2-34CF-4E63-9F35-CAF2688C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B468-FEF5-4B1C-BF6C-DD8EE107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7191D-CF1E-4EAF-A979-646EE55D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8B13-6817-441E-BE5B-3A202627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BAE5D-857A-481A-825A-B25707EAF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25790-9B57-49DB-BB7A-286314BA2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863ED-89F8-4F12-882B-BE1D8B82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EF0F0-A08C-4A90-A617-57383A9E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7B75-A716-4D43-9EDE-E1905BB5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34A08-917B-4D2C-8225-43209D3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96D56-B59E-44E1-992C-20C00C46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6D12-13BE-4F6E-B219-15B21A61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DA4C-14E0-4CC8-B35F-BDF4B6CEC98F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98C4-915D-4372-B389-16FD45D55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975B-C637-48D2-A570-BEE0CB8C6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B02E-70F0-40F5-83E8-2B4912D75D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9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A5CB2-5A4A-43DE-A50F-64AF0242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4331"/>
            <a:ext cx="8549745" cy="4843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3E3F7-E429-482C-B7D7-1550A84F7844}"/>
              </a:ext>
            </a:extLst>
          </p:cNvPr>
          <p:cNvSpPr txBox="1"/>
          <p:nvPr/>
        </p:nvSpPr>
        <p:spPr>
          <a:xfrm>
            <a:off x="174122" y="54321"/>
            <a:ext cx="601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Phase retrieval and calculation of error (error around 10^-15)</a:t>
            </a:r>
            <a:endParaRPr lang="en-CA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85377-D819-4258-87F0-7B130821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0"/>
            <a:ext cx="3352800" cy="2894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56D7BF-E8FD-4AAB-BB60-7F226A88E5A1}"/>
                  </a:ext>
                </a:extLst>
              </p:cNvPr>
              <p:cNvSpPr txBox="1"/>
              <p:nvPr/>
            </p:nvSpPr>
            <p:spPr>
              <a:xfrm>
                <a:off x="3443473" y="776851"/>
                <a:ext cx="4598504" cy="637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𝑆𝑖𝑔𝑛𝑎𝑙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56D7BF-E8FD-4AAB-BB60-7F226A88E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473" y="776851"/>
                <a:ext cx="4598504" cy="637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1DFD3-A659-4CE6-B3FD-176D26F409A1}"/>
                  </a:ext>
                </a:extLst>
              </p:cNvPr>
              <p:cNvSpPr txBox="1"/>
              <p:nvPr/>
            </p:nvSpPr>
            <p:spPr>
              <a:xfrm>
                <a:off x="322665" y="1281938"/>
                <a:ext cx="2831353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𝐹𝐹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𝐹𝐹𝑇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41DFD3-A659-4CE6-B3FD-176D26F40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5" y="1281938"/>
                <a:ext cx="2831353" cy="555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AD3EE28-C294-48C5-9177-5488C9AC75D5}"/>
              </a:ext>
            </a:extLst>
          </p:cNvPr>
          <p:cNvSpPr txBox="1"/>
          <p:nvPr/>
        </p:nvSpPr>
        <p:spPr>
          <a:xfrm>
            <a:off x="300882" y="824306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FFT derivative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849C9-DE87-4BE8-B9E7-EB1A2F200B2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041977" y="1095785"/>
            <a:ext cx="5077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B092DB-B568-4D40-A403-B366922DF510}"/>
              </a:ext>
            </a:extLst>
          </p:cNvPr>
          <p:cNvCxnSpPr>
            <a:cxnSpLocks/>
          </p:cNvCxnSpPr>
          <p:nvPr/>
        </p:nvCxnSpPr>
        <p:spPr>
          <a:xfrm flipH="1">
            <a:off x="6096000" y="1877488"/>
            <a:ext cx="4533" cy="4548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98DB9C-751C-4EC0-902B-9AB0D7B5FC9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515600" y="2894685"/>
            <a:ext cx="0" cy="5343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F25198-5D68-455C-96F6-E2AD9E67C453}"/>
                  </a:ext>
                </a:extLst>
              </p:cNvPr>
              <p:cNvSpPr txBox="1"/>
              <p:nvPr/>
            </p:nvSpPr>
            <p:spPr>
              <a:xfrm>
                <a:off x="8549745" y="3693835"/>
                <a:ext cx="348300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F25198-5D68-455C-96F6-E2AD9E67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745" y="3693835"/>
                <a:ext cx="3483005" cy="555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04071D-BA21-43D4-9062-88CD23B6710A}"/>
              </a:ext>
            </a:extLst>
          </p:cNvPr>
          <p:cNvSpPr txBox="1"/>
          <p:nvPr/>
        </p:nvSpPr>
        <p:spPr>
          <a:xfrm>
            <a:off x="9270034" y="4329862"/>
            <a:ext cx="249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compare to FFT result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92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COATHUP . ANDREW</dc:creator>
  <cp:lastModifiedBy>COATHUP . ANDREW</cp:lastModifiedBy>
  <cp:revision>1</cp:revision>
  <dcterms:created xsi:type="dcterms:W3CDTF">2022-02-01T15:45:39Z</dcterms:created>
  <dcterms:modified xsi:type="dcterms:W3CDTF">2022-02-01T15:46:01Z</dcterms:modified>
</cp:coreProperties>
</file>