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156F1-2149-4241-97BF-E92C19DDF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73F5F-B439-4A85-ABDF-EE22983C11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2B15-B55D-4369-B6CF-D5F5C1C93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F51C-9F30-4870-99CD-340D395D9517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88D4-395A-45EB-87CA-8ECD4F83F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0CFC2-BFD9-431E-97C7-C8737FDF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9CE2-0EB6-48A2-880A-C1481E425B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0397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11D5-05D4-4317-8EF9-907573C28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2E90A3-454F-4BD6-9A4C-F13143781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DC455-ECDE-4D04-805B-5D24EC2D8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F51C-9F30-4870-99CD-340D395D9517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8D2D8-0722-43C9-8ADE-C012D810B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EBEC8-1FF1-4624-8141-FEDCC5C6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9CE2-0EB6-48A2-880A-C1481E425B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3373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58E9D-9A6C-4E96-BE89-EC32F4A2B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0B7277-BF7A-4D12-8F24-A41015409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328E3-299D-4A33-80D5-BA62FC069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F51C-9F30-4870-99CD-340D395D9517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D38DB-97E4-49A4-B6D4-998D317C6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4FBC7-C215-4AEB-8650-AAE9E83C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9CE2-0EB6-48A2-880A-C1481E425B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274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0CDCD-E117-45E6-A826-66AD0A6C0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3E1E8-665C-4CDD-91AE-C651DA254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3E539-7925-4786-B90D-85703839B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F51C-9F30-4870-99CD-340D395D9517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00513E-9FC1-433C-8495-DA4994EA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3258-0B67-45C1-8D73-F7E9DBDA5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9CE2-0EB6-48A2-880A-C1481E425B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5094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C820-4B4A-48BD-A1AB-9447DA736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F7598-916A-4CBE-A3CA-D00C47286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B951C-E788-461D-8131-E47A44CFF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F51C-9F30-4870-99CD-340D395D9517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476F2B-A9F7-418B-BA10-6E272C64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953C3-BFC2-4279-841F-CA239787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9CE2-0EB6-48A2-880A-C1481E425B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7091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4977-3732-47F4-A1D1-46B93D60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AEEA9-7960-4A0C-A43B-2F246365CA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D4B6D7-CCD7-41CB-909C-06DAA961D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8AF10-F82E-410C-865C-B91A35096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F51C-9F30-4870-99CD-340D395D9517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571F5-B1EB-42FC-83FA-E3B420F2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E2843-85F7-43F4-AE7F-675F127DF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9CE2-0EB6-48A2-880A-C1481E425B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360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C489-5BBB-4729-90A3-BBBEDFDA7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5352B-08DB-4EF0-A984-248EB2546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96F19-1844-453C-9ED6-D77D11E550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2C98C-FB61-4787-8778-0B29C8ABD0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AB912-CEC2-49B4-A842-63CDCE5C4F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10053-0F3D-4BB0-AB36-5F04138A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F51C-9F30-4870-99CD-340D395D9517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BF022D-36CF-420D-8F81-16F516633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0D6557-B22A-443C-B00B-432E4FF88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9CE2-0EB6-48A2-880A-C1481E425B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67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74DB5-81CA-4DCE-BA84-0C8391CBA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A9AAEE-3006-413B-9C1A-EA71EC16B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F51C-9F30-4870-99CD-340D395D9517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73EC6-52AD-4128-AEFA-BCED983AD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B5B80-A1DE-416F-A0B6-D608DD65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9CE2-0EB6-48A2-880A-C1481E425B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041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CCC842-867F-4CE3-A095-1E967C3A9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F51C-9F30-4870-99CD-340D395D9517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B27A4B-1A56-47CD-98F7-195F538E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58B836-0825-4185-AF25-465DF2B99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9CE2-0EB6-48A2-880A-C1481E425B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9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2FB5-B917-46C2-85AF-13853FC1A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4E8B6-5EC1-4FDF-B53A-B20052E65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85FF9-8E5D-4B02-BE60-24238A66A9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4D41C-F6FE-4D74-A060-592686F19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F51C-9F30-4870-99CD-340D395D9517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4DBAA-C52F-4EDA-B81B-B3264C2C3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16F4CB-8292-4698-923E-03259A1B0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9CE2-0EB6-48A2-880A-C1481E425B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930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CD7C-A005-4B9A-AA42-6E219D743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4AC012-0491-48B2-8D8E-633D06CE4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E3C473-8491-431B-A6D8-6CDC27A235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F793E-CF51-43E0-A603-B5F59B992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7F51C-9F30-4870-99CD-340D395D9517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63757-BE9A-406D-B0AF-2CA88B08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9B2BA-FB16-4A34-997A-89EA9096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69CE2-0EB6-48A2-880A-C1481E425B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9081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A11443-22B8-4FC5-B022-6D2B7D00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79637F-33BA-4B17-8681-198F69A6A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1B744-9DE2-49FB-988C-E619FFC18A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7F51C-9F30-4870-99CD-340D395D9517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FAEB-02AD-4670-A05D-9B6F1391C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F84F-5112-4FCD-ABBC-C1860A1B79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69CE2-0EB6-48A2-880A-C1481E425B6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021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3E6AE05-9AA9-45DA-AD1D-0F43415B1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09" y="796731"/>
            <a:ext cx="5599860" cy="48682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0123E1-04CC-4356-8C8C-5E939DE1E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633" y="796731"/>
            <a:ext cx="5509704" cy="486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30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COATHUP . ANDREW</dc:creator>
  <cp:lastModifiedBy>COATHUP . ANDREW</cp:lastModifiedBy>
  <cp:revision>1</cp:revision>
  <dcterms:created xsi:type="dcterms:W3CDTF">2022-02-01T15:44:14Z</dcterms:created>
  <dcterms:modified xsi:type="dcterms:W3CDTF">2022-02-01T15:45:08Z</dcterms:modified>
</cp:coreProperties>
</file>