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9BA33-0E2E-4B22-BA71-46200D3780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68A6B-CA0A-4691-89F6-C9D04D84E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CC08E3-23D6-4C4D-879F-AF3CD3CC8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7B29C-91C4-4FE3-BB97-5A09645E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F200E-7E68-488C-B80D-F05D4CDFA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5548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6DDDB-57F8-48ED-A4EF-E8FDEF7A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FDD67-267C-4A6A-95F5-43BC35382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829CE-CB2E-4CBC-B94B-5112FDF6D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C30D-A230-41E5-8451-7D85A7FE9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3C2C1-EED8-47BE-9437-60325BEC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41528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3592A9-EF01-46A9-ADA9-4C1B7C928A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AEADAC-9E84-4B01-94C6-4B199B535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BCED5-46C2-421E-A2B6-24B0666B5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5AE4A6-D1F2-4720-8796-184B3ECF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52C2A7-3675-4665-AE8A-60ABF1F28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7714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9E4E0-9C0F-487E-B08D-A63FEBE2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F68CD-80DD-4E7F-967C-22C56F607F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F39BC-C0E4-4929-B199-2E1C53AED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9E12A-5BA8-444C-A91A-0AF0A0731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C506E-9610-4803-9AC7-AE08704B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152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A124-D43B-4D86-9B61-C58EBF535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59439-E41A-45D1-8F5B-D5F3214E3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094DBE-89CC-4A2B-B8A1-D60A1ACB3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29EB3B-A625-4FA1-8DD6-44FB7291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9CF34-1896-4651-8AE0-AEDE058F1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53126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88D9D-2E22-4630-B1F8-2E3EB2BC6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3B6AE-0DCD-418B-A013-A3DFA6F41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89E822-A048-4D2D-85B9-1E213E2E4B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C871-5254-4B31-BD88-6B204DD77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48D83-FBF8-4254-81B4-F65482A1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0A44EE-224A-49DB-AEAD-68CE12A5F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0247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B8A7E-06ED-4E33-87CA-1CD0AE583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5B4C27-3A01-4BED-B9FC-8C7727C877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E5987-9AAA-4D49-B26F-CDC0BC8700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DD440E-A1D9-438A-9D26-9EB95243E1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BD3A6-FF3B-4905-B426-CDB194390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528EF-602B-4DC8-B6AB-DE1008CB2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464BFD-F633-4B85-969D-56D6CB660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C365BB-FF01-4FCC-AD4E-4E4C75D12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7410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9F1D7-2708-4120-8477-00290A3DF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D76153-D965-497B-8999-88EE8FF71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6D1BEC-D462-418C-BAAE-8F5E11AD0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ADAE1F-5E9E-4C21-AA1B-FFD9AAA95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54062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91BF4-AB90-4C57-9230-94181275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2077E8-B5CD-43C3-B5AE-507CF4E4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02F239-9169-43BA-A25F-A3A3E8AAD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09524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48B1-66D4-4912-BAB7-0E955DBA4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23A296-1BEF-4F03-9730-9385B04EC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8286E0-8890-42C9-9347-8ACEF2A2F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19ED8-D1B8-4F83-8343-01647CD83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693F4-439C-4F04-A705-18946EADB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D98F1B-7EF3-4476-B7F1-718EE22F4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1489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2CFF2-ADE7-42FA-BED6-04470EFECB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321D4A-A515-4753-846F-EDFBA0206E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D5BBDA-D566-43FC-82E1-589D366FCD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8B5B7B-E8B0-45DE-BA8C-9666E653A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AB45B6-F8D9-4A2D-95D2-11133CB33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14096-5809-4C2A-ADBF-4415A5152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6518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DB2527-7E4F-4CC5-A043-4BCC28C3B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56E48D-8E6D-47C7-AE6F-9269BC1DC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522B1E-B684-4F83-96EB-485F3516A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588A9B-9858-44A4-81C1-268D8F9C2DFA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8E4A6-A78C-4CF2-86C2-A7501364B5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6D395-5D94-43AF-AD02-265C13DC21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98D20-08BE-44FC-BE3F-CE53FBBCB9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001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&#10;&#10;Description automatically generated">
            <a:extLst>
              <a:ext uri="{FF2B5EF4-FFF2-40B4-BE49-F238E27FC236}">
                <a16:creationId xmlns:a16="http://schemas.microsoft.com/office/drawing/2014/main" id="{5A5C12D2-CB4F-491B-ACBD-05766E9F2C1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86" y="0"/>
            <a:ext cx="9151462" cy="6863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34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COATHUP . ANDREW</dc:creator>
  <cp:lastModifiedBy>COATHUP . ANDREW</cp:lastModifiedBy>
  <cp:revision>1</cp:revision>
  <dcterms:created xsi:type="dcterms:W3CDTF">2022-02-01T15:50:32Z</dcterms:created>
  <dcterms:modified xsi:type="dcterms:W3CDTF">2022-02-01T15:50:52Z</dcterms:modified>
</cp:coreProperties>
</file>