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45D35-62EE-444B-9B56-33E1B51243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68116-952C-42DF-93AA-0D7722D5F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D8C73-F373-418B-9261-C787CB740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E9CB8-D006-44CD-A0BE-83DAE2FF3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A1A49-967A-4776-9FEF-1BF5DD2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758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9EFB2-3949-4DB7-9AD0-262402458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040FC7-9014-41AD-BE63-F5804DBC3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40C94-D4A7-47B4-B951-59E82971A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54D21-370D-4158-BA64-1EB897036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8AC5D-73DE-418E-B662-04837B69D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8889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89158B-08FE-4ADF-9155-B4497CE4B2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56915-1261-4A01-8127-6B63370160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FD810-0BBB-4625-BC5F-9D87305B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468BE-5EE8-4243-BFED-75B5107CE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7D0BE-8D3A-4FEC-AFF0-6DD7EC039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9803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526D-F676-4133-99D9-362DC4BA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56185-81DB-4C17-8DEA-99CFDFE96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9B1F37-3EDF-44B2-A954-4B35B280A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1915E-D0B6-46DF-9951-EA2385FA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1648F-F484-43B2-9F67-43023C39D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2642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F0EE-4F92-4D3F-BE91-1566E9507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23920-BECC-4CDA-BAB5-079E00BFD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9F958-DBB5-4216-A23C-91948F22E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B54E-B21A-4AD3-8CB7-A984996B1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CD7C3C-BB15-41D6-AD1A-43EF07E8B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2932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7BB4C-4258-4F49-9E11-14FE1D13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44D50-AC82-4077-ABDF-7520C7E97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5D527-5C48-441C-BF40-55ABBE148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56E36-F423-4C39-945E-8CC460CB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2BBC31-B543-4B00-92FE-F6209D0D4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D9B36-9894-446D-B0D3-63F4AB965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613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FDB13-B87C-4D88-8CE0-5C31631FB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FED3BA-3400-44B4-A384-1A06B009A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8D77EE-E779-49F6-BEE1-472917427F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D2CA5A-CB91-4267-9625-FCE568094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DF7A9E-CB3B-4E8D-92C3-A5A05C3C6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68CCF0-8380-4412-8D6A-E95A85BF7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8DC90-A144-4E67-BEAE-14765ED4B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AC25C2-FF54-4A63-BEB2-3BF12B9D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248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259C-B55D-4CC1-AA1F-759D8818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8A9747-ECBB-4384-AEE0-811124A79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BC11AD-A618-4468-84F2-B2B27B10C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429A28-A038-496E-B8F3-DAC834017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779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4F3B3-0475-4F07-AB24-185D789A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BF53EE-1566-4972-9464-7F49826FA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A2FE1-1886-44E1-9DA7-54328DCDA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9140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5B42-B7AB-42CE-9C62-D08EF2712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CF0B-E033-49E6-AD11-DE267198D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FB447-1229-4456-AB20-5CDFE07BA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34304A-7EDE-4783-97C0-BFD22DFC4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E6E0C-8A1A-4064-A27B-89450C637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D59EEF-7280-427D-9C1C-D3E694E74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3247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05745-36AC-41E9-AB1B-60E36E16B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5D7DD-1CA0-47C9-B7C1-58DB951F9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8DDEE4-D08A-4834-AC9A-4D22827C7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E2A34-0D8D-49F6-8E35-1E8AB0D2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5B43B-F73B-480B-923C-20980B0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09A6C-A9B1-49B4-9996-3732AEBA6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440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60633-F4CF-46B3-833A-3C897EBC2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ADB93-9141-4D97-A31C-E9B4ED4F41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1FF82-AE15-4445-AA1D-CDC0458CC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9248D-C8E5-43A1-9C9F-C1AAFD961DB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8E8C-B246-44B0-A620-0182168F53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43D-520B-4F7D-B97E-45964BB03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24B29-F4EC-421E-961D-9F94EE0B0CE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6336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40D0319-FA29-4C5E-B6BE-DF060B7F0F53}"/>
              </a:ext>
            </a:extLst>
          </p:cNvPr>
          <p:cNvGrpSpPr/>
          <p:nvPr/>
        </p:nvGrpSpPr>
        <p:grpSpPr>
          <a:xfrm>
            <a:off x="0" y="525121"/>
            <a:ext cx="12051151" cy="5900090"/>
            <a:chOff x="0" y="0"/>
            <a:chExt cx="12051151" cy="5900090"/>
          </a:xfrm>
        </p:grpSpPr>
        <p:pic>
          <p:nvPicPr>
            <p:cNvPr id="5" name="Picture 4" descr="A picture containing text, writing implement, pencil, stationary&#10;&#10;Description automatically generated">
              <a:extLst>
                <a:ext uri="{FF2B5EF4-FFF2-40B4-BE49-F238E27FC236}">
                  <a16:creationId xmlns:a16="http://schemas.microsoft.com/office/drawing/2014/main" id="{EC881C2C-F9C0-4B3D-B9AC-711C8F43AB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0"/>
              <a:ext cx="5955151" cy="5499980"/>
            </a:xfrm>
            <a:prstGeom prst="rect">
              <a:avLst/>
            </a:prstGeom>
          </p:spPr>
        </p:pic>
        <p:pic>
          <p:nvPicPr>
            <p:cNvPr id="7" name="Picture 6" descr="Chart&#10;&#10;Description automatically generated">
              <a:extLst>
                <a:ext uri="{FF2B5EF4-FFF2-40B4-BE49-F238E27FC236}">
                  <a16:creationId xmlns:a16="http://schemas.microsoft.com/office/drawing/2014/main" id="{5C900F6D-9346-441A-8F89-DCE0EE02B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55152" cy="549998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C8D071-9636-4D8B-BBB3-FA375C64D855}"/>
                </a:ext>
              </a:extLst>
            </p:cNvPr>
            <p:cNvSpPr txBox="1"/>
            <p:nvPr/>
          </p:nvSpPr>
          <p:spPr>
            <a:xfrm>
              <a:off x="140849" y="5499980"/>
              <a:ext cx="1191030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2: (Left) </a:t>
              </a: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Five spectra without focal correction applied. (Right) Five spectra with focal correction applied.</a:t>
              </a:r>
              <a:endPara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7436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COATHUP . ANDREW</dc:creator>
  <cp:lastModifiedBy>COATHUP . ANDREW</cp:lastModifiedBy>
  <cp:revision>2</cp:revision>
  <dcterms:created xsi:type="dcterms:W3CDTF">2022-02-01T15:57:12Z</dcterms:created>
  <dcterms:modified xsi:type="dcterms:W3CDTF">2022-02-01T15:59:22Z</dcterms:modified>
</cp:coreProperties>
</file>