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1CA65-EE21-40E6-955A-CE00B610D3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AFAFA7-E7D6-4910-B0FE-89F6B52D1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64D8B-D49C-49D2-BC31-2A5C5E3E9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39D7-1F9B-4B1A-A911-425272BA783C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60269-6F72-49BD-A641-95F50181E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8162F-9B5E-4289-A443-D8D07E69B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356F-FE2F-4ACE-9856-927C322FF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54139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B2A63-6296-4744-8151-AF7076A3C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6EF78-6CCC-45C9-B7CF-061ED9466F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1153B-118B-4BD6-983D-C31EBC468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39D7-1F9B-4B1A-A911-425272BA783C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B40AA-40B7-4E5B-8663-6C718900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D7F269-A3CC-432C-BDF2-D40BBA76F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356F-FE2F-4ACE-9856-927C322FF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4024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D1515D-58E5-45CC-82CA-350D3B0979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E86D50-839E-42ED-A842-59FAD26CC1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102B5C-2D91-446F-BB2F-7F2AAEEEC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39D7-1F9B-4B1A-A911-425272BA783C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19E083-C0D3-487D-94BB-3C87E572D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B1826D-3D3B-4DD9-B0C6-1D59AB19A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356F-FE2F-4ACE-9856-927C322FF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01344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BD7FF-45A3-4362-8E75-69222C5FD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3853FB-1393-46A0-938F-5CA38F046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FF1041-4EE8-4D34-92B7-0B823B00F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39D7-1F9B-4B1A-A911-425272BA783C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8F8C8-6613-450A-8CA5-0A47415A9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1BADB0-B0B3-43B3-A01E-78B5238ED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356F-FE2F-4ACE-9856-927C322FF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55446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B07EE-F077-44DD-9CDA-74B92BEA41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6AEADE-6202-4D98-9B0F-454BDFCD35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47CEF-602F-444C-95A5-2F28D0ADD6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39D7-1F9B-4B1A-A911-425272BA783C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21E42-C0D4-4DE0-A05C-1FC3C8685F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6F532-128B-455A-8B69-1896079C0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356F-FE2F-4ACE-9856-927C322FF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4144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67F3A-413B-431F-A278-C8E29827D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5C6A9-062C-4645-AF74-D1BACF2A7D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DAC3A4-A53B-48BA-903C-DD22FA670E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3027F-1385-4107-9D95-26286B873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39D7-1F9B-4B1A-A911-425272BA783C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5D959D-85D9-4FB5-8EE1-7500E8505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CEC6D-CB2B-4198-AA01-E1D20E96A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356F-FE2F-4ACE-9856-927C322FF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59670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624131-CDC9-4590-A32E-3FEBD7BB2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58C4F-A5D8-403F-8AE5-AE06B41EF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78080B-D38E-4CF9-B6FD-7ED5ADABC0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72133F-08B3-4EF2-A273-255A6E26EF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D96DF7-2630-4132-970F-660949A9C7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9AEE53-F574-43CB-AAD4-8106B9B9D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39D7-1F9B-4B1A-A911-425272BA783C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63BEFB-088F-48D6-883B-0F967DDD9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64F6C7-0722-4B2B-9901-6606BD5E2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356F-FE2F-4ACE-9856-927C322FF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544683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8967E-AAF3-4921-9CF8-0EC864C2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F74F4A-606D-46BD-8075-D012E11E6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39D7-1F9B-4B1A-A911-425272BA783C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5B613C-09E2-487E-A791-A8648C50A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FCB2A5-5A0D-4D69-A7D4-A171B69C0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356F-FE2F-4ACE-9856-927C322FF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2408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E5A2DA5-3A54-44B9-844E-71D7462FD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39D7-1F9B-4B1A-A911-425272BA783C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01E5A0-858D-4B5A-B1A1-30B67C43B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4A1A7D-95CC-48D9-865D-1E318D5B2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356F-FE2F-4ACE-9856-927C322FF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8187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A0832-FBFD-4ADD-86D0-AD60ADF52C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CA99D-90BA-4DB4-B2D3-D2CE39CC7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77C04B-21E4-4A1C-9642-A6436EED93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F7212B-A61C-497E-BEE0-2A8B4A639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39D7-1F9B-4B1A-A911-425272BA783C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493DA4-0340-465E-84E9-9E3F493A4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FC547-5684-4862-864A-3B5DFC24F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356F-FE2F-4ACE-9856-927C322FF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8811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FD2E8-F2DF-40AF-A489-C92E9E6DEC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75F0AF-BB3C-480E-B288-970DB73389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0F8CB8-F289-4B1B-97C9-88917807F1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9CCF6-A315-4EE7-A78B-788C86D1D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0D39D7-1F9B-4B1A-A911-425272BA783C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B2C3DC-AF47-49D3-AB38-0558704E2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55E25-C893-4596-84C3-CBE0287E2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B356F-FE2F-4ACE-9856-927C322FF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3257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5FA4FE-EDD2-4511-B3DF-13A341D38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05412-2E14-461A-B8A3-89D5C57300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FB182A-BBEA-40AD-9612-18A5AF5874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0D39D7-1F9B-4B1A-A911-425272BA783C}" type="datetimeFigureOut">
              <a:rPr lang="en-CA" smtClean="0"/>
              <a:t>2022-02-01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C6249-2D25-478E-9AF5-DCA772AD31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A54059-9E40-4FF5-9FED-654EFC6048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B356F-FE2F-4ACE-9856-927C322FFC2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934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>
            <a:extLst>
              <a:ext uri="{FF2B5EF4-FFF2-40B4-BE49-F238E27FC236}">
                <a16:creationId xmlns:a16="http://schemas.microsoft.com/office/drawing/2014/main" id="{E1106810-0E30-4FFE-85E4-9652571D0F9C}"/>
              </a:ext>
            </a:extLst>
          </p:cNvPr>
          <p:cNvGrpSpPr>
            <a:grpSpLocks noChangeAspect="1"/>
          </p:cNvGrpSpPr>
          <p:nvPr/>
        </p:nvGrpSpPr>
        <p:grpSpPr>
          <a:xfrm>
            <a:off x="199907" y="221226"/>
            <a:ext cx="11792186" cy="6415548"/>
            <a:chOff x="798364" y="585009"/>
            <a:chExt cx="10516987" cy="572177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004765B-680D-49F6-8377-FBC8E7AC8DB6}"/>
                </a:ext>
              </a:extLst>
            </p:cNvPr>
            <p:cNvSpPr txBox="1"/>
            <p:nvPr/>
          </p:nvSpPr>
          <p:spPr>
            <a:xfrm>
              <a:off x="798364" y="5366181"/>
              <a:ext cx="10516987" cy="9406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en-CA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Figure 1: (Left) </a:t>
              </a:r>
              <a:r>
                <a:rPr lang="en-US" sz="20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rPr>
                <a:t>The variation in the target surface motion without correction and with correction. (Right) Target surface motion over a single rotation of the target. The solid and dashed black lines show the mean and standard deviation of the corrected motion</a:t>
              </a:r>
              <a:endParaRPr lang="en-CA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pic>
          <p:nvPicPr>
            <p:cNvPr id="24" name="Picture 23" descr="Chart, histogram&#10;&#10;Description automatically generated">
              <a:extLst>
                <a:ext uri="{FF2B5EF4-FFF2-40B4-BE49-F238E27FC236}">
                  <a16:creationId xmlns:a16="http://schemas.microsoft.com/office/drawing/2014/main" id="{68E86607-E0B2-4BC0-958C-2E79823DB7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98364" y="585009"/>
              <a:ext cx="5426630" cy="4781172"/>
            </a:xfrm>
            <a:prstGeom prst="rect">
              <a:avLst/>
            </a:prstGeom>
          </p:spPr>
        </p:pic>
        <p:pic>
          <p:nvPicPr>
            <p:cNvPr id="26" name="Picture 25" descr="A picture containing line chart&#10;&#10;Description automatically generated">
              <a:extLst>
                <a:ext uri="{FF2B5EF4-FFF2-40B4-BE49-F238E27FC236}">
                  <a16:creationId xmlns:a16="http://schemas.microsoft.com/office/drawing/2014/main" id="{5F765908-F282-4890-99DD-5026AF919FA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28184" y="585009"/>
              <a:ext cx="5087167" cy="47811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7132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49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COATHUP . ANDREW</dc:creator>
  <cp:lastModifiedBy>COATHUP . ANDREW</cp:lastModifiedBy>
  <cp:revision>1</cp:revision>
  <dcterms:created xsi:type="dcterms:W3CDTF">2022-02-01T15:51:31Z</dcterms:created>
  <dcterms:modified xsi:type="dcterms:W3CDTF">2022-02-01T15:55:44Z</dcterms:modified>
</cp:coreProperties>
</file>