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6"/>
  </p:notesMasterIdLst>
  <p:sldIdLst>
    <p:sldId id="256" r:id="rId5"/>
    <p:sldId id="266" r:id="rId6"/>
    <p:sldId id="258" r:id="rId7"/>
    <p:sldId id="261" r:id="rId8"/>
    <p:sldId id="259" r:id="rId9"/>
    <p:sldId id="262" r:id="rId10"/>
    <p:sldId id="260" r:id="rId11"/>
    <p:sldId id="264" r:id="rId12"/>
    <p:sldId id="263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EBF26A-C70D-4C21-A245-8073715607EB}" v="401" dt="2025-04-25T19:00:3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41C54C-BAE2-4B02-A73D-DD01087C2DF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35D5FA-7AF4-4DE4-9731-E058D01E257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chemeClr val="bg1"/>
              </a:solidFill>
            </a:rPr>
            <a:t>Diseñar un sistema electrónico capaz de regular la temperatura de su entorno a voluntad del usuario.</a:t>
          </a:r>
          <a:endParaRPr lang="en-US" dirty="0">
            <a:solidFill>
              <a:schemeClr val="bg1"/>
            </a:solidFill>
          </a:endParaRPr>
        </a:p>
      </dgm:t>
    </dgm:pt>
    <dgm:pt modelId="{F29218B1-6F3D-442E-AB4F-A33A3F5CA9C5}" type="parTrans" cxnId="{D45E0F8F-6150-47B2-ADD2-62BA713A0C28}">
      <dgm:prSet/>
      <dgm:spPr/>
      <dgm:t>
        <a:bodyPr/>
        <a:lstStyle/>
        <a:p>
          <a:endParaRPr lang="en-US"/>
        </a:p>
      </dgm:t>
    </dgm:pt>
    <dgm:pt modelId="{788ED56E-8485-4298-9A21-6A746A21DCE6}" type="sibTrans" cxnId="{D45E0F8F-6150-47B2-ADD2-62BA713A0C28}">
      <dgm:prSet/>
      <dgm:spPr/>
      <dgm:t>
        <a:bodyPr/>
        <a:lstStyle/>
        <a:p>
          <a:endParaRPr lang="en-US"/>
        </a:p>
      </dgm:t>
    </dgm:pt>
    <dgm:pt modelId="{9DD3EF85-C31E-4D57-A5F5-60C079BEFCD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chemeClr val="bg1"/>
              </a:solidFill>
            </a:rPr>
            <a:t>Termistor (resistor térmico) como sensor.</a:t>
          </a:r>
          <a:endParaRPr lang="en-US" dirty="0">
            <a:solidFill>
              <a:schemeClr val="bg1"/>
            </a:solidFill>
          </a:endParaRPr>
        </a:p>
      </dgm:t>
    </dgm:pt>
    <dgm:pt modelId="{18CA6238-5795-4D4F-9852-A4BC4AADA1CA}" type="parTrans" cxnId="{4C23C2EA-AEEF-4AC8-A2D3-3FC00D256B45}">
      <dgm:prSet/>
      <dgm:spPr/>
      <dgm:t>
        <a:bodyPr/>
        <a:lstStyle/>
        <a:p>
          <a:endParaRPr lang="en-US"/>
        </a:p>
      </dgm:t>
    </dgm:pt>
    <dgm:pt modelId="{98BD4712-7866-4951-9390-D1D3A73B81F0}" type="sibTrans" cxnId="{4C23C2EA-AEEF-4AC8-A2D3-3FC00D256B45}">
      <dgm:prSet/>
      <dgm:spPr/>
      <dgm:t>
        <a:bodyPr/>
        <a:lstStyle/>
        <a:p>
          <a:endParaRPr lang="en-US"/>
        </a:p>
      </dgm:t>
    </dgm:pt>
    <dgm:pt modelId="{5D242EEE-812B-4F95-87D3-A26E64D2767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chemeClr val="bg1"/>
              </a:solidFill>
            </a:rPr>
            <a:t>Bombilla incandescente y ventilador como actuadores térmicos.</a:t>
          </a:r>
          <a:endParaRPr lang="en-US" dirty="0">
            <a:solidFill>
              <a:schemeClr val="bg1"/>
            </a:solidFill>
          </a:endParaRPr>
        </a:p>
      </dgm:t>
    </dgm:pt>
    <dgm:pt modelId="{3F081B2D-F86D-41A9-B8F5-C30995CC8F36}" type="parTrans" cxnId="{550B5C68-3316-4D5F-8A5E-31CE744C1458}">
      <dgm:prSet/>
      <dgm:spPr/>
      <dgm:t>
        <a:bodyPr/>
        <a:lstStyle/>
        <a:p>
          <a:endParaRPr lang="en-US"/>
        </a:p>
      </dgm:t>
    </dgm:pt>
    <dgm:pt modelId="{FCBFE823-CB5E-4F62-A28D-946F939E963E}" type="sibTrans" cxnId="{550B5C68-3316-4D5F-8A5E-31CE744C1458}">
      <dgm:prSet/>
      <dgm:spPr/>
      <dgm:t>
        <a:bodyPr/>
        <a:lstStyle/>
        <a:p>
          <a:endParaRPr lang="en-US"/>
        </a:p>
      </dgm:t>
    </dgm:pt>
    <dgm:pt modelId="{54AC29EF-1201-419D-A3E7-7E4D8F2C20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>
              <a:solidFill>
                <a:schemeClr val="bg1"/>
              </a:solidFill>
            </a:rPr>
            <a:t>Display</a:t>
          </a:r>
          <a:r>
            <a:rPr lang="es-ES" dirty="0">
              <a:solidFill>
                <a:schemeClr val="bg1"/>
              </a:solidFill>
            </a:rPr>
            <a:t> como actuador secundario para informar al usuario.</a:t>
          </a:r>
          <a:endParaRPr lang="en-US" dirty="0">
            <a:solidFill>
              <a:schemeClr val="bg1"/>
            </a:solidFill>
          </a:endParaRPr>
        </a:p>
      </dgm:t>
    </dgm:pt>
    <dgm:pt modelId="{365D8BDA-2B3D-4A9A-98DD-9FC283C5497D}" type="parTrans" cxnId="{032004AD-12F1-4DF7-B629-8C9B021A8EE6}">
      <dgm:prSet/>
      <dgm:spPr/>
      <dgm:t>
        <a:bodyPr/>
        <a:lstStyle/>
        <a:p>
          <a:endParaRPr lang="en-US"/>
        </a:p>
      </dgm:t>
    </dgm:pt>
    <dgm:pt modelId="{455EB912-BEF7-4F4F-A0D1-5E788C31610F}" type="sibTrans" cxnId="{032004AD-12F1-4DF7-B629-8C9B021A8EE6}">
      <dgm:prSet/>
      <dgm:spPr/>
      <dgm:t>
        <a:bodyPr/>
        <a:lstStyle/>
        <a:p>
          <a:endParaRPr lang="en-US"/>
        </a:p>
      </dgm:t>
    </dgm:pt>
    <dgm:pt modelId="{4882C9F4-0570-4382-A9C3-DF4E372310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solidFill>
                <a:schemeClr val="bg1"/>
              </a:solidFill>
            </a:rPr>
            <a:t>Comunicaciones por UART (HC-05)</a:t>
          </a:r>
          <a:endParaRPr lang="en-US" dirty="0">
            <a:solidFill>
              <a:schemeClr val="bg1"/>
            </a:solidFill>
          </a:endParaRPr>
        </a:p>
      </dgm:t>
    </dgm:pt>
    <dgm:pt modelId="{62BC54BF-34DA-4465-B93B-B96F51E91E1C}" type="parTrans" cxnId="{69E2E29D-B0CF-4C2E-AB55-64B5BE6E617F}">
      <dgm:prSet/>
      <dgm:spPr/>
      <dgm:t>
        <a:bodyPr/>
        <a:lstStyle/>
        <a:p>
          <a:endParaRPr lang="en-US"/>
        </a:p>
      </dgm:t>
    </dgm:pt>
    <dgm:pt modelId="{3C07DEBC-E558-488B-994C-BE310CC62025}" type="sibTrans" cxnId="{69E2E29D-B0CF-4C2E-AB55-64B5BE6E617F}">
      <dgm:prSet/>
      <dgm:spPr/>
      <dgm:t>
        <a:bodyPr/>
        <a:lstStyle/>
        <a:p>
          <a:endParaRPr lang="en-US"/>
        </a:p>
      </dgm:t>
    </dgm:pt>
    <dgm:pt modelId="{BE75D02B-09CB-48CB-A374-BE5E58D87555}" type="pres">
      <dgm:prSet presAssocID="{BF41C54C-BAE2-4B02-A73D-DD01087C2DF5}" presName="root" presStyleCnt="0">
        <dgm:presLayoutVars>
          <dgm:dir/>
          <dgm:resizeHandles val="exact"/>
        </dgm:presLayoutVars>
      </dgm:prSet>
      <dgm:spPr/>
    </dgm:pt>
    <dgm:pt modelId="{5B70EC74-27F4-4FA6-B8A7-A9F72C41A406}" type="pres">
      <dgm:prSet presAssocID="{E935D5FA-7AF4-4DE4-9731-E058D01E257A}" presName="compNode" presStyleCnt="0"/>
      <dgm:spPr/>
    </dgm:pt>
    <dgm:pt modelId="{E831E03E-C0AE-41B0-8986-360F08B700BD}" type="pres">
      <dgm:prSet presAssocID="{E935D5FA-7AF4-4DE4-9731-E058D01E257A}" presName="bgRect" presStyleLbl="bgShp" presStyleIdx="0" presStyleCnt="5"/>
      <dgm:spPr/>
    </dgm:pt>
    <dgm:pt modelId="{53E96801-5699-422F-8B8B-9DA1F41E928D}" type="pres">
      <dgm:prSet presAssocID="{E935D5FA-7AF4-4DE4-9731-E058D01E257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0D881BC6-17C4-4973-9E4A-AC99F3DBEE75}" type="pres">
      <dgm:prSet presAssocID="{E935D5FA-7AF4-4DE4-9731-E058D01E257A}" presName="spaceRect" presStyleCnt="0"/>
      <dgm:spPr/>
    </dgm:pt>
    <dgm:pt modelId="{53029564-5C69-4B65-95D3-5CF2F8C47EB4}" type="pres">
      <dgm:prSet presAssocID="{E935D5FA-7AF4-4DE4-9731-E058D01E257A}" presName="parTx" presStyleLbl="revTx" presStyleIdx="0" presStyleCnt="5">
        <dgm:presLayoutVars>
          <dgm:chMax val="0"/>
          <dgm:chPref val="0"/>
        </dgm:presLayoutVars>
      </dgm:prSet>
      <dgm:spPr/>
    </dgm:pt>
    <dgm:pt modelId="{E7A43667-9012-499C-9F26-33190E43084C}" type="pres">
      <dgm:prSet presAssocID="{788ED56E-8485-4298-9A21-6A746A21DCE6}" presName="sibTrans" presStyleCnt="0"/>
      <dgm:spPr/>
    </dgm:pt>
    <dgm:pt modelId="{D8D57A1E-4F2D-4630-8CDE-318B66133258}" type="pres">
      <dgm:prSet presAssocID="{9DD3EF85-C31E-4D57-A5F5-60C079BEFCDC}" presName="compNode" presStyleCnt="0"/>
      <dgm:spPr/>
    </dgm:pt>
    <dgm:pt modelId="{81B4FB88-E57D-4297-ADD1-FA40BF4D2281}" type="pres">
      <dgm:prSet presAssocID="{9DD3EF85-C31E-4D57-A5F5-60C079BEFCDC}" presName="bgRect" presStyleLbl="bgShp" presStyleIdx="1" presStyleCnt="5"/>
      <dgm:spPr/>
    </dgm:pt>
    <dgm:pt modelId="{2ACAA802-038B-4DCF-B435-14A4BFFB4CFA}" type="pres">
      <dgm:prSet presAssocID="{9DD3EF85-C31E-4D57-A5F5-60C079BEFCD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7D8C0B26-B456-47A9-908E-5F5869C2D03C}" type="pres">
      <dgm:prSet presAssocID="{9DD3EF85-C31E-4D57-A5F5-60C079BEFCDC}" presName="spaceRect" presStyleCnt="0"/>
      <dgm:spPr/>
    </dgm:pt>
    <dgm:pt modelId="{1726F6E5-A1F0-4BB6-82F4-6B47C062AB59}" type="pres">
      <dgm:prSet presAssocID="{9DD3EF85-C31E-4D57-A5F5-60C079BEFCDC}" presName="parTx" presStyleLbl="revTx" presStyleIdx="1" presStyleCnt="5">
        <dgm:presLayoutVars>
          <dgm:chMax val="0"/>
          <dgm:chPref val="0"/>
        </dgm:presLayoutVars>
      </dgm:prSet>
      <dgm:spPr/>
    </dgm:pt>
    <dgm:pt modelId="{6FCBD5DA-1C9D-4B1D-A36C-6F0E214484CC}" type="pres">
      <dgm:prSet presAssocID="{98BD4712-7866-4951-9390-D1D3A73B81F0}" presName="sibTrans" presStyleCnt="0"/>
      <dgm:spPr/>
    </dgm:pt>
    <dgm:pt modelId="{F95B89D9-983A-4E5D-BFD2-7037757D8A00}" type="pres">
      <dgm:prSet presAssocID="{5D242EEE-812B-4F95-87D3-A26E64D2767C}" presName="compNode" presStyleCnt="0"/>
      <dgm:spPr/>
    </dgm:pt>
    <dgm:pt modelId="{1F5DCB55-0FDD-43BC-AD93-95CCDE4473B5}" type="pres">
      <dgm:prSet presAssocID="{5D242EEE-812B-4F95-87D3-A26E64D2767C}" presName="bgRect" presStyleLbl="bgShp" presStyleIdx="2" presStyleCnt="5"/>
      <dgm:spPr/>
    </dgm:pt>
    <dgm:pt modelId="{4D647A86-AC55-442B-AACF-A3F718FE368A}" type="pres">
      <dgm:prSet presAssocID="{5D242EEE-812B-4F95-87D3-A26E64D276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6CDBD7C4-5DA6-4D74-B3AC-13FFA872A2E6}" type="pres">
      <dgm:prSet presAssocID="{5D242EEE-812B-4F95-87D3-A26E64D2767C}" presName="spaceRect" presStyleCnt="0"/>
      <dgm:spPr/>
    </dgm:pt>
    <dgm:pt modelId="{5FCDD4FF-EEC0-4B20-8420-3669578D2382}" type="pres">
      <dgm:prSet presAssocID="{5D242EEE-812B-4F95-87D3-A26E64D2767C}" presName="parTx" presStyleLbl="revTx" presStyleIdx="2" presStyleCnt="5">
        <dgm:presLayoutVars>
          <dgm:chMax val="0"/>
          <dgm:chPref val="0"/>
        </dgm:presLayoutVars>
      </dgm:prSet>
      <dgm:spPr/>
    </dgm:pt>
    <dgm:pt modelId="{A902CCA1-BD5C-4E70-95E0-5F9475664C4A}" type="pres">
      <dgm:prSet presAssocID="{FCBFE823-CB5E-4F62-A28D-946F939E963E}" presName="sibTrans" presStyleCnt="0"/>
      <dgm:spPr/>
    </dgm:pt>
    <dgm:pt modelId="{04712A03-CA08-43DA-A024-3DE6BC36D22D}" type="pres">
      <dgm:prSet presAssocID="{54AC29EF-1201-419D-A3E7-7E4D8F2C2052}" presName="compNode" presStyleCnt="0"/>
      <dgm:spPr/>
    </dgm:pt>
    <dgm:pt modelId="{735DFFB5-9FD3-42C6-9627-755AB14022AD}" type="pres">
      <dgm:prSet presAssocID="{54AC29EF-1201-419D-A3E7-7E4D8F2C2052}" presName="bgRect" presStyleLbl="bgShp" presStyleIdx="3" presStyleCnt="5"/>
      <dgm:spPr/>
    </dgm:pt>
    <dgm:pt modelId="{DAA7EC77-8388-49E1-98F5-4B648A5DAD47}" type="pres">
      <dgm:prSet presAssocID="{54AC29EF-1201-419D-A3E7-7E4D8F2C20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444C5A56-C2EC-41F1-B0D4-714B59AC0780}" type="pres">
      <dgm:prSet presAssocID="{54AC29EF-1201-419D-A3E7-7E4D8F2C2052}" presName="spaceRect" presStyleCnt="0"/>
      <dgm:spPr/>
    </dgm:pt>
    <dgm:pt modelId="{7DCB3EC6-BC32-4110-944B-9DC906999544}" type="pres">
      <dgm:prSet presAssocID="{54AC29EF-1201-419D-A3E7-7E4D8F2C2052}" presName="parTx" presStyleLbl="revTx" presStyleIdx="3" presStyleCnt="5">
        <dgm:presLayoutVars>
          <dgm:chMax val="0"/>
          <dgm:chPref val="0"/>
        </dgm:presLayoutVars>
      </dgm:prSet>
      <dgm:spPr/>
    </dgm:pt>
    <dgm:pt modelId="{3D538208-CFBC-471D-9A67-29D40732F026}" type="pres">
      <dgm:prSet presAssocID="{455EB912-BEF7-4F4F-A0D1-5E788C31610F}" presName="sibTrans" presStyleCnt="0"/>
      <dgm:spPr/>
    </dgm:pt>
    <dgm:pt modelId="{99C459BB-7500-4279-A290-752659BB15EB}" type="pres">
      <dgm:prSet presAssocID="{4882C9F4-0570-4382-A9C3-DF4E37231080}" presName="compNode" presStyleCnt="0"/>
      <dgm:spPr/>
    </dgm:pt>
    <dgm:pt modelId="{31AEE52F-271E-411E-B845-E552FD7C469B}" type="pres">
      <dgm:prSet presAssocID="{4882C9F4-0570-4382-A9C3-DF4E37231080}" presName="bgRect" presStyleLbl="bgShp" presStyleIdx="4" presStyleCnt="5"/>
      <dgm:spPr/>
    </dgm:pt>
    <dgm:pt modelId="{9161C5BA-40D5-4D1D-874D-819D9CF19E23}" type="pres">
      <dgm:prSet presAssocID="{4882C9F4-0570-4382-A9C3-DF4E3723108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51178700-B369-4294-A5D5-07E1FD39AA97}" type="pres">
      <dgm:prSet presAssocID="{4882C9F4-0570-4382-A9C3-DF4E37231080}" presName="spaceRect" presStyleCnt="0"/>
      <dgm:spPr/>
    </dgm:pt>
    <dgm:pt modelId="{D19635D9-F5D6-40E1-B764-1E74E1C50A14}" type="pres">
      <dgm:prSet presAssocID="{4882C9F4-0570-4382-A9C3-DF4E3723108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0B5C68-3316-4D5F-8A5E-31CE744C1458}" srcId="{BF41C54C-BAE2-4B02-A73D-DD01087C2DF5}" destId="{5D242EEE-812B-4F95-87D3-A26E64D2767C}" srcOrd="2" destOrd="0" parTransId="{3F081B2D-F86D-41A9-B8F5-C30995CC8F36}" sibTransId="{FCBFE823-CB5E-4F62-A28D-946F939E963E}"/>
    <dgm:cxn modelId="{AD826148-43BA-40A3-8B31-612724B5591E}" type="presOf" srcId="{4882C9F4-0570-4382-A9C3-DF4E37231080}" destId="{D19635D9-F5D6-40E1-B764-1E74E1C50A14}" srcOrd="0" destOrd="0" presId="urn:microsoft.com/office/officeart/2018/2/layout/IconVerticalSolidList"/>
    <dgm:cxn modelId="{D45E0F8F-6150-47B2-ADD2-62BA713A0C28}" srcId="{BF41C54C-BAE2-4B02-A73D-DD01087C2DF5}" destId="{E935D5FA-7AF4-4DE4-9731-E058D01E257A}" srcOrd="0" destOrd="0" parTransId="{F29218B1-6F3D-442E-AB4F-A33A3F5CA9C5}" sibTransId="{788ED56E-8485-4298-9A21-6A746A21DCE6}"/>
    <dgm:cxn modelId="{69E2E29D-B0CF-4C2E-AB55-64B5BE6E617F}" srcId="{BF41C54C-BAE2-4B02-A73D-DD01087C2DF5}" destId="{4882C9F4-0570-4382-A9C3-DF4E37231080}" srcOrd="4" destOrd="0" parTransId="{62BC54BF-34DA-4465-B93B-B96F51E91E1C}" sibTransId="{3C07DEBC-E558-488B-994C-BE310CC62025}"/>
    <dgm:cxn modelId="{A1AFA39F-4457-42E3-B092-38D3FD47E95B}" type="presOf" srcId="{54AC29EF-1201-419D-A3E7-7E4D8F2C2052}" destId="{7DCB3EC6-BC32-4110-944B-9DC906999544}" srcOrd="0" destOrd="0" presId="urn:microsoft.com/office/officeart/2018/2/layout/IconVerticalSolidList"/>
    <dgm:cxn modelId="{032004AD-12F1-4DF7-B629-8C9B021A8EE6}" srcId="{BF41C54C-BAE2-4B02-A73D-DD01087C2DF5}" destId="{54AC29EF-1201-419D-A3E7-7E4D8F2C2052}" srcOrd="3" destOrd="0" parTransId="{365D8BDA-2B3D-4A9A-98DD-9FC283C5497D}" sibTransId="{455EB912-BEF7-4F4F-A0D1-5E788C31610F}"/>
    <dgm:cxn modelId="{13A57DB7-5E61-459D-80AE-83559666AA3A}" type="presOf" srcId="{E935D5FA-7AF4-4DE4-9731-E058D01E257A}" destId="{53029564-5C69-4B65-95D3-5CF2F8C47EB4}" srcOrd="0" destOrd="0" presId="urn:microsoft.com/office/officeart/2018/2/layout/IconVerticalSolidList"/>
    <dgm:cxn modelId="{A2FB97BE-2265-4623-9896-F8444A7D48CF}" type="presOf" srcId="{5D242EEE-812B-4F95-87D3-A26E64D2767C}" destId="{5FCDD4FF-EEC0-4B20-8420-3669578D2382}" srcOrd="0" destOrd="0" presId="urn:microsoft.com/office/officeart/2018/2/layout/IconVerticalSolidList"/>
    <dgm:cxn modelId="{3F7CB1C8-F9F9-487B-94F9-29B98E9B29E7}" type="presOf" srcId="{BF41C54C-BAE2-4B02-A73D-DD01087C2DF5}" destId="{BE75D02B-09CB-48CB-A374-BE5E58D87555}" srcOrd="0" destOrd="0" presId="urn:microsoft.com/office/officeart/2018/2/layout/IconVerticalSolidList"/>
    <dgm:cxn modelId="{2E6A88D6-5202-4544-ABE9-8BF94AAF9693}" type="presOf" srcId="{9DD3EF85-C31E-4D57-A5F5-60C079BEFCDC}" destId="{1726F6E5-A1F0-4BB6-82F4-6B47C062AB59}" srcOrd="0" destOrd="0" presId="urn:microsoft.com/office/officeart/2018/2/layout/IconVerticalSolidList"/>
    <dgm:cxn modelId="{4C23C2EA-AEEF-4AC8-A2D3-3FC00D256B45}" srcId="{BF41C54C-BAE2-4B02-A73D-DD01087C2DF5}" destId="{9DD3EF85-C31E-4D57-A5F5-60C079BEFCDC}" srcOrd="1" destOrd="0" parTransId="{18CA6238-5795-4D4F-9852-A4BC4AADA1CA}" sibTransId="{98BD4712-7866-4951-9390-D1D3A73B81F0}"/>
    <dgm:cxn modelId="{026FA698-7CD3-44BC-8502-4F007EDCB8DD}" type="presParOf" srcId="{BE75D02B-09CB-48CB-A374-BE5E58D87555}" destId="{5B70EC74-27F4-4FA6-B8A7-A9F72C41A406}" srcOrd="0" destOrd="0" presId="urn:microsoft.com/office/officeart/2018/2/layout/IconVerticalSolidList"/>
    <dgm:cxn modelId="{B4796C33-83C4-4A06-8094-FCD598B24A0E}" type="presParOf" srcId="{5B70EC74-27F4-4FA6-B8A7-A9F72C41A406}" destId="{E831E03E-C0AE-41B0-8986-360F08B700BD}" srcOrd="0" destOrd="0" presId="urn:microsoft.com/office/officeart/2018/2/layout/IconVerticalSolidList"/>
    <dgm:cxn modelId="{19600527-4198-4701-9004-A3E53802130A}" type="presParOf" srcId="{5B70EC74-27F4-4FA6-B8A7-A9F72C41A406}" destId="{53E96801-5699-422F-8B8B-9DA1F41E928D}" srcOrd="1" destOrd="0" presId="urn:microsoft.com/office/officeart/2018/2/layout/IconVerticalSolidList"/>
    <dgm:cxn modelId="{E7F11DB9-DEBC-4266-A698-1CC6909A23AB}" type="presParOf" srcId="{5B70EC74-27F4-4FA6-B8A7-A9F72C41A406}" destId="{0D881BC6-17C4-4973-9E4A-AC99F3DBEE75}" srcOrd="2" destOrd="0" presId="urn:microsoft.com/office/officeart/2018/2/layout/IconVerticalSolidList"/>
    <dgm:cxn modelId="{656F2A4F-D551-4865-B37C-08C1E1A22ACA}" type="presParOf" srcId="{5B70EC74-27F4-4FA6-B8A7-A9F72C41A406}" destId="{53029564-5C69-4B65-95D3-5CF2F8C47EB4}" srcOrd="3" destOrd="0" presId="urn:microsoft.com/office/officeart/2018/2/layout/IconVerticalSolidList"/>
    <dgm:cxn modelId="{5BD93DF5-4456-40D5-BBFC-DEBBE74C0B8E}" type="presParOf" srcId="{BE75D02B-09CB-48CB-A374-BE5E58D87555}" destId="{E7A43667-9012-499C-9F26-33190E43084C}" srcOrd="1" destOrd="0" presId="urn:microsoft.com/office/officeart/2018/2/layout/IconVerticalSolidList"/>
    <dgm:cxn modelId="{088E894A-F6C6-4B44-BAC2-061EE2FE5D3C}" type="presParOf" srcId="{BE75D02B-09CB-48CB-A374-BE5E58D87555}" destId="{D8D57A1E-4F2D-4630-8CDE-318B66133258}" srcOrd="2" destOrd="0" presId="urn:microsoft.com/office/officeart/2018/2/layout/IconVerticalSolidList"/>
    <dgm:cxn modelId="{5443BA2C-F041-41F6-B54B-9AC60EF191E7}" type="presParOf" srcId="{D8D57A1E-4F2D-4630-8CDE-318B66133258}" destId="{81B4FB88-E57D-4297-ADD1-FA40BF4D2281}" srcOrd="0" destOrd="0" presId="urn:microsoft.com/office/officeart/2018/2/layout/IconVerticalSolidList"/>
    <dgm:cxn modelId="{5AED7805-DCAD-4F91-8B6B-417D4198572B}" type="presParOf" srcId="{D8D57A1E-4F2D-4630-8CDE-318B66133258}" destId="{2ACAA802-038B-4DCF-B435-14A4BFFB4CFA}" srcOrd="1" destOrd="0" presId="urn:microsoft.com/office/officeart/2018/2/layout/IconVerticalSolidList"/>
    <dgm:cxn modelId="{7FA3A566-1D99-4B02-98ED-D7E79D794428}" type="presParOf" srcId="{D8D57A1E-4F2D-4630-8CDE-318B66133258}" destId="{7D8C0B26-B456-47A9-908E-5F5869C2D03C}" srcOrd="2" destOrd="0" presId="urn:microsoft.com/office/officeart/2018/2/layout/IconVerticalSolidList"/>
    <dgm:cxn modelId="{9C7A3985-C4BA-4E83-9C05-B431341572BA}" type="presParOf" srcId="{D8D57A1E-4F2D-4630-8CDE-318B66133258}" destId="{1726F6E5-A1F0-4BB6-82F4-6B47C062AB59}" srcOrd="3" destOrd="0" presId="urn:microsoft.com/office/officeart/2018/2/layout/IconVerticalSolidList"/>
    <dgm:cxn modelId="{869A6243-4D73-4D57-93A1-FA59D8A71B51}" type="presParOf" srcId="{BE75D02B-09CB-48CB-A374-BE5E58D87555}" destId="{6FCBD5DA-1C9D-4B1D-A36C-6F0E214484CC}" srcOrd="3" destOrd="0" presId="urn:microsoft.com/office/officeart/2018/2/layout/IconVerticalSolidList"/>
    <dgm:cxn modelId="{0C6E4F8C-3F1A-4716-B8C4-AB6B19AC4A10}" type="presParOf" srcId="{BE75D02B-09CB-48CB-A374-BE5E58D87555}" destId="{F95B89D9-983A-4E5D-BFD2-7037757D8A00}" srcOrd="4" destOrd="0" presId="urn:microsoft.com/office/officeart/2018/2/layout/IconVerticalSolidList"/>
    <dgm:cxn modelId="{2D761A32-4D07-4A51-B681-6F9281646800}" type="presParOf" srcId="{F95B89D9-983A-4E5D-BFD2-7037757D8A00}" destId="{1F5DCB55-0FDD-43BC-AD93-95CCDE4473B5}" srcOrd="0" destOrd="0" presId="urn:microsoft.com/office/officeart/2018/2/layout/IconVerticalSolidList"/>
    <dgm:cxn modelId="{CB1F5D78-19DE-4CD8-915D-6B8DAB355CEB}" type="presParOf" srcId="{F95B89D9-983A-4E5D-BFD2-7037757D8A00}" destId="{4D647A86-AC55-442B-AACF-A3F718FE368A}" srcOrd="1" destOrd="0" presId="urn:microsoft.com/office/officeart/2018/2/layout/IconVerticalSolidList"/>
    <dgm:cxn modelId="{D38F679C-2D66-4206-BBE1-88E32FCDC796}" type="presParOf" srcId="{F95B89D9-983A-4E5D-BFD2-7037757D8A00}" destId="{6CDBD7C4-5DA6-4D74-B3AC-13FFA872A2E6}" srcOrd="2" destOrd="0" presId="urn:microsoft.com/office/officeart/2018/2/layout/IconVerticalSolidList"/>
    <dgm:cxn modelId="{F706876E-8864-444D-8231-128E9FE64552}" type="presParOf" srcId="{F95B89D9-983A-4E5D-BFD2-7037757D8A00}" destId="{5FCDD4FF-EEC0-4B20-8420-3669578D2382}" srcOrd="3" destOrd="0" presId="urn:microsoft.com/office/officeart/2018/2/layout/IconVerticalSolidList"/>
    <dgm:cxn modelId="{0354F5AC-519B-4E67-BE3F-588EE6F6DBDA}" type="presParOf" srcId="{BE75D02B-09CB-48CB-A374-BE5E58D87555}" destId="{A902CCA1-BD5C-4E70-95E0-5F9475664C4A}" srcOrd="5" destOrd="0" presId="urn:microsoft.com/office/officeart/2018/2/layout/IconVerticalSolidList"/>
    <dgm:cxn modelId="{3C8E3F17-EE7E-4C52-9B69-E098A84D0606}" type="presParOf" srcId="{BE75D02B-09CB-48CB-A374-BE5E58D87555}" destId="{04712A03-CA08-43DA-A024-3DE6BC36D22D}" srcOrd="6" destOrd="0" presId="urn:microsoft.com/office/officeart/2018/2/layout/IconVerticalSolidList"/>
    <dgm:cxn modelId="{A2CF704B-61C5-4D2D-8140-7F8E59A8E9C2}" type="presParOf" srcId="{04712A03-CA08-43DA-A024-3DE6BC36D22D}" destId="{735DFFB5-9FD3-42C6-9627-755AB14022AD}" srcOrd="0" destOrd="0" presId="urn:microsoft.com/office/officeart/2018/2/layout/IconVerticalSolidList"/>
    <dgm:cxn modelId="{E0BBA24A-3F47-47B5-AEC2-2A379FF11F74}" type="presParOf" srcId="{04712A03-CA08-43DA-A024-3DE6BC36D22D}" destId="{DAA7EC77-8388-49E1-98F5-4B648A5DAD47}" srcOrd="1" destOrd="0" presId="urn:microsoft.com/office/officeart/2018/2/layout/IconVerticalSolidList"/>
    <dgm:cxn modelId="{D4B3D2FB-EB35-4F58-A862-44746AC0304A}" type="presParOf" srcId="{04712A03-CA08-43DA-A024-3DE6BC36D22D}" destId="{444C5A56-C2EC-41F1-B0D4-714B59AC0780}" srcOrd="2" destOrd="0" presId="urn:microsoft.com/office/officeart/2018/2/layout/IconVerticalSolidList"/>
    <dgm:cxn modelId="{EE250EA4-3B1B-4B28-9DD8-DC93D0D9774E}" type="presParOf" srcId="{04712A03-CA08-43DA-A024-3DE6BC36D22D}" destId="{7DCB3EC6-BC32-4110-944B-9DC906999544}" srcOrd="3" destOrd="0" presId="urn:microsoft.com/office/officeart/2018/2/layout/IconVerticalSolidList"/>
    <dgm:cxn modelId="{EBA543BC-FBE6-4834-9188-9A0F607A1F51}" type="presParOf" srcId="{BE75D02B-09CB-48CB-A374-BE5E58D87555}" destId="{3D538208-CFBC-471D-9A67-29D40732F026}" srcOrd="7" destOrd="0" presId="urn:microsoft.com/office/officeart/2018/2/layout/IconVerticalSolidList"/>
    <dgm:cxn modelId="{F64B9A13-AE79-420D-A10C-1E8E91C0BBC9}" type="presParOf" srcId="{BE75D02B-09CB-48CB-A374-BE5E58D87555}" destId="{99C459BB-7500-4279-A290-752659BB15EB}" srcOrd="8" destOrd="0" presId="urn:microsoft.com/office/officeart/2018/2/layout/IconVerticalSolidList"/>
    <dgm:cxn modelId="{0CC7519A-3A8B-4131-86D1-05A074425D24}" type="presParOf" srcId="{99C459BB-7500-4279-A290-752659BB15EB}" destId="{31AEE52F-271E-411E-B845-E552FD7C469B}" srcOrd="0" destOrd="0" presId="urn:microsoft.com/office/officeart/2018/2/layout/IconVerticalSolidList"/>
    <dgm:cxn modelId="{9B364C27-75F2-451F-B12B-A9037C11EFE1}" type="presParOf" srcId="{99C459BB-7500-4279-A290-752659BB15EB}" destId="{9161C5BA-40D5-4D1D-874D-819D9CF19E23}" srcOrd="1" destOrd="0" presId="urn:microsoft.com/office/officeart/2018/2/layout/IconVerticalSolidList"/>
    <dgm:cxn modelId="{441D631A-4C1B-4EA2-93AC-9B204F0BC023}" type="presParOf" srcId="{99C459BB-7500-4279-A290-752659BB15EB}" destId="{51178700-B369-4294-A5D5-07E1FD39AA97}" srcOrd="2" destOrd="0" presId="urn:microsoft.com/office/officeart/2018/2/layout/IconVerticalSolidList"/>
    <dgm:cxn modelId="{88F9B571-3AC9-45F7-AA10-B8FBD0D97641}" type="presParOf" srcId="{99C459BB-7500-4279-A290-752659BB15EB}" destId="{D19635D9-F5D6-40E1-B764-1E74E1C50A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0459D0-3C09-4479-A082-726C14B8FD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FBE2E66-01C5-4201-BAE4-EC923F0DA0FB}">
      <dgm:prSet/>
      <dgm:spPr/>
      <dgm:t>
        <a:bodyPr/>
        <a:lstStyle/>
        <a:p>
          <a:pPr>
            <a:defRPr cap="all"/>
          </a:pPr>
          <a:r>
            <a:rPr lang="es-ES" dirty="0"/>
            <a:t>Configuración del SPI-PIC32Ini.h</a:t>
          </a:r>
          <a:endParaRPr lang="en-US" dirty="0"/>
        </a:p>
      </dgm:t>
    </dgm:pt>
    <dgm:pt modelId="{C64A69C9-38D5-4F9F-B303-AF07D49C6955}" type="parTrans" cxnId="{3E7DF62B-7FAF-4A3D-8A95-3336BC9C6D4E}">
      <dgm:prSet/>
      <dgm:spPr/>
      <dgm:t>
        <a:bodyPr/>
        <a:lstStyle/>
        <a:p>
          <a:endParaRPr lang="en-US"/>
        </a:p>
      </dgm:t>
    </dgm:pt>
    <dgm:pt modelId="{B13A4329-3285-4943-A75D-A3EBBB0C72AE}" type="sibTrans" cxnId="{3E7DF62B-7FAF-4A3D-8A95-3336BC9C6D4E}">
      <dgm:prSet/>
      <dgm:spPr/>
      <dgm:t>
        <a:bodyPr/>
        <a:lstStyle/>
        <a:p>
          <a:endParaRPr lang="en-US"/>
        </a:p>
      </dgm:t>
    </dgm:pt>
    <dgm:pt modelId="{0B8FB32D-1B60-4359-8794-BC8AD11C5B28}">
      <dgm:prSet/>
      <dgm:spPr/>
      <dgm:t>
        <a:bodyPr/>
        <a:lstStyle/>
        <a:p>
          <a:pPr>
            <a:defRPr cap="all"/>
          </a:pPr>
          <a:r>
            <a:rPr lang="es-ES"/>
            <a:t>Conversión temperatura por el AD </a:t>
          </a:r>
          <a:endParaRPr lang="en-US"/>
        </a:p>
      </dgm:t>
    </dgm:pt>
    <dgm:pt modelId="{8789E740-700E-4F2A-936D-36A3E1DA63F2}" type="parTrans" cxnId="{25E43451-F270-480B-B28F-D660B6280555}">
      <dgm:prSet/>
      <dgm:spPr/>
      <dgm:t>
        <a:bodyPr/>
        <a:lstStyle/>
        <a:p>
          <a:endParaRPr lang="en-US"/>
        </a:p>
      </dgm:t>
    </dgm:pt>
    <dgm:pt modelId="{B31954BB-9D9E-44A6-8F26-9E31804F807D}" type="sibTrans" cxnId="{25E43451-F270-480B-B28F-D660B6280555}">
      <dgm:prSet/>
      <dgm:spPr/>
      <dgm:t>
        <a:bodyPr/>
        <a:lstStyle/>
        <a:p>
          <a:endParaRPr lang="en-US"/>
        </a:p>
      </dgm:t>
    </dgm:pt>
    <dgm:pt modelId="{4901068A-821E-4D97-80E9-5F414712F7F7}">
      <dgm:prSet/>
      <dgm:spPr/>
      <dgm:t>
        <a:bodyPr/>
        <a:lstStyle/>
        <a:p>
          <a:pPr>
            <a:defRPr cap="all"/>
          </a:pPr>
          <a:r>
            <a:rPr lang="es-ES"/>
            <a:t>Calibración de los coeficientes de control</a:t>
          </a:r>
          <a:endParaRPr lang="en-US"/>
        </a:p>
      </dgm:t>
    </dgm:pt>
    <dgm:pt modelId="{CB139B0E-04F5-4A81-93EB-51532243083B}" type="parTrans" cxnId="{80BA73E7-FF8C-4289-BA0E-10376E55398E}">
      <dgm:prSet/>
      <dgm:spPr/>
      <dgm:t>
        <a:bodyPr/>
        <a:lstStyle/>
        <a:p>
          <a:endParaRPr lang="en-US"/>
        </a:p>
      </dgm:t>
    </dgm:pt>
    <dgm:pt modelId="{AA09964B-A488-48DB-B8B8-4CF9B3FB2DDD}" type="sibTrans" cxnId="{80BA73E7-FF8C-4289-BA0E-10376E55398E}">
      <dgm:prSet/>
      <dgm:spPr/>
      <dgm:t>
        <a:bodyPr/>
        <a:lstStyle/>
        <a:p>
          <a:endParaRPr lang="en-US"/>
        </a:p>
      </dgm:t>
    </dgm:pt>
    <dgm:pt modelId="{06F1FAB2-C5E7-462E-A90D-0DBFCAAF07C1}" type="pres">
      <dgm:prSet presAssocID="{230459D0-3C09-4479-A082-726C14B8FD3B}" presName="root" presStyleCnt="0">
        <dgm:presLayoutVars>
          <dgm:dir/>
          <dgm:resizeHandles val="exact"/>
        </dgm:presLayoutVars>
      </dgm:prSet>
      <dgm:spPr/>
    </dgm:pt>
    <dgm:pt modelId="{57B72654-868C-40D8-A7AB-6F0CFF78B63B}" type="pres">
      <dgm:prSet presAssocID="{6FBE2E66-01C5-4201-BAE4-EC923F0DA0FB}" presName="compNode" presStyleCnt="0"/>
      <dgm:spPr/>
    </dgm:pt>
    <dgm:pt modelId="{E59D678E-410F-40AD-9665-8D7BFFE0CFC2}" type="pres">
      <dgm:prSet presAssocID="{6FBE2E66-01C5-4201-BAE4-EC923F0DA0FB}" presName="iconBgRect" presStyleLbl="bgShp" presStyleIdx="0" presStyleCnt="3"/>
      <dgm:spPr/>
    </dgm:pt>
    <dgm:pt modelId="{577813E6-4487-4F2C-BC21-3A17630B95BE}" type="pres">
      <dgm:prSet presAssocID="{6FBE2E66-01C5-4201-BAE4-EC923F0DA0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1EAA95C-D922-4686-B471-D6B1F465657A}" type="pres">
      <dgm:prSet presAssocID="{6FBE2E66-01C5-4201-BAE4-EC923F0DA0FB}" presName="spaceRect" presStyleCnt="0"/>
      <dgm:spPr/>
    </dgm:pt>
    <dgm:pt modelId="{57CBFF42-A90C-4984-B4F5-6E93EE5C4F6F}" type="pres">
      <dgm:prSet presAssocID="{6FBE2E66-01C5-4201-BAE4-EC923F0DA0FB}" presName="textRect" presStyleLbl="revTx" presStyleIdx="0" presStyleCnt="3">
        <dgm:presLayoutVars>
          <dgm:chMax val="1"/>
          <dgm:chPref val="1"/>
        </dgm:presLayoutVars>
      </dgm:prSet>
      <dgm:spPr/>
    </dgm:pt>
    <dgm:pt modelId="{E56E5BEC-DD7D-4884-9B4A-7B6A7DD54FC5}" type="pres">
      <dgm:prSet presAssocID="{B13A4329-3285-4943-A75D-A3EBBB0C72AE}" presName="sibTrans" presStyleCnt="0"/>
      <dgm:spPr/>
    </dgm:pt>
    <dgm:pt modelId="{A726E3D5-D149-4C20-BBFB-9BB9D66736A9}" type="pres">
      <dgm:prSet presAssocID="{0B8FB32D-1B60-4359-8794-BC8AD11C5B28}" presName="compNode" presStyleCnt="0"/>
      <dgm:spPr/>
    </dgm:pt>
    <dgm:pt modelId="{5889A616-14A9-44DB-97F5-BB0DC572FA16}" type="pres">
      <dgm:prSet presAssocID="{0B8FB32D-1B60-4359-8794-BC8AD11C5B28}" presName="iconBgRect" presStyleLbl="bgShp" presStyleIdx="1" presStyleCnt="3"/>
      <dgm:spPr/>
    </dgm:pt>
    <dgm:pt modelId="{0BAF97B4-1792-481D-9869-15D37A743CFF}" type="pres">
      <dgm:prSet presAssocID="{0B8FB32D-1B60-4359-8794-BC8AD11C5B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272F9D2F-D403-4966-BAF4-5DC021C16ACA}" type="pres">
      <dgm:prSet presAssocID="{0B8FB32D-1B60-4359-8794-BC8AD11C5B28}" presName="spaceRect" presStyleCnt="0"/>
      <dgm:spPr/>
    </dgm:pt>
    <dgm:pt modelId="{B325824D-55EB-4D7C-9B19-43119B10F2FC}" type="pres">
      <dgm:prSet presAssocID="{0B8FB32D-1B60-4359-8794-BC8AD11C5B28}" presName="textRect" presStyleLbl="revTx" presStyleIdx="1" presStyleCnt="3">
        <dgm:presLayoutVars>
          <dgm:chMax val="1"/>
          <dgm:chPref val="1"/>
        </dgm:presLayoutVars>
      </dgm:prSet>
      <dgm:spPr/>
    </dgm:pt>
    <dgm:pt modelId="{AEB4EF58-6E90-4B7C-9BF3-05A7D48FDC10}" type="pres">
      <dgm:prSet presAssocID="{B31954BB-9D9E-44A6-8F26-9E31804F807D}" presName="sibTrans" presStyleCnt="0"/>
      <dgm:spPr/>
    </dgm:pt>
    <dgm:pt modelId="{320A40E5-A214-44A8-9F5C-01ACDC826D63}" type="pres">
      <dgm:prSet presAssocID="{4901068A-821E-4D97-80E9-5F414712F7F7}" presName="compNode" presStyleCnt="0"/>
      <dgm:spPr/>
    </dgm:pt>
    <dgm:pt modelId="{B6563DBB-497C-4850-9FF3-94126FF74CBD}" type="pres">
      <dgm:prSet presAssocID="{4901068A-821E-4D97-80E9-5F414712F7F7}" presName="iconBgRect" presStyleLbl="bgShp" presStyleIdx="2" presStyleCnt="3"/>
      <dgm:spPr/>
    </dgm:pt>
    <dgm:pt modelId="{1E806489-1C74-4D33-B600-0646B33D1117}" type="pres">
      <dgm:prSet presAssocID="{4901068A-821E-4D97-80E9-5F414712F7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C2E90303-B781-4379-B9F0-DA4DD9F19119}" type="pres">
      <dgm:prSet presAssocID="{4901068A-821E-4D97-80E9-5F414712F7F7}" presName="spaceRect" presStyleCnt="0"/>
      <dgm:spPr/>
    </dgm:pt>
    <dgm:pt modelId="{F048C302-A23E-462F-B474-2347D09FCFD8}" type="pres">
      <dgm:prSet presAssocID="{4901068A-821E-4D97-80E9-5F414712F7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C3C108-6961-4F48-9D1B-A56E1F16B69F}" type="presOf" srcId="{4901068A-821E-4D97-80E9-5F414712F7F7}" destId="{F048C302-A23E-462F-B474-2347D09FCFD8}" srcOrd="0" destOrd="0" presId="urn:microsoft.com/office/officeart/2018/5/layout/IconCircleLabelList"/>
    <dgm:cxn modelId="{3E7DF62B-7FAF-4A3D-8A95-3336BC9C6D4E}" srcId="{230459D0-3C09-4479-A082-726C14B8FD3B}" destId="{6FBE2E66-01C5-4201-BAE4-EC923F0DA0FB}" srcOrd="0" destOrd="0" parTransId="{C64A69C9-38D5-4F9F-B303-AF07D49C6955}" sibTransId="{B13A4329-3285-4943-A75D-A3EBBB0C72AE}"/>
    <dgm:cxn modelId="{25E43451-F270-480B-B28F-D660B6280555}" srcId="{230459D0-3C09-4479-A082-726C14B8FD3B}" destId="{0B8FB32D-1B60-4359-8794-BC8AD11C5B28}" srcOrd="1" destOrd="0" parTransId="{8789E740-700E-4F2A-936D-36A3E1DA63F2}" sibTransId="{B31954BB-9D9E-44A6-8F26-9E31804F807D}"/>
    <dgm:cxn modelId="{1513388C-725F-48DA-9BF2-C778B818FFE7}" type="presOf" srcId="{0B8FB32D-1B60-4359-8794-BC8AD11C5B28}" destId="{B325824D-55EB-4D7C-9B19-43119B10F2FC}" srcOrd="0" destOrd="0" presId="urn:microsoft.com/office/officeart/2018/5/layout/IconCircleLabelList"/>
    <dgm:cxn modelId="{80BA73E7-FF8C-4289-BA0E-10376E55398E}" srcId="{230459D0-3C09-4479-A082-726C14B8FD3B}" destId="{4901068A-821E-4D97-80E9-5F414712F7F7}" srcOrd="2" destOrd="0" parTransId="{CB139B0E-04F5-4A81-93EB-51532243083B}" sibTransId="{AA09964B-A488-48DB-B8B8-4CF9B3FB2DDD}"/>
    <dgm:cxn modelId="{E05F2DFC-0948-460A-8D6C-919B773656A9}" type="presOf" srcId="{230459D0-3C09-4479-A082-726C14B8FD3B}" destId="{06F1FAB2-C5E7-462E-A90D-0DBFCAAF07C1}" srcOrd="0" destOrd="0" presId="urn:microsoft.com/office/officeart/2018/5/layout/IconCircleLabelList"/>
    <dgm:cxn modelId="{88AE79FC-40AD-4ED2-B3C8-3DBCC80C1C41}" type="presOf" srcId="{6FBE2E66-01C5-4201-BAE4-EC923F0DA0FB}" destId="{57CBFF42-A90C-4984-B4F5-6E93EE5C4F6F}" srcOrd="0" destOrd="0" presId="urn:microsoft.com/office/officeart/2018/5/layout/IconCircleLabelList"/>
    <dgm:cxn modelId="{F5F40618-2156-4679-8FAB-F34E4EF16C03}" type="presParOf" srcId="{06F1FAB2-C5E7-462E-A90D-0DBFCAAF07C1}" destId="{57B72654-868C-40D8-A7AB-6F0CFF78B63B}" srcOrd="0" destOrd="0" presId="urn:microsoft.com/office/officeart/2018/5/layout/IconCircleLabelList"/>
    <dgm:cxn modelId="{31C32317-755A-4642-BC78-1914C49FBAAB}" type="presParOf" srcId="{57B72654-868C-40D8-A7AB-6F0CFF78B63B}" destId="{E59D678E-410F-40AD-9665-8D7BFFE0CFC2}" srcOrd="0" destOrd="0" presId="urn:microsoft.com/office/officeart/2018/5/layout/IconCircleLabelList"/>
    <dgm:cxn modelId="{BC6130B5-FDAA-4FE7-BBB7-43E4A89C9AC2}" type="presParOf" srcId="{57B72654-868C-40D8-A7AB-6F0CFF78B63B}" destId="{577813E6-4487-4F2C-BC21-3A17630B95BE}" srcOrd="1" destOrd="0" presId="urn:microsoft.com/office/officeart/2018/5/layout/IconCircleLabelList"/>
    <dgm:cxn modelId="{9E21938B-75D3-4437-A520-5165077B14FD}" type="presParOf" srcId="{57B72654-868C-40D8-A7AB-6F0CFF78B63B}" destId="{A1EAA95C-D922-4686-B471-D6B1F465657A}" srcOrd="2" destOrd="0" presId="urn:microsoft.com/office/officeart/2018/5/layout/IconCircleLabelList"/>
    <dgm:cxn modelId="{6F50BCFB-9144-4CCC-A87A-B08AAECCF75F}" type="presParOf" srcId="{57B72654-868C-40D8-A7AB-6F0CFF78B63B}" destId="{57CBFF42-A90C-4984-B4F5-6E93EE5C4F6F}" srcOrd="3" destOrd="0" presId="urn:microsoft.com/office/officeart/2018/5/layout/IconCircleLabelList"/>
    <dgm:cxn modelId="{93AE225D-E0B6-4F71-B7D3-844AD91EC441}" type="presParOf" srcId="{06F1FAB2-C5E7-462E-A90D-0DBFCAAF07C1}" destId="{E56E5BEC-DD7D-4884-9B4A-7B6A7DD54FC5}" srcOrd="1" destOrd="0" presId="urn:microsoft.com/office/officeart/2018/5/layout/IconCircleLabelList"/>
    <dgm:cxn modelId="{1FB24B64-B3B2-4B89-A2F2-8BFC97DE5F81}" type="presParOf" srcId="{06F1FAB2-C5E7-462E-A90D-0DBFCAAF07C1}" destId="{A726E3D5-D149-4C20-BBFB-9BB9D66736A9}" srcOrd="2" destOrd="0" presId="urn:microsoft.com/office/officeart/2018/5/layout/IconCircleLabelList"/>
    <dgm:cxn modelId="{4CAB88F6-C776-47C4-A16E-B43FFAD1D55D}" type="presParOf" srcId="{A726E3D5-D149-4C20-BBFB-9BB9D66736A9}" destId="{5889A616-14A9-44DB-97F5-BB0DC572FA16}" srcOrd="0" destOrd="0" presId="urn:microsoft.com/office/officeart/2018/5/layout/IconCircleLabelList"/>
    <dgm:cxn modelId="{BC097306-6E16-4070-9E69-313428FE6382}" type="presParOf" srcId="{A726E3D5-D149-4C20-BBFB-9BB9D66736A9}" destId="{0BAF97B4-1792-481D-9869-15D37A743CFF}" srcOrd="1" destOrd="0" presId="urn:microsoft.com/office/officeart/2018/5/layout/IconCircleLabelList"/>
    <dgm:cxn modelId="{90BEB956-15F7-4EC6-A199-329000CC6A7C}" type="presParOf" srcId="{A726E3D5-D149-4C20-BBFB-9BB9D66736A9}" destId="{272F9D2F-D403-4966-BAF4-5DC021C16ACA}" srcOrd="2" destOrd="0" presId="urn:microsoft.com/office/officeart/2018/5/layout/IconCircleLabelList"/>
    <dgm:cxn modelId="{A2744380-2F46-4200-91B7-7E405B85B3B4}" type="presParOf" srcId="{A726E3D5-D149-4C20-BBFB-9BB9D66736A9}" destId="{B325824D-55EB-4D7C-9B19-43119B10F2FC}" srcOrd="3" destOrd="0" presId="urn:microsoft.com/office/officeart/2018/5/layout/IconCircleLabelList"/>
    <dgm:cxn modelId="{C8CB4D56-D499-4D06-B54A-D86185BCB9DA}" type="presParOf" srcId="{06F1FAB2-C5E7-462E-A90D-0DBFCAAF07C1}" destId="{AEB4EF58-6E90-4B7C-9BF3-05A7D48FDC10}" srcOrd="3" destOrd="0" presId="urn:microsoft.com/office/officeart/2018/5/layout/IconCircleLabelList"/>
    <dgm:cxn modelId="{B0C25FE4-8120-45B4-8AEB-CA0575F35BF9}" type="presParOf" srcId="{06F1FAB2-C5E7-462E-A90D-0DBFCAAF07C1}" destId="{320A40E5-A214-44A8-9F5C-01ACDC826D63}" srcOrd="4" destOrd="0" presId="urn:microsoft.com/office/officeart/2018/5/layout/IconCircleLabelList"/>
    <dgm:cxn modelId="{622DA29F-A178-4D37-B959-83A82ECEE769}" type="presParOf" srcId="{320A40E5-A214-44A8-9F5C-01ACDC826D63}" destId="{B6563DBB-497C-4850-9FF3-94126FF74CBD}" srcOrd="0" destOrd="0" presId="urn:microsoft.com/office/officeart/2018/5/layout/IconCircleLabelList"/>
    <dgm:cxn modelId="{62678B88-2FDE-4ABC-9468-C95A243B45C7}" type="presParOf" srcId="{320A40E5-A214-44A8-9F5C-01ACDC826D63}" destId="{1E806489-1C74-4D33-B600-0646B33D1117}" srcOrd="1" destOrd="0" presId="urn:microsoft.com/office/officeart/2018/5/layout/IconCircleLabelList"/>
    <dgm:cxn modelId="{81181978-499D-4AFE-9962-B81CA2F22C15}" type="presParOf" srcId="{320A40E5-A214-44A8-9F5C-01ACDC826D63}" destId="{C2E90303-B781-4379-B9F0-DA4DD9F19119}" srcOrd="2" destOrd="0" presId="urn:microsoft.com/office/officeart/2018/5/layout/IconCircleLabelList"/>
    <dgm:cxn modelId="{16C357D7-9B17-4DD6-9101-6D3AE9F05184}" type="presParOf" srcId="{320A40E5-A214-44A8-9F5C-01ACDC826D63}" destId="{F048C302-A23E-462F-B474-2347D09FCFD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1E03E-C0AE-41B0-8986-360F08B700BD}">
      <dsp:nvSpPr>
        <dsp:cNvPr id="0" name=""/>
        <dsp:cNvSpPr/>
      </dsp:nvSpPr>
      <dsp:spPr>
        <a:xfrm>
          <a:off x="0" y="2766"/>
          <a:ext cx="9905999" cy="589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96801-5699-422F-8B8B-9DA1F41E928D}">
      <dsp:nvSpPr>
        <dsp:cNvPr id="0" name=""/>
        <dsp:cNvSpPr/>
      </dsp:nvSpPr>
      <dsp:spPr>
        <a:xfrm>
          <a:off x="178282" y="135373"/>
          <a:ext cx="324149" cy="3241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29564-5C69-4B65-95D3-5CF2F8C47EB4}">
      <dsp:nvSpPr>
        <dsp:cNvPr id="0" name=""/>
        <dsp:cNvSpPr/>
      </dsp:nvSpPr>
      <dsp:spPr>
        <a:xfrm>
          <a:off x="680714" y="2766"/>
          <a:ext cx="9225284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74" tIns="62374" rIns="62374" bIns="623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Diseñar un sistema electrónico capaz de regular la temperatura de su entorno a voluntad del usuario.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80714" y="2766"/>
        <a:ext cx="9225284" cy="589363"/>
      </dsp:txXfrm>
    </dsp:sp>
    <dsp:sp modelId="{81B4FB88-E57D-4297-ADD1-FA40BF4D2281}">
      <dsp:nvSpPr>
        <dsp:cNvPr id="0" name=""/>
        <dsp:cNvSpPr/>
      </dsp:nvSpPr>
      <dsp:spPr>
        <a:xfrm>
          <a:off x="0" y="739471"/>
          <a:ext cx="9905999" cy="589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AA802-038B-4DCF-B435-14A4BFFB4CFA}">
      <dsp:nvSpPr>
        <dsp:cNvPr id="0" name=""/>
        <dsp:cNvSpPr/>
      </dsp:nvSpPr>
      <dsp:spPr>
        <a:xfrm>
          <a:off x="178282" y="872077"/>
          <a:ext cx="324149" cy="3241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6F6E5-A1F0-4BB6-82F4-6B47C062AB59}">
      <dsp:nvSpPr>
        <dsp:cNvPr id="0" name=""/>
        <dsp:cNvSpPr/>
      </dsp:nvSpPr>
      <dsp:spPr>
        <a:xfrm>
          <a:off x="680714" y="739471"/>
          <a:ext cx="9225284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74" tIns="62374" rIns="62374" bIns="623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Termistor (resistor térmico) como sensor.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80714" y="739471"/>
        <a:ext cx="9225284" cy="589363"/>
      </dsp:txXfrm>
    </dsp:sp>
    <dsp:sp modelId="{1F5DCB55-0FDD-43BC-AD93-95CCDE4473B5}">
      <dsp:nvSpPr>
        <dsp:cNvPr id="0" name=""/>
        <dsp:cNvSpPr/>
      </dsp:nvSpPr>
      <dsp:spPr>
        <a:xfrm>
          <a:off x="0" y="1476175"/>
          <a:ext cx="9905999" cy="589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47A86-AC55-442B-AACF-A3F718FE368A}">
      <dsp:nvSpPr>
        <dsp:cNvPr id="0" name=""/>
        <dsp:cNvSpPr/>
      </dsp:nvSpPr>
      <dsp:spPr>
        <a:xfrm>
          <a:off x="178282" y="1608782"/>
          <a:ext cx="324149" cy="3241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DD4FF-EEC0-4B20-8420-3669578D2382}">
      <dsp:nvSpPr>
        <dsp:cNvPr id="0" name=""/>
        <dsp:cNvSpPr/>
      </dsp:nvSpPr>
      <dsp:spPr>
        <a:xfrm>
          <a:off x="680714" y="1476175"/>
          <a:ext cx="9225284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74" tIns="62374" rIns="62374" bIns="623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Bombilla incandescente y ventilador como actuadores térmicos.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80714" y="1476175"/>
        <a:ext cx="9225284" cy="589363"/>
      </dsp:txXfrm>
    </dsp:sp>
    <dsp:sp modelId="{735DFFB5-9FD3-42C6-9627-755AB14022AD}">
      <dsp:nvSpPr>
        <dsp:cNvPr id="0" name=""/>
        <dsp:cNvSpPr/>
      </dsp:nvSpPr>
      <dsp:spPr>
        <a:xfrm>
          <a:off x="0" y="2212879"/>
          <a:ext cx="9905999" cy="589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7EC77-8388-49E1-98F5-4B648A5DAD47}">
      <dsp:nvSpPr>
        <dsp:cNvPr id="0" name=""/>
        <dsp:cNvSpPr/>
      </dsp:nvSpPr>
      <dsp:spPr>
        <a:xfrm>
          <a:off x="178282" y="2345486"/>
          <a:ext cx="324149" cy="3241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3EC6-BC32-4110-944B-9DC906999544}">
      <dsp:nvSpPr>
        <dsp:cNvPr id="0" name=""/>
        <dsp:cNvSpPr/>
      </dsp:nvSpPr>
      <dsp:spPr>
        <a:xfrm>
          <a:off x="680714" y="2212879"/>
          <a:ext cx="9225284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74" tIns="62374" rIns="62374" bIns="623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 err="1">
              <a:solidFill>
                <a:schemeClr val="bg1"/>
              </a:solidFill>
            </a:rPr>
            <a:t>Display</a:t>
          </a:r>
          <a:r>
            <a:rPr lang="es-ES" sz="1700" kern="1200" dirty="0">
              <a:solidFill>
                <a:schemeClr val="bg1"/>
              </a:solidFill>
            </a:rPr>
            <a:t> como actuador secundario para informar al usuario.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80714" y="2212879"/>
        <a:ext cx="9225284" cy="589363"/>
      </dsp:txXfrm>
    </dsp:sp>
    <dsp:sp modelId="{31AEE52F-271E-411E-B845-E552FD7C469B}">
      <dsp:nvSpPr>
        <dsp:cNvPr id="0" name=""/>
        <dsp:cNvSpPr/>
      </dsp:nvSpPr>
      <dsp:spPr>
        <a:xfrm>
          <a:off x="0" y="2949583"/>
          <a:ext cx="9905999" cy="5893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1C5BA-40D5-4D1D-874D-819D9CF19E23}">
      <dsp:nvSpPr>
        <dsp:cNvPr id="0" name=""/>
        <dsp:cNvSpPr/>
      </dsp:nvSpPr>
      <dsp:spPr>
        <a:xfrm>
          <a:off x="178282" y="3082190"/>
          <a:ext cx="324149" cy="3241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635D9-F5D6-40E1-B764-1E74E1C50A14}">
      <dsp:nvSpPr>
        <dsp:cNvPr id="0" name=""/>
        <dsp:cNvSpPr/>
      </dsp:nvSpPr>
      <dsp:spPr>
        <a:xfrm>
          <a:off x="680714" y="2949583"/>
          <a:ext cx="9225284" cy="589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74" tIns="62374" rIns="62374" bIns="623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solidFill>
                <a:schemeClr val="bg1"/>
              </a:solidFill>
            </a:rPr>
            <a:t>Comunicaciones por UART (HC-05)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680714" y="2949583"/>
        <a:ext cx="9225284" cy="589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D678E-410F-40AD-9665-8D7BFFE0CFC2}">
      <dsp:nvSpPr>
        <dsp:cNvPr id="0" name=""/>
        <dsp:cNvSpPr/>
      </dsp:nvSpPr>
      <dsp:spPr>
        <a:xfrm>
          <a:off x="623999" y="262424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13E6-4487-4F2C-BC21-3A17630B95BE}">
      <dsp:nvSpPr>
        <dsp:cNvPr id="0" name=""/>
        <dsp:cNvSpPr/>
      </dsp:nvSpPr>
      <dsp:spPr>
        <a:xfrm>
          <a:off x="100424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BFF42-A90C-4984-B4F5-6E93EE5C4F6F}">
      <dsp:nvSpPr>
        <dsp:cNvPr id="0" name=""/>
        <dsp:cNvSpPr/>
      </dsp:nvSpPr>
      <dsp:spPr>
        <a:xfrm>
          <a:off x="5362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 dirty="0"/>
            <a:t>Configuración del SPI-PIC32Ini.h</a:t>
          </a:r>
          <a:endParaRPr lang="en-US" sz="2000" kern="1200" dirty="0"/>
        </a:p>
      </dsp:txBody>
      <dsp:txXfrm>
        <a:off x="53624" y="2602425"/>
        <a:ext cx="2925000" cy="720000"/>
      </dsp:txXfrm>
    </dsp:sp>
    <dsp:sp modelId="{5889A616-14A9-44DB-97F5-BB0DC572FA16}">
      <dsp:nvSpPr>
        <dsp:cNvPr id="0" name=""/>
        <dsp:cNvSpPr/>
      </dsp:nvSpPr>
      <dsp:spPr>
        <a:xfrm>
          <a:off x="4060874" y="262424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F97B4-1792-481D-9869-15D37A743CFF}">
      <dsp:nvSpPr>
        <dsp:cNvPr id="0" name=""/>
        <dsp:cNvSpPr/>
      </dsp:nvSpPr>
      <dsp:spPr>
        <a:xfrm>
          <a:off x="4441124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5824D-55EB-4D7C-9B19-43119B10F2FC}">
      <dsp:nvSpPr>
        <dsp:cNvPr id="0" name=""/>
        <dsp:cNvSpPr/>
      </dsp:nvSpPr>
      <dsp:spPr>
        <a:xfrm>
          <a:off x="3490499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Conversión temperatura por el AD </a:t>
          </a:r>
          <a:endParaRPr lang="en-US" sz="2000" kern="1200"/>
        </a:p>
      </dsp:txBody>
      <dsp:txXfrm>
        <a:off x="3490499" y="2602425"/>
        <a:ext cx="2925000" cy="720000"/>
      </dsp:txXfrm>
    </dsp:sp>
    <dsp:sp modelId="{B6563DBB-497C-4850-9FF3-94126FF74CBD}">
      <dsp:nvSpPr>
        <dsp:cNvPr id="0" name=""/>
        <dsp:cNvSpPr/>
      </dsp:nvSpPr>
      <dsp:spPr>
        <a:xfrm>
          <a:off x="7497749" y="262424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806489-1C74-4D33-B600-0646B33D1117}">
      <dsp:nvSpPr>
        <dsp:cNvPr id="0" name=""/>
        <dsp:cNvSpPr/>
      </dsp:nvSpPr>
      <dsp:spPr>
        <a:xfrm>
          <a:off x="787799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8C302-A23E-462F-B474-2347D09FCFD8}">
      <dsp:nvSpPr>
        <dsp:cNvPr id="0" name=""/>
        <dsp:cNvSpPr/>
      </dsp:nvSpPr>
      <dsp:spPr>
        <a:xfrm>
          <a:off x="692737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000" kern="1200"/>
            <a:t>Calibración de los coeficientes de control</a:t>
          </a:r>
          <a:endParaRPr lang="en-US" sz="2000" kern="1200"/>
        </a:p>
      </dsp:txBody>
      <dsp:txXfrm>
        <a:off x="6927374" y="2602425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75B52-A4B5-49ED-902C-DB6402A88389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11D95-31D8-4F5E-B710-11CB5CE5C6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4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11D95-31D8-4F5E-B710-11CB5CE5C6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3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interpretar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11D95-31D8-4F5E-B710-11CB5CE5C6B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77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2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4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29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941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2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1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99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30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99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8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2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08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9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40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F625-5732-410F-AA35-DD9F8CC5DEB9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38B73-67CE-4046-9D8D-FD3E8F38BD5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14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1B63D-EDB5-3DFC-01A6-1A905CB7F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GB" sz="11500" dirty="0" err="1"/>
              <a:t>Termostato</a:t>
            </a:r>
            <a:r>
              <a:rPr lang="en-GB" sz="115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47B8F-0182-37AC-DC18-7A2953593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Antón Cobián Iregui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Pedro Marcos Plaza</a:t>
            </a:r>
          </a:p>
        </p:txBody>
      </p:sp>
    </p:spTree>
    <p:extLst>
      <p:ext uri="{BB962C8B-B14F-4D97-AF65-F5344CB8AC3E}">
        <p14:creationId xmlns:p14="http://schemas.microsoft.com/office/powerpoint/2010/main" val="1246877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0CDCD-6E55-006E-D2CD-CF4CFECDF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ES" dirty="0"/>
              <a:t>Dificultades y obstáculos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EECA205-3E8A-3DCA-8BE3-BF84E6EA9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72002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5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86608A5-18FA-C47A-6AEA-0C600F77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105916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080C4-9542-7444-D9ED-16B2B425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Objetivos y especificaciones</a:t>
            </a:r>
          </a:p>
        </p:txBody>
      </p:sp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C41DCEA5-44AD-80CE-DA2C-33D5EB406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681496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79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8" name="Rectangle 67">
            <a:extLst>
              <a:ext uri="{FF2B5EF4-FFF2-40B4-BE49-F238E27FC236}">
                <a16:creationId xmlns:a16="http://schemas.microsoft.com/office/drawing/2014/main" id="{D706AE2E-B17B-43A3-84F8-9C0FE9466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2003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9" name="Group 69">
            <a:extLst>
              <a:ext uri="{FF2B5EF4-FFF2-40B4-BE49-F238E27FC236}">
                <a16:creationId xmlns:a16="http://schemas.microsoft.com/office/drawing/2014/main" id="{CEFFB8CF-3E94-42D7-849C-841E7744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C274DE9A-4502-4454-911E-B7FE9ED6D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76AFCF59-7BED-416B-ACD9-EA099C9B2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8EEECEBC-B149-42E5-8164-EE5456F06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Rectangle 8">
              <a:extLst>
                <a:ext uri="{FF2B5EF4-FFF2-40B4-BE49-F238E27FC236}">
                  <a16:creationId xmlns:a16="http://schemas.microsoft.com/office/drawing/2014/main" id="{03B49256-D2D8-436B-8F29-0C7E5336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4045E56F-B537-408E-B346-B9B15C39A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904BDB2F-0893-4AD7-A871-C808C9651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512D8C6F-C154-4928-9891-DDCF50DA6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7E2BBA63-D694-4AD5-976F-4F1CDB204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394F9847-4F95-42E8-AE7E-8DD8A0E2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48CE4CA3-085D-44AC-996B-9F347B7BC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0D7459AE-7E00-4707-B574-1D3636BB4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16">
              <a:extLst>
                <a:ext uri="{FF2B5EF4-FFF2-40B4-BE49-F238E27FC236}">
                  <a16:creationId xmlns:a16="http://schemas.microsoft.com/office/drawing/2014/main" id="{EF95E020-0C4A-4BD5-84BE-6DF8B8BCA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18CC4862-B9BB-4E63-9630-AA5241E68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156A0508-DDAB-4BFB-824D-CA9D3D833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E3B0103B-60DE-4385-B84E-53694FB9A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C8C1C0D4-C36E-4251-A97F-436AFA379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Freeform 21">
              <a:extLst>
                <a:ext uri="{FF2B5EF4-FFF2-40B4-BE49-F238E27FC236}">
                  <a16:creationId xmlns:a16="http://schemas.microsoft.com/office/drawing/2014/main" id="{550D7341-7849-4B72-A2D7-68B7161D4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C9E742C7-3FF2-4931-B087-46AAA6C33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424AF1DB-9264-4B94-9F0D-EF37F12D4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766E43D2-CF93-4468-9B12-FFB234513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AC24EC38-E0E5-4A4E-A64D-359DD4A55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338D8FE1-6073-44CF-857C-9273A1607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39BAF819-1ABF-4754-B2E6-8C023A3B9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2B5FE77A-C8CA-4E0E-BA89-53BA982E6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264169FF-BB01-4F56-812A-738BE4AAC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831BA8DD-49DA-443B-AD7A-1680CD2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15B5FD47-B408-4DD0-BA9C-76C3F6814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2432FB6B-FBB2-438F-A3BC-0392CA944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Rectangle 33">
              <a:extLst>
                <a:ext uri="{FF2B5EF4-FFF2-40B4-BE49-F238E27FC236}">
                  <a16:creationId xmlns:a16="http://schemas.microsoft.com/office/drawing/2014/main" id="{A9E1CA69-4810-4E1D-A227-EA4EF015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978653C5-EFDF-4617-9A6A-E810A9C22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F1B9F231-1E6A-4122-81B0-043E2A5F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DF2B6BD0-0057-43BC-8681-9FAC9FC53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6D7D7117-2276-4EB9-882B-A44A2DB06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98AD68EB-6444-4B28-8F06-C0B6111AC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3" name="Freeform 39">
              <a:extLst>
                <a:ext uri="{FF2B5EF4-FFF2-40B4-BE49-F238E27FC236}">
                  <a16:creationId xmlns:a16="http://schemas.microsoft.com/office/drawing/2014/main" id="{438FA125-C459-48A2-913F-F5D04E16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4" name="Freeform 40">
              <a:extLst>
                <a:ext uri="{FF2B5EF4-FFF2-40B4-BE49-F238E27FC236}">
                  <a16:creationId xmlns:a16="http://schemas.microsoft.com/office/drawing/2014/main" id="{18E796D1-6480-436F-947D-550CCE516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5" name="Freeform 41">
              <a:extLst>
                <a:ext uri="{FF2B5EF4-FFF2-40B4-BE49-F238E27FC236}">
                  <a16:creationId xmlns:a16="http://schemas.microsoft.com/office/drawing/2014/main" id="{4549B300-4F89-4E35-B5E7-53E3C6A5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Freeform 42">
              <a:extLst>
                <a:ext uri="{FF2B5EF4-FFF2-40B4-BE49-F238E27FC236}">
                  <a16:creationId xmlns:a16="http://schemas.microsoft.com/office/drawing/2014/main" id="{D8DA6C40-62DD-4FB3-8D06-5A599E382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7" name="Freeform 43">
              <a:extLst>
                <a:ext uri="{FF2B5EF4-FFF2-40B4-BE49-F238E27FC236}">
                  <a16:creationId xmlns:a16="http://schemas.microsoft.com/office/drawing/2014/main" id="{28EE2B35-9D3D-4925-8DA9-9DF0E40B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8" name="Freeform 44">
              <a:extLst>
                <a:ext uri="{FF2B5EF4-FFF2-40B4-BE49-F238E27FC236}">
                  <a16:creationId xmlns:a16="http://schemas.microsoft.com/office/drawing/2014/main" id="{9DB82611-4043-4758-81EC-223961980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9" name="Rectangle 45">
              <a:extLst>
                <a:ext uri="{FF2B5EF4-FFF2-40B4-BE49-F238E27FC236}">
                  <a16:creationId xmlns:a16="http://schemas.microsoft.com/office/drawing/2014/main" id="{A8210AB3-0776-4F74-9227-5E448D1AF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0" name="Freeform 46">
              <a:extLst>
                <a:ext uri="{FF2B5EF4-FFF2-40B4-BE49-F238E27FC236}">
                  <a16:creationId xmlns:a16="http://schemas.microsoft.com/office/drawing/2014/main" id="{002C10AB-E300-481E-AFA5-410481B16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Freeform 47">
              <a:extLst>
                <a:ext uri="{FF2B5EF4-FFF2-40B4-BE49-F238E27FC236}">
                  <a16:creationId xmlns:a16="http://schemas.microsoft.com/office/drawing/2014/main" id="{11F47C5E-0453-4EF5-B969-A8263DC6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2" name="Freeform 48">
              <a:extLst>
                <a:ext uri="{FF2B5EF4-FFF2-40B4-BE49-F238E27FC236}">
                  <a16:creationId xmlns:a16="http://schemas.microsoft.com/office/drawing/2014/main" id="{D0CFDC87-55E8-40E1-BD98-4E1EA2C09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Freeform 49">
              <a:extLst>
                <a:ext uri="{FF2B5EF4-FFF2-40B4-BE49-F238E27FC236}">
                  <a16:creationId xmlns:a16="http://schemas.microsoft.com/office/drawing/2014/main" id="{C1151505-8A7F-41D8-AE03-AD172E38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50">
              <a:extLst>
                <a:ext uri="{FF2B5EF4-FFF2-40B4-BE49-F238E27FC236}">
                  <a16:creationId xmlns:a16="http://schemas.microsoft.com/office/drawing/2014/main" id="{918DAD20-1F9F-41A7-B9D0-EE92F9B32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" name="Freeform 51">
              <a:extLst>
                <a:ext uri="{FF2B5EF4-FFF2-40B4-BE49-F238E27FC236}">
                  <a16:creationId xmlns:a16="http://schemas.microsoft.com/office/drawing/2014/main" id="{D303B51B-ADCC-43C9-AE4F-0168CFA63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6" name="Freeform 52">
              <a:extLst>
                <a:ext uri="{FF2B5EF4-FFF2-40B4-BE49-F238E27FC236}">
                  <a16:creationId xmlns:a16="http://schemas.microsoft.com/office/drawing/2014/main" id="{5621B409-0B0A-4827-81F9-684C335EE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Freeform 53">
              <a:extLst>
                <a:ext uri="{FF2B5EF4-FFF2-40B4-BE49-F238E27FC236}">
                  <a16:creationId xmlns:a16="http://schemas.microsoft.com/office/drawing/2014/main" id="{FCA6910E-A4EC-464B-B285-5F1E40AEF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8" name="Freeform 54">
              <a:extLst>
                <a:ext uri="{FF2B5EF4-FFF2-40B4-BE49-F238E27FC236}">
                  <a16:creationId xmlns:a16="http://schemas.microsoft.com/office/drawing/2014/main" id="{7D0C75DF-4953-4E72-B34A-2F8BD0523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9" name="Freeform 55">
              <a:extLst>
                <a:ext uri="{FF2B5EF4-FFF2-40B4-BE49-F238E27FC236}">
                  <a16:creationId xmlns:a16="http://schemas.microsoft.com/office/drawing/2014/main" id="{998A65EA-C434-41FF-B792-2BDC11501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Freeform 56">
              <a:extLst>
                <a:ext uri="{FF2B5EF4-FFF2-40B4-BE49-F238E27FC236}">
                  <a16:creationId xmlns:a16="http://schemas.microsoft.com/office/drawing/2014/main" id="{3A6D2AE4-7ABD-4946-BE69-5FD3C1A1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Freeform 57">
              <a:extLst>
                <a:ext uri="{FF2B5EF4-FFF2-40B4-BE49-F238E27FC236}">
                  <a16:creationId xmlns:a16="http://schemas.microsoft.com/office/drawing/2014/main" id="{833A81DC-8A3A-4141-A713-A2FE1C572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2" name="Freeform 58">
              <a:extLst>
                <a:ext uri="{FF2B5EF4-FFF2-40B4-BE49-F238E27FC236}">
                  <a16:creationId xmlns:a16="http://schemas.microsoft.com/office/drawing/2014/main" id="{47BB7FFD-57DB-41BD-8D42-9FB58174B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233" name="Picture 2">
            <a:extLst>
              <a:ext uri="{FF2B5EF4-FFF2-40B4-BE49-F238E27FC236}">
                <a16:creationId xmlns:a16="http://schemas.microsoft.com/office/drawing/2014/main" id="{3631D3C9-4C1D-4B3A-A737-E6E780042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A0BFC04-1354-B858-663D-92BEE93F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Diseño de hardware</a:t>
            </a:r>
          </a:p>
        </p:txBody>
      </p:sp>
      <p:sp useBgFill="1">
        <p:nvSpPr>
          <p:cNvPr id="234" name="Round Diagonal Corner Rectangle 6">
            <a:extLst>
              <a:ext uri="{FF2B5EF4-FFF2-40B4-BE49-F238E27FC236}">
                <a16:creationId xmlns:a16="http://schemas.microsoft.com/office/drawing/2014/main" id="{5B986EF0-8540-483D-9DDE-1F168FAA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2E9FC03B-BD9D-D689-F6DD-1E4EBE0E7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88" y="1629742"/>
            <a:ext cx="6112382" cy="3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812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CA9C1-B785-EC6B-7F03-62F53C6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97439"/>
          </a:xfrm>
        </p:spPr>
        <p:txBody>
          <a:bodyPr>
            <a:normAutofit/>
          </a:bodyPr>
          <a:lstStyle/>
          <a:p>
            <a:r>
              <a:rPr lang="es-ES" dirty="0"/>
              <a:t>Conexiones</a:t>
            </a:r>
          </a:p>
        </p:txBody>
      </p:sp>
      <p:pic>
        <p:nvPicPr>
          <p:cNvPr id="9" name="Marcador de contenido 8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9DF55758-A05B-AA61-3D93-2D8159E4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60" y="1990152"/>
            <a:ext cx="1933177" cy="3388093"/>
          </a:xfr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6E3D9EA-334F-9CC2-FE47-B1A04B7FA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1771" y="1990152"/>
            <a:ext cx="3506069" cy="331706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54AFBBC-2DA0-ABD6-426B-C8587771A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5077" y="1990152"/>
            <a:ext cx="3162118" cy="33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58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D40A-F70B-B945-AA16-E0C94079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4CFF6-458C-1AC2-4F05-97236373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46078"/>
          </a:xfrm>
        </p:spPr>
        <p:txBody>
          <a:bodyPr/>
          <a:lstStyle/>
          <a:p>
            <a:r>
              <a:rPr lang="es-ES" dirty="0"/>
              <a:t>Diseño de software</a:t>
            </a:r>
          </a:p>
        </p:txBody>
      </p:sp>
      <p:pic>
        <p:nvPicPr>
          <p:cNvPr id="5" name="Marcador de contenido 4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92010C8F-04AB-C0A9-62F4-8A5E2A7B3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95" y="1382583"/>
            <a:ext cx="8628434" cy="5354421"/>
          </a:xfrm>
        </p:spPr>
      </p:pic>
    </p:spTree>
    <p:extLst>
      <p:ext uri="{BB962C8B-B14F-4D97-AF65-F5344CB8AC3E}">
        <p14:creationId xmlns:p14="http://schemas.microsoft.com/office/powerpoint/2010/main" val="289154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5CB65-E3E7-E8E6-5441-0F7489DB0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48" y="-546103"/>
            <a:ext cx="5074071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latin typeface="+mj-lt"/>
                <a:ea typeface="+mj-ea"/>
                <a:cs typeface="+mj-cs"/>
              </a:rPr>
              <a:t>Diagrama</a:t>
            </a:r>
            <a:r>
              <a:rPr lang="en-US" sz="36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latin typeface="+mj-lt"/>
                <a:ea typeface="+mj-ea"/>
                <a:cs typeface="+mj-cs"/>
              </a:rPr>
              <a:t>estados</a:t>
            </a:r>
            <a:endParaRPr lang="en-US" sz="36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67E21B8D-3F1B-2E98-92A3-12BE7CD2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74" y="983227"/>
            <a:ext cx="7005052" cy="54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2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F8139-5E1F-0524-0C3A-1A24B93AB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– </a:t>
            </a:r>
            <a:r>
              <a:rPr lang="es-ES" dirty="0" err="1"/>
              <a:t>Main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4B893-E88B-D4EE-7FCA-02C4C56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6116"/>
            <a:ext cx="9905998" cy="402139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Main.c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//Funciones</a:t>
            </a:r>
            <a:endParaRPr lang="es-ES" sz="2000" dirty="0"/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init1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initDisplay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ES" sz="18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convertir_a_entero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resultado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8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sz="18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interpretar_instruccion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instruccion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8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!!!!!!</a:t>
            </a: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recibir_cadena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ES" sz="18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cambiaVentDisplay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endParaRPr lang="es-ES" sz="1800" i="1" dirty="0">
              <a:solidFill>
                <a:srgbClr val="676B7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cambiaBombiDisplay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18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sz="18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18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680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BE16D-A4D0-728B-2AB8-E9DD0FC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software – Bombilla y Ventilador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ACBE4CE-A227-BEA4-A680-1470857EEE34}"/>
              </a:ext>
            </a:extLst>
          </p:cNvPr>
          <p:cNvSpPr txBox="1">
            <a:spLocks/>
          </p:cNvSpPr>
          <p:nvPr/>
        </p:nvSpPr>
        <p:spPr>
          <a:xfrm>
            <a:off x="1141413" y="1946787"/>
            <a:ext cx="9905998" cy="415904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Bombilla.c</a:t>
            </a:r>
            <a:r>
              <a:rPr lang="es-ES" dirty="0"/>
              <a:t> (</a:t>
            </a:r>
            <a:r>
              <a:rPr lang="es-ES" dirty="0" err="1"/>
              <a:t>Ventilador.c</a:t>
            </a:r>
            <a:r>
              <a:rPr lang="es-ES" dirty="0"/>
              <a:t> análogo con </a:t>
            </a:r>
            <a:r>
              <a:rPr lang="es-ES" dirty="0" err="1"/>
              <a:t>timer</a:t>
            </a:r>
            <a:r>
              <a:rPr lang="es-ES" dirty="0"/>
              <a:t> e interrupciones)</a:t>
            </a:r>
          </a:p>
          <a:p>
            <a:pPr marL="0" indent="0">
              <a:buNone/>
            </a:pP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//Funciones</a:t>
            </a:r>
            <a:endParaRPr lang="es-ES" sz="2000" dirty="0"/>
          </a:p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initBombilla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//Inicializa OC (</a:t>
            </a:r>
            <a:r>
              <a:rPr lang="es-ES" sz="2000" b="0" i="1" dirty="0" err="1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4 para Ventilador)</a:t>
            </a:r>
          </a:p>
          <a:p>
            <a:pPr>
              <a:lnSpc>
                <a:spcPts val="1425"/>
              </a:lnSpc>
              <a:buNone/>
            </a:pPr>
            <a:endParaRPr lang="es-ES" sz="20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startBombilla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endParaRPr lang="es-ES" sz="20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setBrillo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porcentaje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//Establece AP</a:t>
            </a:r>
          </a:p>
          <a:p>
            <a:pPr>
              <a:lnSpc>
                <a:spcPts val="1425"/>
              </a:lnSpc>
              <a:buNone/>
            </a:pPr>
            <a:endParaRPr lang="es-ES" sz="20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controlar_brillo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temperatura_deseada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temperatura_actual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s-ES" sz="2000" b="0" i="1" dirty="0">
                <a:solidFill>
                  <a:srgbClr val="676B79"/>
                </a:solidFill>
                <a:effectLst/>
                <a:latin typeface="Consolas" panose="020B0609020204030204" pitchFamily="49" charset="0"/>
              </a:rPr>
              <a:t> // Devuelve el brillo adecuado</a:t>
            </a:r>
          </a:p>
          <a:p>
            <a:pPr>
              <a:lnSpc>
                <a:spcPts val="1425"/>
              </a:lnSpc>
              <a:buNone/>
            </a:pPr>
            <a:endParaRPr lang="es-ES" sz="2000" dirty="0">
              <a:solidFill>
                <a:srgbClr val="E6E6E6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2000" b="0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 err="1">
                <a:solidFill>
                  <a:srgbClr val="6FC1FF"/>
                </a:solidFill>
                <a:effectLst/>
                <a:latin typeface="Consolas" panose="020B0609020204030204" pitchFamily="49" charset="0"/>
              </a:rPr>
              <a:t>stopBombilla</a:t>
            </a:r>
            <a:r>
              <a:rPr lang="es-ES" sz="20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();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2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42E1-25E3-4DA1-4C46-4A124361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0E478-049B-2D1E-820A-D460ED067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</a:t>
            </a:r>
          </a:p>
        </p:txBody>
      </p:sp>
      <p:pic>
        <p:nvPicPr>
          <p:cNvPr id="5" name="Marcador de contenido 4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61391679-22C3-F5AB-D0C8-577294FFB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646950"/>
            <a:ext cx="9906000" cy="235843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CBB7C30-9E6F-E708-7DE4-3D08B070FE99}"/>
                  </a:ext>
                </a:extLst>
              </p:cNvPr>
              <p:cNvSpPr txBox="1"/>
              <p:nvPr/>
            </p:nvSpPr>
            <p:spPr>
              <a:xfrm>
                <a:off x="1327789" y="5275948"/>
                <a:ext cx="9533243" cy="9635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sz="280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s-ES" sz="2800" b="0" i="0" smtClean="0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s-E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nor/>
                        </m:rPr>
                        <a:rPr lang="de-DE" sz="2800"/>
                        <m:t>​</m:t>
                      </m:r>
                      <m:r>
                        <m:rPr>
                          <m:nor/>
                        </m:rPr>
                        <a:rPr lang="es-ES" sz="2800" b="0" i="0" smtClean="0"/>
                        <m:t> </m:t>
                      </m:r>
                      <m:f>
                        <m:f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ES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CBB7C30-9E6F-E708-7DE4-3D08B070F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89" y="5275948"/>
                <a:ext cx="9533243" cy="9635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DB222C06-AF38-BC02-2FD5-4DF41467D1D4}"/>
              </a:ext>
            </a:extLst>
          </p:cNvPr>
          <p:cNvSpPr txBox="1"/>
          <p:nvPr/>
        </p:nvSpPr>
        <p:spPr>
          <a:xfrm>
            <a:off x="4503174" y="3059668"/>
            <a:ext cx="5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e(t)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30B51D-C2E4-1C32-C8ED-01EFEEE07227}"/>
              </a:ext>
            </a:extLst>
          </p:cNvPr>
          <p:cNvSpPr txBox="1"/>
          <p:nvPr/>
        </p:nvSpPr>
        <p:spPr>
          <a:xfrm>
            <a:off x="7339781" y="3088854"/>
            <a:ext cx="5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y(t)</a:t>
            </a:r>
          </a:p>
        </p:txBody>
      </p:sp>
    </p:spTree>
    <p:extLst>
      <p:ext uri="{BB962C8B-B14F-4D97-AF65-F5344CB8AC3E}">
        <p14:creationId xmlns:p14="http://schemas.microsoft.com/office/powerpoint/2010/main" val="1396668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ólidos sutile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2b1827-66b8-4350-9924-1f01d8f0f51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59B9BB361C55649A9E0C9E0C03ECC6F" ma:contentTypeVersion="11" ma:contentTypeDescription="Crear nuevo documento." ma:contentTypeScope="" ma:versionID="60d8b9e1d0943e00b30b00357380ab1f">
  <xsd:schema xmlns:xsd="http://www.w3.org/2001/XMLSchema" xmlns:xs="http://www.w3.org/2001/XMLSchema" xmlns:p="http://schemas.microsoft.com/office/2006/metadata/properties" xmlns:ns3="772b1827-66b8-4350-9924-1f01d8f0f51c" xmlns:ns4="71e67707-f454-4048-85e3-069b244942e3" targetNamespace="http://schemas.microsoft.com/office/2006/metadata/properties" ma:root="true" ma:fieldsID="8181f6713f6cd75b75a512bdc75096cf" ns3:_="" ns4:_="">
    <xsd:import namespace="772b1827-66b8-4350-9924-1f01d8f0f51c"/>
    <xsd:import namespace="71e67707-f454-4048-85e3-069b244942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2b1827-66b8-4350-9924-1f01d8f0f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67707-f454-4048-85e3-069b244942e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706620-7656-4149-A60F-8E9D798E33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9B75EA-127F-4F7D-9CF6-4CD511E277DF}">
  <ds:schemaRefs>
    <ds:schemaRef ds:uri="http://purl.org/dc/elements/1.1/"/>
    <ds:schemaRef ds:uri="772b1827-66b8-4350-9924-1f01d8f0f51c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1e67707-f454-4048-85e3-069b244942e3"/>
  </ds:schemaRefs>
</ds:datastoreItem>
</file>

<file path=customXml/itemProps3.xml><?xml version="1.0" encoding="utf-8"?>
<ds:datastoreItem xmlns:ds="http://schemas.openxmlformats.org/officeDocument/2006/customXml" ds:itemID="{229CAA64-EF89-4FE9-983B-211714581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2b1827-66b8-4350-9924-1f01d8f0f51c"/>
    <ds:schemaRef ds:uri="71e67707-f454-4048-85e3-069b244942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cd2701c-aa9b-4d12-ba20-f3e3b83070c1}" enabled="0" method="" siteId="{bcd2701c-aa9b-4d12-ba20-f3e3b83070c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980</TotalTime>
  <Words>243</Words>
  <Application>Microsoft Office PowerPoint</Application>
  <PresentationFormat>Panorámica</PresentationFormat>
  <Paragraphs>47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Arial</vt:lpstr>
      <vt:lpstr>Cambria Math</vt:lpstr>
      <vt:lpstr>Consolas</vt:lpstr>
      <vt:lpstr>Tw Cen MT</vt:lpstr>
      <vt:lpstr>Circuito</vt:lpstr>
      <vt:lpstr>Termostato </vt:lpstr>
      <vt:lpstr>Objetivos y especificaciones</vt:lpstr>
      <vt:lpstr>Diseño de hardware</vt:lpstr>
      <vt:lpstr>Conexiones</vt:lpstr>
      <vt:lpstr>Diseño de software</vt:lpstr>
      <vt:lpstr>Diagrama de estados</vt:lpstr>
      <vt:lpstr>software – Main </vt:lpstr>
      <vt:lpstr>software – Bombilla y Ventilador</vt:lpstr>
      <vt:lpstr>Control</vt:lpstr>
      <vt:lpstr>Dificultades y obstáculos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Marcos Plaza</dc:creator>
  <cp:lastModifiedBy>Antón Cobian Iregui</cp:lastModifiedBy>
  <cp:revision>3</cp:revision>
  <dcterms:created xsi:type="dcterms:W3CDTF">2025-04-23T20:54:47Z</dcterms:created>
  <dcterms:modified xsi:type="dcterms:W3CDTF">2025-04-25T19:14:08Z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0x010100659B9BB361C55649A9E0C9E0C03ECC6F</vt:lpwstr>
  </property>
</Properties>
</file>