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2AF1B-0D0C-497C-B318-B2D389652504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8FA58-F6D8-4859-B4D5-1673A7C0F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92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86A9-AEAE-483E-BFDB-EB9462E66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7CFDD-C1F6-435B-BD34-ACA41621A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90447-5000-425A-B4C1-84F95E11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EBEF-E56B-430D-8931-B0234A4AE5D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37520-6FF7-4655-BF97-1B4300A39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FEA1D-BCA8-41DE-B850-E2C28B7C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72E0-2F4A-42FA-84D2-DE396EB33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3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394E-82AC-412F-8CBA-40A0E295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95B23-0F4D-4F1C-914B-BA4E2BCA0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CEBF9-3426-4C90-81FF-1539A4A7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EBEF-E56B-430D-8931-B0234A4AE5D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4ACD4-E503-484B-A8E0-71449C9D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E09D-6483-4660-BF91-F069FA08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72E0-2F4A-42FA-84D2-DE396EB33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85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B36560-EE96-43DD-9FA5-DD61CBFAC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4ADC4-18D8-4DDE-B29B-9D6B648C8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3F80D-331B-4785-926A-EFEECC40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EBEF-E56B-430D-8931-B0234A4AE5D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638E3-67D0-4F22-A116-79A86F22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B8C46-C93C-4BC0-A1B8-0B7F9330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72E0-2F4A-42FA-84D2-DE396EB33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34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E1D5-1779-4607-88A9-771452D9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1B96-4872-4FDA-8635-6C39DF7C7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DE6DA-29AB-4DAB-940B-46DF1F47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EBEF-E56B-430D-8931-B0234A4AE5D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0983A-E636-49BF-AA1E-F2851BE7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E40AD-274C-42A5-9BB3-5C52DCEA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72E0-2F4A-42FA-84D2-DE396EB33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04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6AC5-E4AE-48E5-963B-2D939795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227B8-4598-414E-AAD3-67686641E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E5A91-82B1-46A4-BCBF-EDEFF98F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EBEF-E56B-430D-8931-B0234A4AE5D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EBB07-ECC7-472B-B01F-88ABC5C3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D3744-1422-4B1C-8C51-93B4F327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72E0-2F4A-42FA-84D2-DE396EB33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9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DDF0-3208-4217-A4A9-627E5EB8A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8F01D-4FCF-4D80-A061-D6C948C8B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6B47C-110C-4050-A3E3-9B6F59F07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643B7-965F-453B-B1D9-9FA48BDB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EBEF-E56B-430D-8931-B0234A4AE5D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9AA01-8DA2-4F03-92EC-D1CCA570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0CE26-3AA4-4AF9-B02E-693FA00D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72E0-2F4A-42FA-84D2-DE396EB33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87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068A-F917-469A-963B-401B9C01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10587-E84C-4120-AF69-2E0C35A8A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EB7C1-0547-491E-BF19-AD4D91E63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082AE-2624-4FAB-B03A-2A505B77E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13470-B75D-4DB3-9ACB-AA5B22E0B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59C37E-3674-45C2-9E6E-BF9ECB3A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EBEF-E56B-430D-8931-B0234A4AE5D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23ACD2-42CC-4682-ABDE-981CB9FB4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6A5515-2CA3-4DD8-9890-26E31817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72E0-2F4A-42FA-84D2-DE396EB33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16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49E3-9A98-4B33-8910-1D1FB69B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BD9C2-77F9-4882-9DE3-E7A3AA249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EBEF-E56B-430D-8931-B0234A4AE5D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37B2C-A400-49FC-860D-98EF48836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3F6EB-95B7-4252-A1A1-ADE2ADE2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72E0-2F4A-42FA-84D2-DE396EB33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14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45784-71EE-483E-B20F-FC7947FC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EBEF-E56B-430D-8931-B0234A4AE5D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D71E3-7B83-418A-AE13-39AC2FD5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CBEAF-BF83-4A3B-9C3F-47B6BE78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72E0-2F4A-42FA-84D2-DE396EB33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95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B89C-E1E5-4685-9CFF-EF9D341A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D8755-702B-4306-AA2F-C22BE5AC4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906D4-76E9-46E7-A49C-6C1A52C73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A4972-3D85-482C-B04F-75F8ECFB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EBEF-E56B-430D-8931-B0234A4AE5D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00A83-8F95-4E18-A07A-6959A9BD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138D9-0596-436D-87F7-47967042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72E0-2F4A-42FA-84D2-DE396EB33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99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3F1A-9F9A-4452-B5AE-2FBA32B6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D1241-96A0-401D-A45A-EE8167CDF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96602-6CA9-4489-95AD-537A0B62F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5F03E-9006-4AC7-9BDF-EDEF7006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EBEF-E56B-430D-8931-B0234A4AE5D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18D04-C3D3-43E8-BEC9-A968A352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1DB3B-7B33-4FB6-A1FF-786E0467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72E0-2F4A-42FA-84D2-DE396EB33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2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8B62B-0A8F-45C8-A1BC-FCD4D223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BE35E-509B-465F-85D8-12B020973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DE583-34C5-4B98-82B2-76AC5C3B7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3EBEF-E56B-430D-8931-B0234A4AE5D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C630D-3AB5-4E5F-8E96-E61F4DD0A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17B6D-795E-4E7E-BDFB-0247824C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B72E0-2F4A-42FA-84D2-DE396EB33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0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A1CEFA4-EA1A-4E3E-A968-A06C591B4DA1}"/>
              </a:ext>
            </a:extLst>
          </p:cNvPr>
          <p:cNvGrpSpPr/>
          <p:nvPr/>
        </p:nvGrpSpPr>
        <p:grpSpPr>
          <a:xfrm>
            <a:off x="609279" y="2383595"/>
            <a:ext cx="10500647" cy="1931905"/>
            <a:chOff x="609279" y="2383595"/>
            <a:chExt cx="10500647" cy="193190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1F60545-311B-4672-98FA-2FFD2343C6F4}"/>
                </a:ext>
              </a:extLst>
            </p:cNvPr>
            <p:cNvCxnSpPr/>
            <p:nvPr/>
          </p:nvCxnSpPr>
          <p:spPr>
            <a:xfrm>
              <a:off x="1806742" y="3293616"/>
              <a:ext cx="855807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07DFA2D-A390-47EB-B1B6-6A089FDFFCAA}"/>
                </a:ext>
              </a:extLst>
            </p:cNvPr>
            <p:cNvCxnSpPr/>
            <p:nvPr/>
          </p:nvCxnSpPr>
          <p:spPr>
            <a:xfrm>
              <a:off x="4682838" y="3121891"/>
              <a:ext cx="0" cy="378691"/>
            </a:xfrm>
            <a:prstGeom prst="line">
              <a:avLst/>
            </a:prstGeom>
            <a:ln w="254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595221-D469-4A88-8C5F-52374EBA170F}"/>
                </a:ext>
              </a:extLst>
            </p:cNvPr>
            <p:cNvCxnSpPr/>
            <p:nvPr/>
          </p:nvCxnSpPr>
          <p:spPr>
            <a:xfrm>
              <a:off x="8400483" y="3117279"/>
              <a:ext cx="0" cy="378691"/>
            </a:xfrm>
            <a:prstGeom prst="line">
              <a:avLst/>
            </a:prstGeom>
            <a:ln w="254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9F9E6D-1FCA-4DD7-8015-803F4448FADD}"/>
                </a:ext>
              </a:extLst>
            </p:cNvPr>
            <p:cNvSpPr txBox="1"/>
            <p:nvPr/>
          </p:nvSpPr>
          <p:spPr>
            <a:xfrm>
              <a:off x="609279" y="3084958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accent1"/>
                  </a:solidFill>
                </a:rPr>
                <a:t>timeline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B5B2E3-DEF2-44F7-AE8D-03DB135EC016}"/>
                </a:ext>
              </a:extLst>
            </p:cNvPr>
            <p:cNvSpPr txBox="1"/>
            <p:nvPr/>
          </p:nvSpPr>
          <p:spPr>
            <a:xfrm>
              <a:off x="4053352" y="2383595"/>
              <a:ext cx="12618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Origin:</a:t>
              </a:r>
            </a:p>
            <a:p>
              <a:r>
                <a:rPr lang="en-GB" dirty="0">
                  <a:solidFill>
                    <a:schemeClr val="accent1"/>
                  </a:solidFill>
                </a:rPr>
                <a:t>1970-01-01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080C3B-C9A7-4BB9-909D-E40C9611E6E8}"/>
                </a:ext>
              </a:extLst>
            </p:cNvPr>
            <p:cNvSpPr txBox="1"/>
            <p:nvPr/>
          </p:nvSpPr>
          <p:spPr>
            <a:xfrm>
              <a:off x="7955709" y="2388466"/>
              <a:ext cx="12618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Date:</a:t>
              </a:r>
            </a:p>
            <a:p>
              <a:r>
                <a:rPr lang="en-GB" dirty="0"/>
                <a:t>2022-02-21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2DEDE3-E586-4560-845E-A26F730F45A6}"/>
                </a:ext>
              </a:extLst>
            </p:cNvPr>
            <p:cNvSpPr txBox="1"/>
            <p:nvPr/>
          </p:nvSpPr>
          <p:spPr>
            <a:xfrm>
              <a:off x="7958909" y="3667695"/>
              <a:ext cx="3151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19044</a:t>
              </a:r>
            </a:p>
            <a:p>
              <a:r>
                <a:rPr lang="en-GB" dirty="0">
                  <a:solidFill>
                    <a:schemeClr val="accent1"/>
                  </a:solidFill>
                </a:rPr>
                <a:t>days elapsed since origin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4C9708D-7FCC-4DC2-8967-9660AD5871C2}"/>
                </a:ext>
              </a:extLst>
            </p:cNvPr>
            <p:cNvSpPr txBox="1"/>
            <p:nvPr/>
          </p:nvSpPr>
          <p:spPr>
            <a:xfrm>
              <a:off x="4339378" y="3574735"/>
              <a:ext cx="686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day 0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DBE05B-8713-489D-8447-CEEDB2CF7CF1}"/>
                </a:ext>
              </a:extLst>
            </p:cNvPr>
            <p:cNvCxnSpPr/>
            <p:nvPr/>
          </p:nvCxnSpPr>
          <p:spPr>
            <a:xfrm>
              <a:off x="2951063" y="3118753"/>
              <a:ext cx="0" cy="378691"/>
            </a:xfrm>
            <a:prstGeom prst="line">
              <a:avLst/>
            </a:prstGeom>
            <a:ln w="254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7C3BB0-4802-482B-962F-3D21979BB5DF}"/>
                </a:ext>
              </a:extLst>
            </p:cNvPr>
            <p:cNvSpPr txBox="1"/>
            <p:nvPr/>
          </p:nvSpPr>
          <p:spPr>
            <a:xfrm>
              <a:off x="2506289" y="2389940"/>
              <a:ext cx="12618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Date:</a:t>
              </a:r>
            </a:p>
            <a:p>
              <a:r>
                <a:rPr lang="en-GB" dirty="0"/>
                <a:t>1696-03-17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D90201-C38B-400D-B9CE-306F49BE4626}"/>
                </a:ext>
              </a:extLst>
            </p:cNvPr>
            <p:cNvSpPr txBox="1"/>
            <p:nvPr/>
          </p:nvSpPr>
          <p:spPr>
            <a:xfrm>
              <a:off x="2509489" y="3669169"/>
              <a:ext cx="3151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-100000</a:t>
              </a:r>
            </a:p>
            <a:p>
              <a:r>
                <a:rPr lang="en-GB" dirty="0">
                  <a:solidFill>
                    <a:schemeClr val="accent1"/>
                  </a:solidFill>
                </a:rPr>
                <a:t>days before origin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7400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Cobos</dc:creator>
  <cp:lastModifiedBy>Albert Cobos</cp:lastModifiedBy>
  <cp:revision>4</cp:revision>
  <dcterms:created xsi:type="dcterms:W3CDTF">2022-02-21T10:30:24Z</dcterms:created>
  <dcterms:modified xsi:type="dcterms:W3CDTF">2022-02-21T16:39:53Z</dcterms:modified>
</cp:coreProperties>
</file>