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3" r:id="rId1"/>
    <p:sldMasterId id="2147483796" r:id="rId2"/>
    <p:sldMasterId id="2147483820" r:id="rId3"/>
  </p:sldMasterIdLst>
  <p:notesMasterIdLst>
    <p:notesMasterId r:id="rId16"/>
  </p:notesMasterIdLst>
  <p:handoutMasterIdLst>
    <p:handoutMasterId r:id="rId17"/>
  </p:handoutMasterIdLst>
  <p:sldIdLst>
    <p:sldId id="683" r:id="rId4"/>
    <p:sldId id="715" r:id="rId5"/>
    <p:sldId id="716" r:id="rId6"/>
    <p:sldId id="723" r:id="rId7"/>
    <p:sldId id="323" r:id="rId8"/>
    <p:sldId id="324" r:id="rId9"/>
    <p:sldId id="717" r:id="rId10"/>
    <p:sldId id="718" r:id="rId11"/>
    <p:sldId id="719" r:id="rId12"/>
    <p:sldId id="720" r:id="rId13"/>
    <p:sldId id="721" r:id="rId14"/>
    <p:sldId id="72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D6EC"/>
    <a:srgbClr val="F7A81B"/>
    <a:srgbClr val="00A6B7"/>
    <a:srgbClr val="0F5257"/>
    <a:srgbClr val="D7E35A"/>
    <a:srgbClr val="88A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40" autoAdjust="0"/>
  </p:normalViewPr>
  <p:slideViewPr>
    <p:cSldViewPr snapToGrid="0" snapToObjects="1">
      <p:cViewPr varScale="1">
        <p:scale>
          <a:sx n="105" d="100"/>
          <a:sy n="105" d="100"/>
        </p:scale>
        <p:origin x="77" y="163"/>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4" d="100"/>
          <a:sy n="54" d="100"/>
        </p:scale>
        <p:origin x="24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10/5/2017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10/5/2017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xternal Cover 2">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30968" y="343179"/>
            <a:ext cx="1764792" cy="195568"/>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940" y="6605330"/>
            <a:ext cx="3512820" cy="91184"/>
          </a:xfrm>
          <a:prstGeom prst="rect">
            <a:avLst/>
          </a:prstGeom>
        </p:spPr>
      </p:pic>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Agenda">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9" y="1407444"/>
            <a:ext cx="6770430" cy="3332997"/>
          </a:xfrm>
        </p:spPr>
        <p:txBody>
          <a:bodyPr/>
          <a:lstStyle>
            <a:lvl1pPr marL="0" indent="0">
              <a:lnSpc>
                <a:spcPts val="2000"/>
              </a:lnSpc>
              <a:buNone/>
              <a:defRPr sz="1600" i="0" cap="all" spc="100" baseline="0">
                <a:latin typeface="Calibri" charset="0"/>
                <a:ea typeface="Calibri" charset="0"/>
                <a:cs typeface="Calibri" charset="0"/>
              </a:defRPr>
            </a:lvl1pPr>
          </a:lstStyle>
          <a:p>
            <a:pPr lvl="0"/>
            <a:r>
              <a:rPr lang="en-US"/>
              <a:t>Edit Master text styles</a:t>
            </a:r>
          </a:p>
        </p:txBody>
      </p:sp>
      <p:sp>
        <p:nvSpPr>
          <p:cNvPr id="7" name="Title 6"/>
          <p:cNvSpPr>
            <a:spLocks noGrp="1"/>
          </p:cNvSpPr>
          <p:nvPr>
            <p:ph type="title" hasCustomPrompt="1"/>
          </p:nvPr>
        </p:nvSpPr>
        <p:spPr/>
        <p:txBody>
          <a:bodyPr/>
          <a:lstStyle/>
          <a:p>
            <a:r>
              <a:rPr lang="en-US" dirty="0"/>
              <a:t>Agenda</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8C420AB0-6BE1-DF48-9CC3-9AA23842A748}" type="datetime1">
              <a:rPr lang="en-US" smtClean="0"/>
              <a:t>10/5/2017</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TOC">
    <p:spTree>
      <p:nvGrpSpPr>
        <p:cNvPr id="1" name=""/>
        <p:cNvGrpSpPr/>
        <p:nvPr/>
      </p:nvGrpSpPr>
      <p:grpSpPr>
        <a:xfrm>
          <a:off x="0" y="0"/>
          <a:ext cx="0" cy="0"/>
          <a:chOff x="0" y="0"/>
          <a:chExt cx="0" cy="0"/>
        </a:xfrm>
      </p:grpSpPr>
      <p:sp>
        <p:nvSpPr>
          <p:cNvPr id="12" name="Content Placeholder 11"/>
          <p:cNvSpPr>
            <a:spLocks noGrp="1"/>
          </p:cNvSpPr>
          <p:nvPr>
            <p:ph sz="quarter" idx="13" hasCustomPrompt="1"/>
          </p:nvPr>
        </p:nvSpPr>
        <p:spPr>
          <a:xfrm>
            <a:off x="4783139" y="1407444"/>
            <a:ext cx="6770430" cy="3332997"/>
          </a:xfrm>
        </p:spPr>
        <p:txBody>
          <a:bodyPr/>
          <a:lstStyle>
            <a:lvl1pPr marL="0" indent="0">
              <a:lnSpc>
                <a:spcPts val="2000"/>
              </a:lnSpc>
              <a:spcBef>
                <a:spcPts val="600"/>
              </a:spcBef>
              <a:spcAft>
                <a:spcPts val="1200"/>
              </a:spcAft>
              <a:buNone/>
              <a:defRPr sz="1600" i="1" cap="none" spc="0" baseline="0">
                <a:latin typeface="Georgia" charset="0"/>
                <a:ea typeface="Georgia" charset="0"/>
                <a:cs typeface="Georgia" charset="0"/>
              </a:defRPr>
            </a:lvl1pPr>
            <a:lvl2pPr marL="571500" indent="0">
              <a:lnSpc>
                <a:spcPts val="2000"/>
              </a:lnSpc>
              <a:spcBef>
                <a:spcPts val="0"/>
              </a:spcBef>
              <a:spcAft>
                <a:spcPts val="600"/>
              </a:spcAft>
              <a:buNone/>
              <a:tabLst/>
              <a:defRPr cap="all" spc="100" baseline="0">
                <a:solidFill>
                  <a:schemeClr val="tx1"/>
                </a:solidFill>
                <a:latin typeface="Calibri" charset="0"/>
                <a:ea typeface="Calibri" charset="0"/>
                <a:cs typeface="Calibri" charset="0"/>
              </a:defRPr>
            </a:lvl2pPr>
          </a:lstStyle>
          <a:p>
            <a:pPr lvl="0"/>
            <a:r>
              <a:rPr lang="en-US" dirty="0"/>
              <a:t>Section goes here</a:t>
            </a:r>
          </a:p>
          <a:p>
            <a:pPr lvl="1"/>
            <a:r>
              <a:rPr lang="en-US" dirty="0"/>
              <a:t>Mini topic goes here</a:t>
            </a:r>
          </a:p>
        </p:txBody>
      </p:sp>
      <p:sp>
        <p:nvSpPr>
          <p:cNvPr id="7" name="Title 6"/>
          <p:cNvSpPr>
            <a:spLocks noGrp="1"/>
          </p:cNvSpPr>
          <p:nvPr>
            <p:ph type="title" hasCustomPrompt="1"/>
          </p:nvPr>
        </p:nvSpPr>
        <p:spPr/>
        <p:txBody>
          <a:bodyPr/>
          <a:lstStyle>
            <a:lvl1pPr>
              <a:defRPr/>
            </a:lvl1pPr>
          </a:lstStyle>
          <a:p>
            <a:r>
              <a:rPr lang="en-US" dirty="0"/>
              <a:t>Table of contents</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F8F3143-2C57-2A4F-ABCE-077E1B6FAF98}" type="datetime1">
              <a:rPr lang="en-US" smtClean="0"/>
              <a:t>10/5/2017</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Closing">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lvl1pPr>
              <a:defRPr/>
            </a:lvl1pPr>
          </a:lstStyle>
          <a:p>
            <a:r>
              <a:rPr lang="en-US" dirty="0"/>
              <a:t>Thank you</a:t>
            </a:r>
          </a:p>
        </p:txBody>
      </p:sp>
      <p:sp>
        <p:nvSpPr>
          <p:cNvPr id="8" name="Text Placeholder 9"/>
          <p:cNvSpPr>
            <a:spLocks noGrp="1"/>
          </p:cNvSpPr>
          <p:nvPr>
            <p:ph type="body" sz="quarter" idx="17" hasCustomPrompt="1"/>
          </p:nvPr>
        </p:nvSpPr>
        <p:spPr>
          <a:xfrm>
            <a:off x="4782889" y="1557119"/>
            <a:ext cx="6770680" cy="87723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defRPr>
            </a:lvl1pPr>
            <a:lvl2pPr>
              <a:defRPr spc="0"/>
            </a:lvl2pPr>
            <a:lvl3pPr>
              <a:defRPr spc="0"/>
            </a:lvl3pPr>
            <a:lvl4pPr>
              <a:defRPr spc="0"/>
            </a:lvl4pPr>
            <a:lvl5pPr>
              <a:defRPr spc="0"/>
            </a:lvl5pPr>
          </a:lstStyle>
          <a:p>
            <a:pPr lvl="0"/>
            <a:r>
              <a:rPr lang="en-US" dirty="0"/>
              <a:t>For more information about XXX, contact…</a:t>
            </a:r>
          </a:p>
          <a:p>
            <a:pPr lvl="0"/>
            <a:endParaRPr lang="en-US" dirty="0"/>
          </a:p>
        </p:txBody>
      </p:sp>
      <p:sp>
        <p:nvSpPr>
          <p:cNvPr id="9" name="Picture Placeholder 18"/>
          <p:cNvSpPr>
            <a:spLocks noGrp="1"/>
          </p:cNvSpPr>
          <p:nvPr>
            <p:ph type="pic" sz="quarter" idx="13"/>
          </p:nvPr>
        </p:nvSpPr>
        <p:spPr>
          <a:xfrm>
            <a:off x="4782890" y="2599262"/>
            <a:ext cx="1395000" cy="1332883"/>
          </a:xfrm>
        </p:spPr>
        <p:txBody>
          <a:bodyPr/>
          <a:lstStyle/>
          <a:p>
            <a:r>
              <a:rPr lang="en-US"/>
              <a:t>Click icon to add picture</a:t>
            </a:r>
          </a:p>
        </p:txBody>
      </p:sp>
      <p:sp>
        <p:nvSpPr>
          <p:cNvPr id="10" name="Text Placeholder 5"/>
          <p:cNvSpPr>
            <a:spLocks noGrp="1"/>
          </p:cNvSpPr>
          <p:nvPr>
            <p:ph type="body" sz="quarter" idx="14" hasCustomPrompt="1"/>
          </p:nvPr>
        </p:nvSpPr>
        <p:spPr>
          <a:xfrm>
            <a:off x="4782889"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1" name="Picture Placeholder 18"/>
          <p:cNvSpPr>
            <a:spLocks noGrp="1"/>
          </p:cNvSpPr>
          <p:nvPr>
            <p:ph type="pic" sz="quarter" idx="18"/>
          </p:nvPr>
        </p:nvSpPr>
        <p:spPr>
          <a:xfrm>
            <a:off x="6588499" y="2599262"/>
            <a:ext cx="1395000" cy="1332883"/>
          </a:xfrm>
        </p:spPr>
        <p:txBody>
          <a:bodyPr/>
          <a:lstStyle/>
          <a:p>
            <a:r>
              <a:rPr lang="en-US"/>
              <a:t>Click icon to add picture</a:t>
            </a:r>
          </a:p>
        </p:txBody>
      </p:sp>
      <p:sp>
        <p:nvSpPr>
          <p:cNvPr id="15" name="Picture Placeholder 18"/>
          <p:cNvSpPr>
            <a:spLocks noGrp="1"/>
          </p:cNvSpPr>
          <p:nvPr>
            <p:ph type="pic" sz="quarter" idx="19"/>
          </p:nvPr>
        </p:nvSpPr>
        <p:spPr>
          <a:xfrm>
            <a:off x="8394108" y="2599262"/>
            <a:ext cx="1395000" cy="1332883"/>
          </a:xfrm>
        </p:spPr>
        <p:txBody>
          <a:bodyPr/>
          <a:lstStyle/>
          <a:p>
            <a:r>
              <a:rPr lang="en-US"/>
              <a:t>Click icon to add picture</a:t>
            </a:r>
          </a:p>
        </p:txBody>
      </p:sp>
      <p:sp>
        <p:nvSpPr>
          <p:cNvPr id="16" name="Picture Placeholder 18"/>
          <p:cNvSpPr>
            <a:spLocks noGrp="1"/>
          </p:cNvSpPr>
          <p:nvPr>
            <p:ph type="pic" sz="quarter" idx="20"/>
          </p:nvPr>
        </p:nvSpPr>
        <p:spPr>
          <a:xfrm>
            <a:off x="10199718" y="2599262"/>
            <a:ext cx="1395000" cy="1332883"/>
          </a:xfrm>
        </p:spPr>
        <p:txBody>
          <a:bodyPr/>
          <a:lstStyle/>
          <a:p>
            <a:r>
              <a:rPr lang="en-US"/>
              <a:t>Click icon to add picture</a:t>
            </a:r>
          </a:p>
        </p:txBody>
      </p:sp>
      <p:sp>
        <p:nvSpPr>
          <p:cNvPr id="20" name="Text Placeholder 3"/>
          <p:cNvSpPr>
            <a:spLocks noGrp="1"/>
          </p:cNvSpPr>
          <p:nvPr>
            <p:ph type="body" sz="quarter" idx="24" hasCustomPrompt="1"/>
          </p:nvPr>
        </p:nvSpPr>
        <p:spPr>
          <a:xfrm>
            <a:off x="4782889" y="5984315"/>
            <a:ext cx="6770679" cy="399023"/>
          </a:xfrm>
        </p:spPr>
        <p:txBody>
          <a:bodyPr/>
          <a:lstStyle>
            <a:lvl1pPr marL="0" indent="0">
              <a:buNone/>
              <a:defRPr b="1" i="0" spc="0" baseline="0">
                <a:solidFill>
                  <a:schemeClr val="accent1"/>
                </a:solidFill>
                <a:latin typeface="+mn-lt"/>
              </a:defRPr>
            </a:lvl1pPr>
          </a:lstStyle>
          <a:p>
            <a:pPr lvl="0"/>
            <a:r>
              <a:rPr lang="en-US" dirty="0"/>
              <a:t>BOOZALLEN.COM/CAPABILITY</a:t>
            </a:r>
          </a:p>
        </p:txBody>
      </p:sp>
      <p:sp>
        <p:nvSpPr>
          <p:cNvPr id="21" name="Text Placeholder 5"/>
          <p:cNvSpPr>
            <a:spLocks noGrp="1"/>
          </p:cNvSpPr>
          <p:nvPr>
            <p:ph type="body" sz="quarter" idx="25" hasCustomPrompt="1"/>
          </p:nvPr>
        </p:nvSpPr>
        <p:spPr>
          <a:xfrm>
            <a:off x="6588498"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22" name="Text Placeholder 5"/>
          <p:cNvSpPr>
            <a:spLocks noGrp="1"/>
          </p:cNvSpPr>
          <p:nvPr>
            <p:ph type="body" sz="quarter" idx="26" hasCustomPrompt="1"/>
          </p:nvPr>
        </p:nvSpPr>
        <p:spPr>
          <a:xfrm>
            <a:off x="8394107"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23" name="Text Placeholder 5"/>
          <p:cNvSpPr>
            <a:spLocks noGrp="1"/>
          </p:cNvSpPr>
          <p:nvPr>
            <p:ph type="body" sz="quarter" idx="27" hasCustomPrompt="1"/>
          </p:nvPr>
        </p:nvSpPr>
        <p:spPr>
          <a:xfrm>
            <a:off x="10199718" y="4097050"/>
            <a:ext cx="1395001" cy="1429719"/>
          </a:xfrm>
        </p:spPr>
        <p:txBody>
          <a:bodyPr lIns="0" tIns="0" rIns="0" bIns="0">
            <a:normAutofit/>
          </a:bodyPr>
          <a:lstStyle>
            <a:lvl1pPr marL="0" indent="0">
              <a:spcAft>
                <a:spcPts val="400"/>
              </a:spcAft>
              <a:buNone/>
              <a:defRPr sz="1200" b="1" i="0" cap="none" baseline="0">
                <a:solidFill>
                  <a:schemeClr val="tx2"/>
                </a:solidFill>
                <a:latin typeface="+mn-lt"/>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000" i="1" cap="none" spc="0" baseline="0">
                <a:solidFill>
                  <a:schemeClr val="tx1"/>
                </a:solidFill>
                <a:latin typeface="Georgia" panose="02040502050405020303" pitchFamily="18" charset="0"/>
              </a:defRPr>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7" name="Picture Placeholder 3"/>
          <p:cNvSpPr>
            <a:spLocks noGrp="1"/>
          </p:cNvSpPr>
          <p:nvPr>
            <p:ph type="pic" sz="quarter" idx="28"/>
          </p:nvPr>
        </p:nvSpPr>
        <p:spPr>
          <a:xfrm>
            <a:off x="365802" y="1"/>
            <a:ext cx="3924300" cy="6857999"/>
          </a:xfrm>
          <a:solidFill>
            <a:schemeClr val="bg1"/>
          </a:solidFill>
        </p:spPr>
        <p:txBody>
          <a:bodyPr/>
          <a:lstStyle/>
          <a:p>
            <a:r>
              <a:rPr lang="en-US"/>
              <a:t>Click icon to add picture</a:t>
            </a:r>
          </a:p>
        </p:txBody>
      </p:sp>
      <p:sp>
        <p:nvSpPr>
          <p:cNvPr id="24"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25"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D50BBFDA-B562-1145-9530-27663BD707A4}" type="datetime1">
              <a:rPr lang="en-US" smtClean="0"/>
              <a:t>10/5/2017</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sidebar charts">
    <p:bg>
      <p:bgPr>
        <a:solidFill>
          <a:schemeClr val="bg1">
            <a:lumMod val="95000"/>
          </a:schemeClr>
        </a:solidFill>
        <a:effectLst/>
      </p:bgPr>
    </p:bg>
    <p:spTree>
      <p:nvGrpSpPr>
        <p:cNvPr id="1" name=""/>
        <p:cNvGrpSpPr/>
        <p:nvPr/>
      </p:nvGrpSpPr>
      <p:grpSpPr>
        <a:xfrm>
          <a:off x="0" y="0"/>
          <a:ext cx="0" cy="0"/>
          <a:chOff x="0" y="0"/>
          <a:chExt cx="0" cy="0"/>
        </a:xfrm>
      </p:grpSpPr>
      <p:sp>
        <p:nvSpPr>
          <p:cNvPr id="25" name="Rectangle 24"/>
          <p:cNvSpPr/>
          <p:nvPr userDrawn="1"/>
        </p:nvSpPr>
        <p:spPr>
          <a:xfrm flipH="1">
            <a:off x="365759" y="1"/>
            <a:ext cx="386522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a:spLocks noGrp="1"/>
          </p:cNvSpPr>
          <p:nvPr>
            <p:ph type="title"/>
          </p:nvPr>
        </p:nvSpPr>
        <p:spPr>
          <a:xfrm>
            <a:off x="686648" y="1117600"/>
            <a:ext cx="2907348" cy="1418711"/>
          </a:xfrm>
        </p:spPr>
        <p:txBody>
          <a:bodyPr>
            <a:noAutofit/>
          </a:bodyPr>
          <a:lstStyle>
            <a:lvl1pPr>
              <a:lnSpc>
                <a:spcPts val="3400"/>
              </a:lnSpc>
              <a:defRPr/>
            </a:lvl1pPr>
          </a:lstStyle>
          <a:p>
            <a:r>
              <a:rPr lang="en-US"/>
              <a:t>Click to edit Master title style</a:t>
            </a:r>
            <a:endParaRPr lang="en-US" dirty="0"/>
          </a:p>
        </p:txBody>
      </p:sp>
      <p:sp>
        <p:nvSpPr>
          <p:cNvPr id="27" name="Text Placeholder 6"/>
          <p:cNvSpPr>
            <a:spLocks noGrp="1"/>
          </p:cNvSpPr>
          <p:nvPr>
            <p:ph type="body" sz="quarter" idx="16" hasCustomPrompt="1"/>
          </p:nvPr>
        </p:nvSpPr>
        <p:spPr>
          <a:xfrm>
            <a:off x="687388" y="2748288"/>
            <a:ext cx="2906712" cy="1315711"/>
          </a:xfrm>
        </p:spPr>
        <p:txBody>
          <a:bodyPr>
            <a:noAutofit/>
          </a:bodyPr>
          <a:lstStyle>
            <a:lvl1pPr marL="0" indent="0">
              <a:buNone/>
              <a:defRPr b="1" i="0" cap="all" spc="100" baseline="0">
                <a:solidFill>
                  <a:schemeClr val="tx1"/>
                </a:solidFill>
                <a:latin typeface="+mn-lt"/>
              </a:defRPr>
            </a:lvl1pPr>
            <a:lvl2pPr marL="0" indent="0">
              <a:buNone/>
              <a:tabLst/>
              <a:defRPr cap="none" spc="0" baseline="0">
                <a:solidFill>
                  <a:schemeClr val="tx1"/>
                </a:solidFill>
                <a:latin typeface="+mj-lt"/>
              </a:defRPr>
            </a:lvl2pPr>
          </a:lstStyle>
          <a:p>
            <a:pPr lvl="0"/>
            <a:r>
              <a:rPr lang="en-US" dirty="0"/>
              <a:t>SUBHEAD GOES HERE</a:t>
            </a:r>
          </a:p>
          <a:p>
            <a:pPr lvl="1"/>
            <a:r>
              <a:rPr lang="en-US" dirty="0"/>
              <a:t>Level 1 text goes here to explain the charts or infographics</a:t>
            </a:r>
          </a:p>
        </p:txBody>
      </p:sp>
      <p:sp>
        <p:nvSpPr>
          <p:cNvPr id="28" name="Text Placeholder 4"/>
          <p:cNvSpPr>
            <a:spLocks noGrp="1"/>
          </p:cNvSpPr>
          <p:nvPr>
            <p:ph type="body" sz="quarter" idx="14" hasCustomPrompt="1"/>
          </p:nvPr>
        </p:nvSpPr>
        <p:spPr>
          <a:xfrm>
            <a:off x="4782890" y="5876734"/>
            <a:ext cx="6772118" cy="414338"/>
          </a:xfrm>
        </p:spPr>
        <p:txBody>
          <a:bodyPr anchor="b">
            <a:noAutofit/>
          </a:bodyPr>
          <a:lstStyle>
            <a:lvl1pPr marL="0" indent="0">
              <a:buNone/>
              <a:defRPr lang="en-US" sz="8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29" name="Chart Placeholder 12"/>
          <p:cNvSpPr>
            <a:spLocks noGrp="1"/>
          </p:cNvSpPr>
          <p:nvPr>
            <p:ph type="chart" sz="quarter" idx="17"/>
          </p:nvPr>
        </p:nvSpPr>
        <p:spPr>
          <a:xfrm>
            <a:off x="4782889" y="3175000"/>
            <a:ext cx="3256211" cy="2476642"/>
          </a:xfrm>
        </p:spPr>
        <p:txBody>
          <a:bodyPr/>
          <a:lstStyle/>
          <a:p>
            <a:r>
              <a:rPr lang="en-US"/>
              <a:t>Click icon to add chart</a:t>
            </a:r>
          </a:p>
        </p:txBody>
      </p:sp>
      <p:sp>
        <p:nvSpPr>
          <p:cNvPr id="30" name="Chart Placeholder 12"/>
          <p:cNvSpPr>
            <a:spLocks noGrp="1"/>
          </p:cNvSpPr>
          <p:nvPr>
            <p:ph type="chart" sz="quarter" idx="19"/>
          </p:nvPr>
        </p:nvSpPr>
        <p:spPr>
          <a:xfrm>
            <a:off x="4782889" y="461726"/>
            <a:ext cx="3256211" cy="2476642"/>
          </a:xfrm>
        </p:spPr>
        <p:txBody>
          <a:bodyPr/>
          <a:lstStyle/>
          <a:p>
            <a:r>
              <a:rPr lang="en-US"/>
              <a:t>Click icon to add chart</a:t>
            </a:r>
          </a:p>
        </p:txBody>
      </p:sp>
      <p:sp>
        <p:nvSpPr>
          <p:cNvPr id="31" name="Chart Placeholder 12"/>
          <p:cNvSpPr>
            <a:spLocks noGrp="1"/>
          </p:cNvSpPr>
          <p:nvPr>
            <p:ph type="chart" sz="quarter" idx="20"/>
          </p:nvPr>
        </p:nvSpPr>
        <p:spPr>
          <a:xfrm>
            <a:off x="8297357" y="3175000"/>
            <a:ext cx="3256211" cy="2476642"/>
          </a:xfrm>
        </p:spPr>
        <p:txBody>
          <a:bodyPr/>
          <a:lstStyle/>
          <a:p>
            <a:r>
              <a:rPr lang="en-US"/>
              <a:t>Click icon to add chart</a:t>
            </a:r>
          </a:p>
        </p:txBody>
      </p:sp>
      <p:sp>
        <p:nvSpPr>
          <p:cNvPr id="32" name="Chart Placeholder 12"/>
          <p:cNvSpPr>
            <a:spLocks noGrp="1"/>
          </p:cNvSpPr>
          <p:nvPr>
            <p:ph type="chart" sz="quarter" idx="21"/>
          </p:nvPr>
        </p:nvSpPr>
        <p:spPr>
          <a:xfrm>
            <a:off x="8297357" y="461726"/>
            <a:ext cx="3256211" cy="2476642"/>
          </a:xfrm>
        </p:spPr>
        <p:txBody>
          <a:bodyPr/>
          <a:lstStyle/>
          <a:p>
            <a:r>
              <a:rPr lang="en-US"/>
              <a:t>Click icon to add chart</a:t>
            </a:r>
          </a:p>
        </p:txBody>
      </p:sp>
      <p:sp>
        <p:nvSpPr>
          <p:cNvPr id="12"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3"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4"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56783338-0600-E24C-BCE2-A339077E3393}" type="datetime1">
              <a:rPr lang="en-US" smtClean="0"/>
              <a:t>10/5/2017</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 sidebar blank">
    <p:bg>
      <p:bgPr>
        <a:solidFill>
          <a:schemeClr val="bg1">
            <a:lumMod val="95000"/>
          </a:schemeClr>
        </a:solidFill>
        <a:effectLst/>
      </p:bgPr>
    </p:bg>
    <p:spTree>
      <p:nvGrpSpPr>
        <p:cNvPr id="1" name=""/>
        <p:cNvGrpSpPr/>
        <p:nvPr/>
      </p:nvGrpSpPr>
      <p:grpSpPr>
        <a:xfrm>
          <a:off x="0" y="0"/>
          <a:ext cx="0" cy="0"/>
          <a:chOff x="0" y="0"/>
          <a:chExt cx="0" cy="0"/>
        </a:xfrm>
      </p:grpSpPr>
      <p:sp>
        <p:nvSpPr>
          <p:cNvPr id="25" name="Rectangle 24"/>
          <p:cNvSpPr/>
          <p:nvPr userDrawn="1"/>
        </p:nvSpPr>
        <p:spPr>
          <a:xfrm flipH="1">
            <a:off x="365759" y="1"/>
            <a:ext cx="386522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a:spLocks noGrp="1"/>
          </p:cNvSpPr>
          <p:nvPr>
            <p:ph type="title"/>
          </p:nvPr>
        </p:nvSpPr>
        <p:spPr>
          <a:xfrm>
            <a:off x="686648" y="1117600"/>
            <a:ext cx="2907348" cy="1418711"/>
          </a:xfrm>
        </p:spPr>
        <p:txBody>
          <a:bodyPr>
            <a:noAutofit/>
          </a:bodyPr>
          <a:lstStyle>
            <a:lvl1pPr>
              <a:lnSpc>
                <a:spcPts val="3400"/>
              </a:lnSpc>
              <a:defRPr/>
            </a:lvl1pPr>
          </a:lstStyle>
          <a:p>
            <a:r>
              <a:rPr lang="en-US"/>
              <a:t>Click to edit Master title style</a:t>
            </a:r>
            <a:endParaRPr lang="en-US" dirty="0"/>
          </a:p>
        </p:txBody>
      </p:sp>
      <p:sp>
        <p:nvSpPr>
          <p:cNvPr id="27" name="Text Placeholder 6"/>
          <p:cNvSpPr>
            <a:spLocks noGrp="1"/>
          </p:cNvSpPr>
          <p:nvPr>
            <p:ph type="body" sz="quarter" idx="16" hasCustomPrompt="1"/>
          </p:nvPr>
        </p:nvSpPr>
        <p:spPr>
          <a:xfrm>
            <a:off x="687388" y="2748288"/>
            <a:ext cx="2906712" cy="1315711"/>
          </a:xfrm>
        </p:spPr>
        <p:txBody>
          <a:bodyPr>
            <a:noAutofit/>
          </a:bodyPr>
          <a:lstStyle>
            <a:lvl1pPr marL="0" indent="0">
              <a:buNone/>
              <a:defRPr b="1" i="0" cap="all" spc="100" baseline="0">
                <a:solidFill>
                  <a:schemeClr val="tx1"/>
                </a:solidFill>
                <a:latin typeface="+mn-lt"/>
              </a:defRPr>
            </a:lvl1pPr>
            <a:lvl2pPr marL="15875" indent="0">
              <a:buNone/>
              <a:tabLst/>
              <a:defRPr cap="none" spc="0" baseline="0">
                <a:solidFill>
                  <a:schemeClr val="tx1"/>
                </a:solidFill>
                <a:latin typeface="+mj-lt"/>
              </a:defRPr>
            </a:lvl2pPr>
          </a:lstStyle>
          <a:p>
            <a:pPr lvl="0"/>
            <a:r>
              <a:rPr lang="en-US" dirty="0"/>
              <a:t>SUBHEAD GOES HERE</a:t>
            </a:r>
          </a:p>
          <a:p>
            <a:pPr lvl="1"/>
            <a:r>
              <a:rPr lang="en-US" dirty="0"/>
              <a:t>Level 1 text goes here to explain the charts or infographics</a:t>
            </a:r>
          </a:p>
        </p:txBody>
      </p:sp>
      <p:sp>
        <p:nvSpPr>
          <p:cNvPr id="7"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8"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9"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D944E21D-54FC-1647-975B-FC40CA9A7E8B}" type="datetime1">
              <a:rPr lang="en-US" smtClean="0"/>
              <a:t>10/5/2017</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pull quote Oswald">
    <p:spTree>
      <p:nvGrpSpPr>
        <p:cNvPr id="1" name=""/>
        <p:cNvGrpSpPr/>
        <p:nvPr/>
      </p:nvGrpSpPr>
      <p:grpSpPr>
        <a:xfrm>
          <a:off x="0" y="0"/>
          <a:ext cx="0" cy="0"/>
          <a:chOff x="0" y="0"/>
          <a:chExt cx="0" cy="0"/>
        </a:xfrm>
      </p:grpSpPr>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10" name="Text Placeholder 11"/>
          <p:cNvSpPr>
            <a:spLocks noGrp="1"/>
          </p:cNvSpPr>
          <p:nvPr>
            <p:ph type="body" sz="quarter" idx="11" hasCustomPrompt="1"/>
          </p:nvPr>
        </p:nvSpPr>
        <p:spPr>
          <a:xfrm>
            <a:off x="4782888" y="629400"/>
            <a:ext cx="6770679" cy="5356770"/>
          </a:xfrm>
        </p:spPr>
        <p:txBody>
          <a:bodyPr anchor="ct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b="0" i="0" cap="all" spc="100" baseline="0">
                <a:solidFill>
                  <a:schemeClr val="tx1"/>
                </a:solidFill>
                <a:latin typeface="Oswald" panose="02000503000000000000" pitchFamily="2"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USE A SPOT color TO CALL OUT CERTAIN WORDS. PULL QUOTE GOES HERE. USE A SPOT color TO CALL OUT CERTAIN WORDS. PULL QUOTE GOES HERE. USE A SPOT color TO CALL OUT CERTAIN WORDS. </a:t>
            </a:r>
          </a:p>
        </p:txBody>
      </p:sp>
      <p:sp>
        <p:nvSpPr>
          <p:cNvPr id="7"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1146AB3B-1E7B-434A-B70B-5DF39861B64B}" type="datetime1">
              <a:rPr lang="en-US" smtClean="0"/>
              <a:t>10/5/2017</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Pull Quote Georgia Italic ">
    <p:spTree>
      <p:nvGrpSpPr>
        <p:cNvPr id="1" name=""/>
        <p:cNvGrpSpPr/>
        <p:nvPr/>
      </p:nvGrpSpPr>
      <p:grpSpPr>
        <a:xfrm>
          <a:off x="0" y="0"/>
          <a:ext cx="0" cy="0"/>
          <a:chOff x="0" y="0"/>
          <a:chExt cx="0" cy="0"/>
        </a:xfrm>
      </p:grpSpPr>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7" name="Text Placeholder 11"/>
          <p:cNvSpPr>
            <a:spLocks noGrp="1"/>
          </p:cNvSpPr>
          <p:nvPr>
            <p:ph type="body" sz="quarter" idx="11" hasCustomPrompt="1"/>
          </p:nvPr>
        </p:nvSpPr>
        <p:spPr>
          <a:xfrm>
            <a:off x="4782890" y="638827"/>
            <a:ext cx="6770678" cy="5356770"/>
          </a:xfrm>
        </p:spPr>
        <p:txBody>
          <a:bodyPr anchor="ct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b="0" i="0" spc="200" baseline="0">
                <a:solidFill>
                  <a:schemeClr val="accent3"/>
                </a:solidFill>
                <a:latin typeface="Oswald" panose="02000503000000000000" pitchFamily="2" charset="0"/>
              </a:defRPr>
            </a:lvl1pPr>
            <a:lvl2pPr>
              <a:spcAft>
                <a:spcPts val="600"/>
              </a:spcAft>
              <a:defRPr sz="2000" b="0" i="1" cap="none" spc="0" baseline="0">
                <a:solidFill>
                  <a:schemeClr val="tx1"/>
                </a:solidFill>
                <a:latin typeface="Georgia" panose="02040502050405020303" pitchFamily="18" charset="0"/>
              </a:defRPr>
            </a:lvl2pPr>
            <a:lvl3pPr marL="0" indent="0">
              <a:buFontTx/>
              <a:buNone/>
              <a:defRPr sz="1000" i="0" spc="150" baseline="0">
                <a:solidFill>
                  <a:schemeClr val="tx1"/>
                </a:solidFill>
                <a:latin typeface="Oswald" panose="02000503000000000000" pitchFamily="2" charset="0"/>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All text should be white. Pull quote goes here. All text should be white. Pull quote goes here. </a:t>
            </a:r>
            <a:br>
              <a:rPr lang="en-US" dirty="0"/>
            </a:br>
            <a:r>
              <a:rPr lang="en-US" dirty="0"/>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PERSON BEING QUOTED</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8"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7F7A8ED-C569-7D46-907A-AEEB4357DBFF}" type="datetime1">
              <a:rPr lang="en-US" smtClean="0"/>
              <a:t>10/5/2017</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idescreen section divider">
    <p:spTree>
      <p:nvGrpSpPr>
        <p:cNvPr id="1" name=""/>
        <p:cNvGrpSpPr/>
        <p:nvPr/>
      </p:nvGrpSpPr>
      <p:grpSpPr>
        <a:xfrm>
          <a:off x="0" y="0"/>
          <a:ext cx="0" cy="0"/>
          <a:chOff x="0" y="0"/>
          <a:chExt cx="0" cy="0"/>
        </a:xfrm>
      </p:grpSpPr>
      <p:sp>
        <p:nvSpPr>
          <p:cNvPr id="8" name="Rectangle 7"/>
          <p:cNvSpPr/>
          <p:nvPr userDrawn="1"/>
        </p:nvSpPr>
        <p:spPr>
          <a:xfrm>
            <a:off x="445168" y="0"/>
            <a:ext cx="11746832" cy="6148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0179" y="3268988"/>
            <a:ext cx="10723390" cy="981308"/>
          </a:xfrm>
        </p:spPr>
        <p:txBody>
          <a:bodyPr/>
          <a:lstStyle>
            <a:lvl1pPr>
              <a:defRPr sz="4500"/>
            </a:lvl1pPr>
          </a:lstStyle>
          <a:p>
            <a:r>
              <a:rPr lang="en-US" dirty="0"/>
              <a:t>Section Heading</a:t>
            </a:r>
          </a:p>
        </p:txBody>
      </p:sp>
      <p:sp>
        <p:nvSpPr>
          <p:cNvPr id="3" name="Slide Number Placeholder 2"/>
          <p:cNvSpPr>
            <a:spLocks noGrp="1"/>
          </p:cNvSpPr>
          <p:nvPr>
            <p:ph type="sldNum" sz="quarter" idx="10"/>
          </p:nvPr>
        </p:nvSpPr>
        <p:spPr/>
        <p:txBody>
          <a:body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a:xfrm>
            <a:off x="830179" y="6400451"/>
            <a:ext cx="5345353" cy="457549"/>
          </a:xfrm>
        </p:spPr>
        <p:txBody>
          <a:bodyPr/>
          <a:lstStyle/>
          <a:p>
            <a:r>
              <a:rPr lang="en-US"/>
              <a:t>Booz Allen Hamilton Internal</a:t>
            </a:r>
          </a:p>
        </p:txBody>
      </p:sp>
      <p:cxnSp>
        <p:nvCxnSpPr>
          <p:cNvPr id="5" name="Straight Connector 4"/>
          <p:cNvCxnSpPr/>
          <p:nvPr userDrawn="1"/>
        </p:nvCxnSpPr>
        <p:spPr>
          <a:xfrm>
            <a:off x="813837" y="4255571"/>
            <a:ext cx="107233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idx="1" hasCustomPrompt="1"/>
          </p:nvPr>
        </p:nvSpPr>
        <p:spPr>
          <a:xfrm>
            <a:off x="822960" y="4453128"/>
            <a:ext cx="10714266" cy="1143000"/>
          </a:xfrm>
        </p:spPr>
        <p:txBody>
          <a:bodyPr lIns="0" rIns="0" anchor="t" anchorCtr="0">
            <a:normAutofit/>
          </a:bodyPr>
          <a:lstStyle>
            <a:lvl1pPr marL="0" indent="0">
              <a:buNone/>
              <a:defRPr sz="1400" b="1" i="0" cap="all" spc="150" baseline="0">
                <a:solidFill>
                  <a:schemeClr val="accent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Optional subhead goes here</a:t>
            </a:r>
          </a:p>
        </p:txBody>
      </p:sp>
      <p:sp>
        <p:nvSpPr>
          <p:cNvPr id="15" name="Rectangle 14"/>
          <p:cNvSpPr/>
          <p:nvPr userDrawn="1"/>
        </p:nvSpPr>
        <p:spPr>
          <a:xfrm>
            <a:off x="675861" y="6148137"/>
            <a:ext cx="11171582" cy="709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563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45995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0" name="Straight Connector 9"/>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0038B5B3-F82A-2A49-8C67-5ACA4A5CF1CE}" type="datetime1">
              <a:rPr lang="en-US" smtClean="0"/>
              <a:t>10/5/2017</a:t>
            </a:fld>
            <a:endParaRPr lang="en-US" dirty="0"/>
          </a:p>
        </p:txBody>
      </p:sp>
    </p:spTree>
    <p:extLst>
      <p:ext uri="{BB962C8B-B14F-4D97-AF65-F5344CB8AC3E}">
        <p14:creationId xmlns:p14="http://schemas.microsoft.com/office/powerpoint/2010/main" val="1742610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2 Col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5295900" cy="45995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9" name="Content Placeholder 2"/>
          <p:cNvSpPr>
            <a:spLocks noGrp="1"/>
          </p:cNvSpPr>
          <p:nvPr>
            <p:ph idx="10" hasCustomPrompt="1"/>
          </p:nvPr>
        </p:nvSpPr>
        <p:spPr>
          <a:xfrm>
            <a:off x="6257668" y="1610772"/>
            <a:ext cx="5295900" cy="45995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0" name="Straight Connector 9"/>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D593325-9F27-8243-9DED-F3F6662968C6}" type="datetime1">
              <a:rPr lang="en-US" smtClean="0"/>
              <a:t>10/5/2017</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ernal Cover">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9" name="TextBox 8"/>
          <p:cNvSpPr txBox="1"/>
          <p:nvPr userDrawn="1"/>
        </p:nvSpPr>
        <p:spPr>
          <a:xfrm>
            <a:off x="336550" y="837561"/>
            <a:ext cx="3898900"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internal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30968" y="343179"/>
            <a:ext cx="1764792" cy="195568"/>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940" y="6605330"/>
            <a:ext cx="3512820" cy="91184"/>
          </a:xfrm>
          <a:prstGeom prst="rect">
            <a:avLst/>
          </a:prstGeom>
        </p:spPr>
      </p:pic>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3 Col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1" y="1610772"/>
            <a:ext cx="3309594" cy="45995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10" name="Content Placeholder 2"/>
          <p:cNvSpPr>
            <a:spLocks noGrp="1"/>
          </p:cNvSpPr>
          <p:nvPr>
            <p:ph idx="10" hasCustomPrompt="1"/>
          </p:nvPr>
        </p:nvSpPr>
        <p:spPr>
          <a:xfrm>
            <a:off x="4541088" y="1610772"/>
            <a:ext cx="3309594" cy="45995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11" name="Content Placeholder 2"/>
          <p:cNvSpPr>
            <a:spLocks noGrp="1"/>
          </p:cNvSpPr>
          <p:nvPr>
            <p:ph idx="11" hasCustomPrompt="1"/>
          </p:nvPr>
        </p:nvSpPr>
        <p:spPr>
          <a:xfrm>
            <a:off x="8243974" y="1610772"/>
            <a:ext cx="3309594" cy="45995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8"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9"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4" name="Straight Connector 13"/>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8882CC7-9B62-A348-A1BD-D4F22410B94B}" type="datetime1">
              <a:rPr lang="en-US" smtClean="0"/>
              <a:t>10/5/2017</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Graphic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20341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5" name="Chart Placeholder 4"/>
          <p:cNvSpPr>
            <a:spLocks noGrp="1"/>
          </p:cNvSpPr>
          <p:nvPr>
            <p:ph type="chart" sz="quarter" idx="10"/>
          </p:nvPr>
        </p:nvSpPr>
        <p:spPr>
          <a:xfrm>
            <a:off x="838200" y="3835400"/>
            <a:ext cx="10715625" cy="2349500"/>
          </a:xfrm>
        </p:spPr>
        <p:txBody>
          <a:bodyPr/>
          <a:lstStyle/>
          <a:p>
            <a:endParaRPr lang="en-US"/>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1" name="Straight Connector 10"/>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CDF8BBD-D1AD-2543-BD12-1D175D8C0FD2}" type="datetime1">
              <a:rPr lang="en-US" smtClean="0"/>
              <a:t>10/5/2017</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Table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2034128"/>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6" name="Table Placeholder 5"/>
          <p:cNvSpPr>
            <a:spLocks noGrp="1"/>
          </p:cNvSpPr>
          <p:nvPr>
            <p:ph type="tbl" sz="quarter" idx="10"/>
          </p:nvPr>
        </p:nvSpPr>
        <p:spPr>
          <a:xfrm>
            <a:off x="838200" y="3835400"/>
            <a:ext cx="10715625" cy="2400300"/>
          </a:xfrm>
        </p:spPr>
        <p:txBody>
          <a:bodyPr/>
          <a:lstStyle/>
          <a:p>
            <a:endParaRPr lang="en-US"/>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endParaRPr lang="en-US" dirty="0"/>
          </a:p>
        </p:txBody>
      </p:sp>
      <p:cxnSp>
        <p:nvCxnSpPr>
          <p:cNvPr id="9" name="Straight Connector 8"/>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A5197E66-2397-3641-88D6-021735032064}" type="datetime1">
              <a:rPr lang="en-US" smtClean="0"/>
              <a:t>10/5/2017</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and sidebar Wide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0"/>
          </p:nvPr>
        </p:nvSpPr>
        <p:spPr>
          <a:xfrm>
            <a:off x="838200" y="1610772"/>
            <a:ext cx="6388100" cy="4612228"/>
          </a:xfrm>
        </p:spPr>
        <p:txBody>
          <a:bodyPr/>
          <a:lstStyle/>
          <a:p>
            <a:endParaRPr lang="en-US"/>
          </a:p>
        </p:txBody>
      </p:sp>
      <p:sp>
        <p:nvSpPr>
          <p:cNvPr id="9" name="Content Placeholder 8"/>
          <p:cNvSpPr>
            <a:spLocks noGrp="1"/>
          </p:cNvSpPr>
          <p:nvPr>
            <p:ph sz="quarter" idx="11"/>
          </p:nvPr>
        </p:nvSpPr>
        <p:spPr>
          <a:xfrm>
            <a:off x="7429500" y="1610772"/>
            <a:ext cx="4124325" cy="4612228"/>
          </a:xfrm>
        </p:spPr>
        <p:txBody>
          <a:bodyPr>
            <a:normAutofit/>
          </a:bodyPr>
          <a:lstStyle>
            <a:lvl1pPr marL="0" indent="0">
              <a:buNone/>
              <a:defRPr sz="1400" i="1">
                <a:latin typeface="Georgia" charset="0"/>
                <a:ea typeface="Georgia" charset="0"/>
                <a:cs typeface="Georgia" charset="0"/>
              </a:defRPr>
            </a:lvl1pPr>
          </a:lstStyle>
          <a:p>
            <a:pPr lvl="0"/>
            <a:r>
              <a:rPr lang="en-US" dirty="0"/>
              <a:t>Click to edit Master text styles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2" name="Straight Connector 11"/>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875F5A4D-4BBB-F746-AB3F-09AC2A936ED3}" type="datetime1">
              <a:rPr lang="en-US" smtClean="0"/>
              <a:t>10/5/2017</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and sidebar widescreen">
    <p:spTree>
      <p:nvGrpSpPr>
        <p:cNvPr id="1" name=""/>
        <p:cNvGrpSpPr/>
        <p:nvPr/>
      </p:nvGrpSpPr>
      <p:grpSpPr>
        <a:xfrm>
          <a:off x="0" y="0"/>
          <a:ext cx="0" cy="0"/>
          <a:chOff x="0" y="0"/>
          <a:chExt cx="0" cy="0"/>
        </a:xfrm>
      </p:grpSpPr>
      <p:sp>
        <p:nvSpPr>
          <p:cNvPr id="4" name="Table Placeholder 3"/>
          <p:cNvSpPr>
            <a:spLocks noGrp="1"/>
          </p:cNvSpPr>
          <p:nvPr>
            <p:ph type="tbl" sz="quarter" idx="12"/>
          </p:nvPr>
        </p:nvSpPr>
        <p:spPr>
          <a:xfrm>
            <a:off x="838200" y="1611313"/>
            <a:ext cx="6400800" cy="4611687"/>
          </a:xfrm>
        </p:spPr>
        <p:txBody>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1"/>
          </p:nvPr>
        </p:nvSpPr>
        <p:spPr>
          <a:xfrm>
            <a:off x="7429500" y="1610772"/>
            <a:ext cx="4124325" cy="4612228"/>
          </a:xfrm>
        </p:spPr>
        <p:txBody>
          <a:bodyPr/>
          <a:lstStyle>
            <a:lvl1pPr marL="0" indent="0">
              <a:buNone/>
              <a:defRPr i="1">
                <a:latin typeface="Georgia" charset="0"/>
                <a:ea typeface="Georgia" charset="0"/>
                <a:cs typeface="Georgia" charset="0"/>
              </a:defRPr>
            </a:lvl1pPr>
          </a:lstStyle>
          <a:p>
            <a:pPr lvl="0"/>
            <a:r>
              <a:rPr lang="en-US" dirty="0"/>
              <a:t>Click to edit Master text styles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2" name="Straight Connector 11"/>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BD6BF69-6C22-CE49-A7D6-D80CFF2F29EF}" type="datetime1">
              <a:rPr lang="en-US" smtClean="0"/>
              <a:t>10/5/2017</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6"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7" name="Straight Connector 6"/>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FDB707E5-B9B9-4E48-8DB0-FDE85FDBF766}" type="datetime1">
              <a:rPr lang="en-US" smtClean="0"/>
              <a:t>10/5/2017</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915612"/>
          </a:xfrm>
        </p:spPr>
        <p:txBody>
          <a:bodyPr/>
          <a:lstStyle>
            <a:lvl1pPr marL="0" indent="0">
              <a:buNone/>
              <a:defRPr i="1">
                <a:latin typeface="Georgia" charset="0"/>
                <a:ea typeface="Georgia" charset="0"/>
                <a:cs typeface="Georgia" charset="0"/>
              </a:defRPr>
            </a:lvl1pPr>
            <a:lvl2pPr marL="7938" indent="0">
              <a:spcBef>
                <a:spcPts val="2400"/>
              </a:spcBef>
              <a:buNone/>
              <a:tabLst/>
              <a:defRPr sz="1600" cap="all" spc="100" baseline="0">
                <a:solidFill>
                  <a:schemeClr val="accent2"/>
                </a:solidFill>
                <a:latin typeface="Oswald" charset="0"/>
                <a:ea typeface="Oswald" charset="0"/>
                <a:cs typeface="Oswald" charset="0"/>
              </a:defRPr>
            </a:lvl2pPr>
          </a:lstStyle>
          <a:p>
            <a:pPr lvl="0"/>
            <a:r>
              <a:rPr lang="en-US" dirty="0"/>
              <a:t>Level 1 text. Bullet is optional and may be removed. Click “indent more” to access additional type styles.</a:t>
            </a:r>
          </a:p>
          <a:p>
            <a:pPr lvl="1"/>
            <a:r>
              <a:rPr lang="en-US" dirty="0"/>
              <a:t>Level 2 headline</a:t>
            </a:r>
          </a:p>
        </p:txBody>
      </p:sp>
      <p:sp>
        <p:nvSpPr>
          <p:cNvPr id="6"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7"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endParaRPr lang="en-US" dirty="0"/>
          </a:p>
        </p:txBody>
      </p:sp>
      <p:cxnSp>
        <p:nvCxnSpPr>
          <p:cNvPr id="8" name="Straight Connector 7"/>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8A5DADFF-B1CB-9E48-A4B2-639547DA2500}" type="datetime1">
              <a:rPr lang="en-US" smtClean="0"/>
              <a:t>10/5/2017</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 Blue Callou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838200" y="1610772"/>
            <a:ext cx="10715368" cy="915612"/>
          </a:xfrm>
        </p:spPr>
        <p:txBody>
          <a:bodyPr>
            <a:normAutofit/>
          </a:bodyPr>
          <a:lstStyle>
            <a:lvl1pPr marL="0" indent="0">
              <a:spcBef>
                <a:spcPts val="1200"/>
              </a:spcBef>
              <a:buNone/>
              <a:defRPr sz="1800" i="0">
                <a:solidFill>
                  <a:schemeClr val="accent2"/>
                </a:solidFill>
                <a:latin typeface="Calibri" charset="0"/>
                <a:ea typeface="Calibri" charset="0"/>
                <a:cs typeface="Calibri" charset="0"/>
              </a:defRPr>
            </a:lvl1pPr>
            <a:lvl2pPr marL="7938" indent="0">
              <a:spcBef>
                <a:spcPts val="2400"/>
              </a:spcBef>
              <a:buNone/>
              <a:tabLst/>
              <a:defRPr cap="all" spc="100" baseline="0">
                <a:solidFill>
                  <a:schemeClr val="accent4"/>
                </a:solidFill>
                <a:latin typeface="Oswald" charset="0"/>
                <a:ea typeface="Oswald" charset="0"/>
                <a:cs typeface="Oswald" charset="0"/>
              </a:defRPr>
            </a:lvl2pPr>
          </a:lstStyle>
          <a:p>
            <a:pPr lvl="0"/>
            <a:r>
              <a:rPr lang="en-US" dirty="0"/>
              <a:t>Level 1 text. Bullet is optional and may be removed. Click “indent more” to access additional type styles</a:t>
            </a:r>
          </a:p>
        </p:txBody>
      </p:sp>
      <p:sp>
        <p:nvSpPr>
          <p:cNvPr id="7" name="Slide Number Placeholder 2"/>
          <p:cNvSpPr>
            <a:spLocks noGrp="1"/>
          </p:cNvSpPr>
          <p:nvPr>
            <p:ph type="sldNum" sz="quarter" idx="4"/>
          </p:nvPr>
        </p:nvSpPr>
        <p:spPr>
          <a:xfrm>
            <a:off x="11092070" y="6400800"/>
            <a:ext cx="461498" cy="457200"/>
          </a:xfrm>
          <a:prstGeom prst="rect">
            <a:avLst/>
          </a:prstGeom>
        </p:spPr>
        <p:txBody>
          <a:bodyPr anchor="ctr"/>
          <a:lstStyle>
            <a:lvl1pPr algn="r">
              <a:defRPr sz="1000"/>
            </a:lvl1pPr>
          </a:lstStyle>
          <a:p>
            <a:fld id="{EACE6E22-E655-5947-A8B4-6F095FBA2C12}" type="slidenum">
              <a:rPr lang="en-US" smtClean="0"/>
              <a:pPr/>
              <a:t>‹#›</a:t>
            </a:fld>
            <a:endParaRPr lang="en-US" dirty="0"/>
          </a:p>
        </p:txBody>
      </p:sp>
      <p:sp>
        <p:nvSpPr>
          <p:cNvPr id="8" name="Footer Placeholder 3"/>
          <p:cNvSpPr>
            <a:spLocks noGrp="1"/>
          </p:cNvSpPr>
          <p:nvPr>
            <p:ph type="ftr" sz="quarter" idx="3"/>
          </p:nvPr>
        </p:nvSpPr>
        <p:spPr>
          <a:xfrm>
            <a:off x="838200" y="6400451"/>
            <a:ext cx="4943514" cy="457549"/>
          </a:xfrm>
          <a:prstGeom prst="rect">
            <a:avLst/>
          </a:prstGeom>
        </p:spPr>
        <p:txBody>
          <a:bodyPr anchor="ctr"/>
          <a:lstStyle>
            <a:lvl1pPr>
              <a:defRPr sz="700" i="1">
                <a:latin typeface="Georgia" charset="0"/>
                <a:ea typeface="Georgia" charset="0"/>
                <a:cs typeface="Georgia" charset="0"/>
              </a:defRPr>
            </a:lvl1pPr>
          </a:lstStyle>
          <a:p>
            <a:r>
              <a:rPr lang="en-US"/>
              <a:t>Booz Allen Hamilton Internal</a:t>
            </a:r>
          </a:p>
        </p:txBody>
      </p:sp>
      <p:cxnSp>
        <p:nvCxnSpPr>
          <p:cNvPr id="10" name="Straight Connector 9"/>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E51F875F-A26A-FE4B-9AA5-419B47F6744B}" type="datetime1">
              <a:rPr lang="en-US" smtClean="0"/>
              <a:t>10/5/2017</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C Master Title">
    <p:spTree>
      <p:nvGrpSpPr>
        <p:cNvPr id="1" name=""/>
        <p:cNvGrpSpPr/>
        <p:nvPr/>
      </p:nvGrpSpPr>
      <p:grpSpPr>
        <a:xfrm>
          <a:off x="0" y="0"/>
          <a:ext cx="0" cy="0"/>
          <a:chOff x="0" y="0"/>
          <a:chExt cx="0" cy="0"/>
        </a:xfrm>
      </p:grpSpPr>
      <p:sp>
        <p:nvSpPr>
          <p:cNvPr id="4"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7"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Internal</a:t>
            </a:r>
            <a:endParaRPr lang="en-US" dirty="0"/>
          </a:p>
        </p:txBody>
      </p:sp>
      <p:cxnSp>
        <p:nvCxnSpPr>
          <p:cNvPr id="8" name="Straight Connector 7"/>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bg1"/>
                </a:solidFill>
              </a:defRPr>
            </a:lvl1pPr>
          </a:lstStyle>
          <a:p>
            <a:fld id="{8C8572CE-7616-5E4E-9ACC-4CC7EA229E58}" type="datetime1">
              <a:rPr lang="en-US" smtClean="0"/>
              <a:t>10/5/2017</a:t>
            </a:fld>
            <a:endParaRPr lang="en-US" dirty="0"/>
          </a:p>
        </p:txBody>
      </p:sp>
    </p:spTree>
    <p:extLst>
      <p:ext uri="{BB962C8B-B14F-4D97-AF65-F5344CB8AC3E}">
        <p14:creationId xmlns:p14="http://schemas.microsoft.com/office/powerpoint/2010/main" val="1861513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783138" y="377825"/>
            <a:ext cx="6770430" cy="5824538"/>
          </a:xfrm>
        </p:spPr>
        <p:txBody>
          <a:bodyPr lIns="0" tIns="0" rIns="0" bIns="0">
            <a:noAutofit/>
          </a:bodyP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3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All text should be white. Pull quote goes here. All text should be white. Pull quote goes here.</a:t>
            </a:r>
            <a:br>
              <a:rPr lang="en-US" dirty="0"/>
            </a:br>
            <a:r>
              <a:rPr lang="en-US" dirty="0"/>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PERSON BEING QUOTED</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Internal</a:t>
            </a:r>
            <a:endParaRPr lang="en-US" dirty="0"/>
          </a:p>
        </p:txBody>
      </p:sp>
      <p:cxnSp>
        <p:nvCxnSpPr>
          <p:cNvPr id="10" name="Straight Connector 9"/>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bg1"/>
                </a:solidFill>
              </a:defRPr>
            </a:lvl1pPr>
          </a:lstStyle>
          <a:p>
            <a:fld id="{CEE8A5AA-91B3-F54F-A637-D0413CF0BE0B}" type="datetime1">
              <a:rPr lang="en-US" smtClean="0"/>
              <a:t>10/5/2017</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estricted Cover">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9" name="TextBox 8"/>
          <p:cNvSpPr txBox="1"/>
          <p:nvPr userDrawn="1"/>
        </p:nvSpPr>
        <p:spPr>
          <a:xfrm>
            <a:off x="336550" y="837561"/>
            <a:ext cx="3898900"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a:t>
            </a:r>
            <a:r>
              <a:rPr lang="en-US" sz="750" cap="all" spc="100">
                <a:solidFill>
                  <a:srgbClr val="F7A81B"/>
                </a:solidFill>
              </a:rPr>
              <a:t>restricted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30968" y="343179"/>
            <a:ext cx="1764792" cy="195568"/>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940" y="6605330"/>
            <a:ext cx="3512820" cy="91184"/>
          </a:xfrm>
          <a:prstGeom prst="rect">
            <a:avLst/>
          </a:prstGeom>
        </p:spPr>
      </p:pic>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783139" y="377825"/>
            <a:ext cx="6770430" cy="5824538"/>
          </a:xfrm>
        </p:spPr>
        <p:txBody>
          <a:bodyPr lIns="0" tIns="0" rIns="0" bIns="0">
            <a:noAutofit/>
          </a:bodyPr>
          <a:lst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lvl3p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USE A SPOT color TO CALL OUT CERTAIN WORDS. PULL QUOTE GOES HERE. USE A SPOT color TO CALL OUT CERTAIN WORDS. PULL QUOTE GOES HERE. USE A SPOT color TO CALL OUT CERTAIN WORDS. </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Internal</a:t>
            </a:r>
            <a:endParaRPr lang="en-US" dirty="0"/>
          </a:p>
        </p:txBody>
      </p:sp>
      <p:cxnSp>
        <p:nvCxnSpPr>
          <p:cNvPr id="10" name="Straight Connector 9"/>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bg1"/>
                </a:solidFill>
              </a:defRPr>
            </a:lvl1pPr>
          </a:lstStyle>
          <a:p>
            <a:fld id="{2CD8AF12-4B88-474D-8826-EB0573548E82}" type="datetime1">
              <a:rPr lang="en-US" smtClean="0"/>
              <a:t>10/5/2017</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branded Cover">
    <p:spTree>
      <p:nvGrpSpPr>
        <p:cNvPr id="1" name=""/>
        <p:cNvGrpSpPr/>
        <p:nvPr/>
      </p:nvGrpSpPr>
      <p:grpSpPr>
        <a:xfrm>
          <a:off x="0" y="0"/>
          <a:ext cx="0" cy="0"/>
          <a:chOff x="0" y="0"/>
          <a:chExt cx="0" cy="0"/>
        </a:xfrm>
      </p:grpSpPr>
      <p:sp>
        <p:nvSpPr>
          <p:cNvPr id="6" name="Rectangle 5"/>
          <p:cNvSpPr/>
          <p:nvPr userDrawn="1"/>
        </p:nvSpPr>
        <p:spPr>
          <a:xfrm>
            <a:off x="0" y="839775"/>
            <a:ext cx="12192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7" name="Picture Placeholder 6"/>
          <p:cNvSpPr>
            <a:spLocks noGrp="1"/>
          </p:cNvSpPr>
          <p:nvPr>
            <p:ph type="pic" sz="quarter" idx="11"/>
          </p:nvPr>
        </p:nvSpPr>
        <p:spPr>
          <a:xfrm>
            <a:off x="336550" y="839775"/>
            <a:ext cx="3898900" cy="5588013"/>
          </a:xfrm>
          <a:solidFill>
            <a:schemeClr val="bg1"/>
          </a:solidFill>
        </p:spPr>
        <p:txBody>
          <a:bodyPr/>
          <a:lstStyle/>
          <a:p>
            <a:r>
              <a:rPr lang="en-US"/>
              <a:t>Click icon to add picture</a:t>
            </a:r>
          </a:p>
        </p:txBody>
      </p:sp>
      <p:sp>
        <p:nvSpPr>
          <p:cNvPr id="2" name="Title 1"/>
          <p:cNvSpPr>
            <a:spLocks noGrp="1"/>
          </p:cNvSpPr>
          <p:nvPr>
            <p:ph type="ctrTitle" hasCustomPrompt="1"/>
          </p:nvPr>
        </p:nvSpPr>
        <p:spPr>
          <a:xfrm>
            <a:off x="4651382" y="1381381"/>
            <a:ext cx="7227067" cy="2387600"/>
          </a:xfrm>
        </p:spPr>
        <p:txBody>
          <a:bodyPr anchor="b">
            <a:noAutofit/>
          </a:bodyPr>
          <a:lstStyle>
            <a:lvl1pPr algn="l">
              <a:lnSpc>
                <a:spcPct val="90000"/>
              </a:lnSpc>
              <a:defRPr sz="7000" spc="300" baseline="0">
                <a:solidFill>
                  <a:schemeClr val="bg1"/>
                </a:solidFill>
              </a:defRPr>
            </a:lvl1pPr>
          </a:lstStyle>
          <a:p>
            <a:r>
              <a:rPr lang="en-US" sz="7000" spc="300" dirty="0">
                <a:solidFill>
                  <a:schemeClr val="bg1"/>
                </a:solidFill>
              </a:rPr>
              <a:t>Click to Edit Title</a:t>
            </a:r>
          </a:p>
        </p:txBody>
      </p:sp>
      <p:sp>
        <p:nvSpPr>
          <p:cNvPr id="3" name="Subtitle 2"/>
          <p:cNvSpPr>
            <a:spLocks noGrp="1"/>
          </p:cNvSpPr>
          <p:nvPr>
            <p:ph type="subTitle" idx="1"/>
          </p:nvPr>
        </p:nvSpPr>
        <p:spPr>
          <a:xfrm>
            <a:off x="4651381" y="4296129"/>
            <a:ext cx="7227067"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4651381" y="5928912"/>
            <a:ext cx="5010151" cy="346075"/>
          </a:xfrm>
        </p:spPr>
        <p:txBody>
          <a:bodyPr>
            <a:normAutofit/>
          </a:bodyPr>
          <a:lstStyle>
            <a:lvl1pPr marL="0" indent="0">
              <a:buNone/>
              <a:defRPr sz="1200" b="0" i="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30968" y="343179"/>
            <a:ext cx="1764792" cy="195568"/>
          </a:xfrm>
          <a:prstGeom prst="rect">
            <a:avLst/>
          </a:prstGeom>
        </p:spPr>
      </p:pic>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366184" y="0"/>
            <a:ext cx="11436349" cy="6874859"/>
          </a:xfrm>
        </p:spPr>
        <p:txBody>
          <a:bodyPr anchor="ctr"/>
          <a:lstStyle>
            <a:lvl1pPr marL="0" indent="0" algn="ctr">
              <a:buNone/>
              <a:defRPr sz="6000" b="0" i="0" cap="all" spc="200" baseline="0">
                <a:solidFill>
                  <a:schemeClr val="bg1"/>
                </a:solidFill>
                <a:latin typeface="Oswald"/>
              </a:defRPr>
            </a:lvl1pPr>
            <a:lvl2pPr algn="ctr">
              <a:defRPr sz="1800" i="0" spc="100" baseline="0">
                <a:solidFill>
                  <a:schemeClr val="bg1"/>
                </a:solidFill>
                <a:latin typeface="+mn-lt"/>
              </a:defRPr>
            </a:lvl2pPr>
          </a:lstStyle>
          <a:p>
            <a:pPr lvl="0"/>
            <a:r>
              <a:rPr lang="en-US" dirty="0"/>
              <a:t>DIVIDER HEADING</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hoto Title and Content">
    <p:spTree>
      <p:nvGrpSpPr>
        <p:cNvPr id="1" name=""/>
        <p:cNvGrpSpPr/>
        <p:nvPr/>
      </p:nvGrpSpPr>
      <p:grpSpPr>
        <a:xfrm>
          <a:off x="0" y="0"/>
          <a:ext cx="0" cy="0"/>
          <a:chOff x="0" y="0"/>
          <a:chExt cx="0" cy="0"/>
        </a:xfrm>
      </p:grpSpPr>
      <p:sp>
        <p:nvSpPr>
          <p:cNvPr id="12" name="Content Placeholder 11"/>
          <p:cNvSpPr>
            <a:spLocks noGrp="1"/>
          </p:cNvSpPr>
          <p:nvPr>
            <p:ph sz="quarter" idx="13" hasCustomPrompt="1"/>
          </p:nvPr>
        </p:nvSpPr>
        <p:spPr>
          <a:xfrm>
            <a:off x="4783138" y="1407445"/>
            <a:ext cx="6770687" cy="4705350"/>
          </a:xfrm>
        </p:spPr>
        <p:txBody>
          <a:bodyPr/>
          <a:lstStyle>
            <a:lvl2pPr>
              <a:spcAft>
                <a:spcPts val="0"/>
              </a:spcAft>
              <a:defRPr/>
            </a:lvl2pPr>
            <a:lvl5pPr>
              <a:defRPr>
                <a:latin typeface="Georgia" charset="0"/>
                <a:ea typeface="Georgia" charset="0"/>
                <a:cs typeface="Georgia" charset="0"/>
              </a:defRPr>
            </a:lvl5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7" name="Title 6"/>
          <p:cNvSpPr>
            <a:spLocks noGrp="1"/>
          </p:cNvSpPr>
          <p:nvPr>
            <p:ph type="title"/>
          </p:nvPr>
        </p:nvSpPr>
        <p:spPr/>
        <p:txBody>
          <a:bodyPr/>
          <a:lstStyle/>
          <a:p>
            <a:r>
              <a:rPr lang="en-US"/>
              <a:t>Click to edit Master title style</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0"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CE07B27C-0347-8648-B0BE-C7884A062724}" type="datetime1">
              <a:rPr lang="en-US" smtClean="0"/>
              <a:t>10/5/2017</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Title and Content 2 col">
    <p:spTree>
      <p:nvGrpSpPr>
        <p:cNvPr id="1" name=""/>
        <p:cNvGrpSpPr/>
        <p:nvPr/>
      </p:nvGrpSpPr>
      <p:grpSpPr>
        <a:xfrm>
          <a:off x="0" y="0"/>
          <a:ext cx="0" cy="0"/>
          <a:chOff x="0" y="0"/>
          <a:chExt cx="0" cy="0"/>
        </a:xfrm>
      </p:grpSpPr>
      <p:sp>
        <p:nvSpPr>
          <p:cNvPr id="12" name="Content Placeholder 11"/>
          <p:cNvSpPr>
            <a:spLocks noGrp="1"/>
          </p:cNvSpPr>
          <p:nvPr>
            <p:ph sz="quarter" idx="13" hasCustomPrompt="1"/>
          </p:nvPr>
        </p:nvSpPr>
        <p:spPr>
          <a:xfrm>
            <a:off x="4783139" y="1407445"/>
            <a:ext cx="3302082" cy="4705350"/>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7" name="Title 6"/>
          <p:cNvSpPr>
            <a:spLocks noGrp="1"/>
          </p:cNvSpPr>
          <p:nvPr>
            <p:ph type="title"/>
          </p:nvPr>
        </p:nvSpPr>
        <p:spPr/>
        <p:txBody>
          <a:bodyPr/>
          <a:lstStyle/>
          <a:p>
            <a:r>
              <a:rPr lang="en-US"/>
              <a:t>Click to edit Master title style</a:t>
            </a:r>
          </a:p>
        </p:txBody>
      </p:sp>
      <p:sp>
        <p:nvSpPr>
          <p:cNvPr id="9" name="Content Placeholder 11"/>
          <p:cNvSpPr>
            <a:spLocks noGrp="1"/>
          </p:cNvSpPr>
          <p:nvPr>
            <p:ph sz="quarter" idx="14" hasCustomPrompt="1"/>
          </p:nvPr>
        </p:nvSpPr>
        <p:spPr>
          <a:xfrm>
            <a:off x="8257839" y="1407445"/>
            <a:ext cx="3302082" cy="4705350"/>
          </a:xfrm>
        </p:spPr>
        <p:txBody>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8" name="Picture Placeholder 3"/>
          <p:cNvSpPr>
            <a:spLocks noGrp="1"/>
          </p:cNvSpPr>
          <p:nvPr>
            <p:ph type="pic" sz="quarter" idx="15"/>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3"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6B9AF10C-188E-A540-863B-64A39BAB6F22}" type="datetime1">
              <a:rPr lang="en-US" smtClean="0"/>
              <a:t>10/5/2017</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Title and Content Graphics">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9" y="1407445"/>
            <a:ext cx="6770430" cy="349166"/>
          </a:xfrm>
        </p:spPr>
        <p:txBody>
          <a:bodyPr/>
          <a:lstStyle>
            <a:lvl1pPr marL="0" indent="0">
              <a:buNone/>
              <a:defRPr sz="1200" i="1">
                <a:latin typeface="Georgia" charset="0"/>
                <a:ea typeface="Georgia" charset="0"/>
                <a:cs typeface="Georgia" charset="0"/>
              </a:defRPr>
            </a:lvl1pPr>
          </a:lstStyle>
          <a:p>
            <a:pPr lvl="0"/>
            <a:r>
              <a:rPr lang="en-US"/>
              <a:t>Edit Master text styles</a:t>
            </a:r>
          </a:p>
        </p:txBody>
      </p:sp>
      <p:sp>
        <p:nvSpPr>
          <p:cNvPr id="7" name="Title 6"/>
          <p:cNvSpPr>
            <a:spLocks noGrp="1"/>
          </p:cNvSpPr>
          <p:nvPr>
            <p:ph type="title"/>
          </p:nvPr>
        </p:nvSpPr>
        <p:spPr/>
        <p:txBody>
          <a:bodyPr/>
          <a:lstStyle/>
          <a:p>
            <a:r>
              <a:rPr lang="en-US"/>
              <a:t>Click to edit Master title style</a:t>
            </a:r>
          </a:p>
        </p:txBody>
      </p:sp>
      <p:sp>
        <p:nvSpPr>
          <p:cNvPr id="6" name="Picture Placeholder 3"/>
          <p:cNvSpPr>
            <a:spLocks noGrp="1"/>
          </p:cNvSpPr>
          <p:nvPr>
            <p:ph type="pic" sz="quarter" idx="14"/>
          </p:nvPr>
        </p:nvSpPr>
        <p:spPr>
          <a:xfrm>
            <a:off x="365802" y="1"/>
            <a:ext cx="3924300" cy="6857999"/>
          </a:xfrm>
          <a:solidFill>
            <a:schemeClr val="bg1"/>
          </a:solidFill>
        </p:spPr>
        <p:txBody>
          <a:bodyPr/>
          <a:lstStyle/>
          <a:p>
            <a:r>
              <a:rPr lang="en-US"/>
              <a:t>Click icon to add picture</a:t>
            </a:r>
          </a:p>
        </p:txBody>
      </p:sp>
      <p:sp>
        <p:nvSpPr>
          <p:cNvPr id="8"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0"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926CA831-E3C1-3D42-B871-E61EB0C49105}" type="datetime1">
              <a:rPr lang="en-US" smtClean="0"/>
              <a:t>10/5/2017</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Title and Content Charts">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4783139" y="1407445"/>
            <a:ext cx="6770430" cy="349166"/>
          </a:xfrm>
        </p:spPr>
        <p:txBody>
          <a:bodyPr/>
          <a:lstStyle>
            <a:lvl1pPr marL="0" indent="0">
              <a:buNone/>
              <a:defRPr sz="1200" i="1">
                <a:latin typeface="Georgia" charset="0"/>
                <a:ea typeface="Georgia" charset="0"/>
                <a:cs typeface="Georgia" charset="0"/>
              </a:defRPr>
            </a:lvl1pPr>
          </a:lstStyle>
          <a:p>
            <a:pPr lvl="0"/>
            <a:r>
              <a:rPr lang="en-US"/>
              <a:t>Edit Master text styles</a:t>
            </a:r>
          </a:p>
        </p:txBody>
      </p:sp>
      <p:sp>
        <p:nvSpPr>
          <p:cNvPr id="7" name="Title 6"/>
          <p:cNvSpPr>
            <a:spLocks noGrp="1"/>
          </p:cNvSpPr>
          <p:nvPr>
            <p:ph type="title"/>
          </p:nvPr>
        </p:nvSpPr>
        <p:spPr/>
        <p:txBody>
          <a:bodyPr/>
          <a:lstStyle/>
          <a:p>
            <a:r>
              <a:rPr lang="en-US"/>
              <a:t>Click to edit Master title style</a:t>
            </a:r>
          </a:p>
        </p:txBody>
      </p:sp>
      <p:sp>
        <p:nvSpPr>
          <p:cNvPr id="6" name="Chart Placeholder 4"/>
          <p:cNvSpPr>
            <a:spLocks noGrp="1"/>
          </p:cNvSpPr>
          <p:nvPr>
            <p:ph type="chart" sz="quarter" idx="12"/>
          </p:nvPr>
        </p:nvSpPr>
        <p:spPr>
          <a:xfrm>
            <a:off x="4782478" y="2780284"/>
            <a:ext cx="3385751" cy="2773565"/>
          </a:xfrm>
        </p:spPr>
        <p:txBody>
          <a:bodyPr/>
          <a:lstStyle/>
          <a:p>
            <a:r>
              <a:rPr lang="en-US"/>
              <a:t>Click icon to add chart</a:t>
            </a:r>
          </a:p>
        </p:txBody>
      </p:sp>
      <p:sp>
        <p:nvSpPr>
          <p:cNvPr id="8" name="Chart Placeholder 4"/>
          <p:cNvSpPr>
            <a:spLocks noGrp="1"/>
          </p:cNvSpPr>
          <p:nvPr>
            <p:ph type="chart" sz="quarter" idx="14"/>
          </p:nvPr>
        </p:nvSpPr>
        <p:spPr>
          <a:xfrm>
            <a:off x="8192531" y="2780285"/>
            <a:ext cx="3361864" cy="2773565"/>
          </a:xfrm>
        </p:spPr>
        <p:txBody>
          <a:bodyPr/>
          <a:lstStyle/>
          <a:p>
            <a:r>
              <a:rPr lang="en-US"/>
              <a:t>Click icon to add chart</a:t>
            </a:r>
          </a:p>
        </p:txBody>
      </p:sp>
      <p:sp>
        <p:nvSpPr>
          <p:cNvPr id="9" name="Picture Placeholder 3"/>
          <p:cNvSpPr>
            <a:spLocks noGrp="1"/>
          </p:cNvSpPr>
          <p:nvPr>
            <p:ph type="pic" sz="quarter" idx="15"/>
          </p:nvPr>
        </p:nvSpPr>
        <p:spPr>
          <a:xfrm>
            <a:off x="365802" y="1"/>
            <a:ext cx="3924300" cy="6857999"/>
          </a:xfrm>
          <a:solidFill>
            <a:schemeClr val="bg1"/>
          </a:solidFill>
        </p:spPr>
        <p:txBody>
          <a:bodyPr/>
          <a:lstStyle/>
          <a:p>
            <a:r>
              <a:rPr lang="en-US"/>
              <a:t>Click icon to add picture</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3"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8310B694-A189-EA47-9411-022A3FD37C02}" type="datetime1">
              <a:rPr lang="en-US" smtClean="0"/>
              <a:t>10/5/2017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bwMode="auto">
          <a:xfrm>
            <a:off x="0" y="0"/>
            <a:ext cx="36576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10"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Internal</a:t>
            </a:r>
            <a:endParaRPr lang="en-US" dirty="0"/>
          </a:p>
        </p:txBody>
      </p:sp>
      <p:sp>
        <p:nvSpPr>
          <p:cNvPr id="12" name="Title Placeholder 1"/>
          <p:cNvSpPr>
            <a:spLocks noGrp="1"/>
          </p:cNvSpPr>
          <p:nvPr>
            <p:ph type="title"/>
          </p:nvPr>
        </p:nvSpPr>
        <p:spPr>
          <a:xfrm>
            <a:off x="4782889" y="212962"/>
            <a:ext cx="6770680" cy="981308"/>
          </a:xfrm>
          <a:prstGeom prst="rect">
            <a:avLst/>
          </a:prstGeom>
        </p:spPr>
        <p:txBody>
          <a:bodyPr vert="horz" lIns="0" tIns="0" rIns="0" bIns="0" rtlCol="0" anchor="b">
            <a:noAutofit/>
          </a:bodyPr>
          <a:lstStyle/>
          <a:p>
            <a:r>
              <a:rPr lang="en-US"/>
              <a:t>Click to edit Master title style</a:t>
            </a:r>
            <a:endParaRPr lang="en-US" dirty="0"/>
          </a:p>
        </p:txBody>
      </p:sp>
      <p:sp>
        <p:nvSpPr>
          <p:cNvPr id="13" name="Text Placeholder 2"/>
          <p:cNvSpPr>
            <a:spLocks noGrp="1"/>
          </p:cNvSpPr>
          <p:nvPr>
            <p:ph type="body" idx="1"/>
          </p:nvPr>
        </p:nvSpPr>
        <p:spPr>
          <a:xfrm>
            <a:off x="4782890" y="1395713"/>
            <a:ext cx="6770678"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cxnSp>
        <p:nvCxnSpPr>
          <p:cNvPr id="14" name="Straight Connector 13"/>
          <p:cNvCxnSpPr/>
          <p:nvPr userDrawn="1"/>
        </p:nvCxnSpPr>
        <p:spPr>
          <a:xfrm>
            <a:off x="4782889" y="6400451"/>
            <a:ext cx="67706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D57AC487-6E00-C34A-9F3A-B5D35285FF17}" type="datetime1">
              <a:rPr lang="en-US" smtClean="0"/>
              <a:t>10/5/2017</a:t>
            </a:fld>
            <a:endParaRPr lang="en-US" dirty="0"/>
          </a:p>
        </p:txBody>
      </p:sp>
    </p:spTree>
    <p:extLst>
      <p:ext uri="{BB962C8B-B14F-4D97-AF65-F5344CB8AC3E}">
        <p14:creationId xmlns:p14="http://schemas.microsoft.com/office/powerpoint/2010/main" val="261620314"/>
      </p:ext>
    </p:extLst>
  </p:cSld>
  <p:clrMap bg1="lt1" tx1="dk1" bg2="lt2" tx2="dk2" accent1="accent1" accent2="accent2" accent3="accent3" accent4="accent4" accent5="accent5" accent6="accent6" hlink="hlink" folHlink="folHlink"/>
  <p:sldLayoutIdLst>
    <p:sldLayoutId id="2147483775" r:id="rId1"/>
    <p:sldLayoutId id="2147483815" r:id="rId2"/>
    <p:sldLayoutId id="2147483816" r:id="rId3"/>
    <p:sldLayoutId id="2147483817" r:id="rId4"/>
    <p:sldLayoutId id="2147483787" r:id="rId5"/>
    <p:sldLayoutId id="2147483776" r:id="rId6"/>
    <p:sldLayoutId id="2147483789" r:id="rId7"/>
    <p:sldLayoutId id="2147483790" r:id="rId8"/>
    <p:sldLayoutId id="2147483791" r:id="rId9"/>
    <p:sldLayoutId id="2147483792" r:id="rId10"/>
    <p:sldLayoutId id="2147483794" r:id="rId11"/>
    <p:sldLayoutId id="2147483795" r:id="rId12"/>
    <p:sldLayoutId id="2147483829" r:id="rId13"/>
    <p:sldLayoutId id="2147483830" r:id="rId14"/>
    <p:sldLayoutId id="2147483831" r:id="rId15"/>
    <p:sldLayoutId id="2147483832" r:id="rId16"/>
  </p:sldLayoutIdLst>
  <p:hf hdr="0" dt="0"/>
  <p:txStyles>
    <p:titleStyle>
      <a:lvl1pPr algn="l" defTabSz="914400" rtl="0" eaLnBrk="1" latinLnBrk="0" hangingPunct="1">
        <a:lnSpc>
          <a:spcPct val="90000"/>
        </a:lnSpc>
        <a:spcBef>
          <a:spcPct val="0"/>
        </a:spcBef>
        <a:buNone/>
        <a:defRPr sz="2400" kern="1200" cap="all" spc="100" baseline="0">
          <a:solidFill>
            <a:schemeClr val="tx1"/>
          </a:solidFill>
          <a:latin typeface="oswald" charset="0"/>
          <a:ea typeface="+mj-ea"/>
          <a:cs typeface="+mj-cs"/>
        </a:defRPr>
      </a:lvl1pPr>
    </p:titleStyle>
    <p:bodyStyle>
      <a:lvl1pPr marL="182880" indent="-182880" algn="l" defTabSz="914400" rtl="0" eaLnBrk="1" latinLnBrk="0" hangingPunct="1">
        <a:lnSpc>
          <a:spcPct val="100000"/>
        </a:lnSpc>
        <a:spcBef>
          <a:spcPts val="600"/>
        </a:spcBef>
        <a:buFont typeface="Arial" charset="0"/>
        <a:buChar char="•"/>
        <a:defRPr sz="1400" i="0" kern="1200">
          <a:solidFill>
            <a:schemeClr val="tx1"/>
          </a:solidFill>
          <a:latin typeface="Calibri" charset="0"/>
          <a:ea typeface="Calibri" charset="0"/>
          <a:cs typeface="Calibri" charset="0"/>
        </a:defRPr>
      </a:lvl1pPr>
      <a:lvl2pPr marL="365760" marR="0" indent="-182880" algn="l" defTabSz="914400" rtl="0" eaLnBrk="1" fontAlgn="auto" latinLnBrk="0" hangingPunct="1">
        <a:lnSpc>
          <a:spcPct val="100000"/>
        </a:lnSpc>
        <a:spcBef>
          <a:spcPts val="0"/>
        </a:spcBef>
        <a:spcAft>
          <a:spcPts val="0"/>
        </a:spcAft>
        <a:buClrTx/>
        <a:buSzTx/>
        <a:buFont typeface="LucidaGrande" charset="0"/>
        <a:buChar char="-"/>
        <a:tabLst/>
        <a:defRPr sz="1400" i="0" kern="1200" cap="none" spc="0" baseline="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400" i="0" kern="120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Font typeface="LucidaGrande" charset="0"/>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baseline="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0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2963"/>
            <a:ext cx="10715368" cy="981308"/>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838200" y="1610772"/>
            <a:ext cx="10715368" cy="4599528"/>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Fourth level optional subhead</a:t>
            </a:r>
          </a:p>
          <a:p>
            <a:pPr lvl="4"/>
            <a:r>
              <a:rPr lang="en-US" dirty="0"/>
              <a:t>Level 5 is an optional short description</a:t>
            </a:r>
          </a:p>
          <a:p>
            <a:pPr lvl="5"/>
            <a:r>
              <a:rPr lang="en-US" dirty="0"/>
              <a:t>Level 6 is used for source information or footnotes.</a:t>
            </a:r>
          </a:p>
        </p:txBody>
      </p:sp>
      <p:sp>
        <p:nvSpPr>
          <p:cNvPr id="7" name="Rectangle 6"/>
          <p:cNvSpPr/>
          <p:nvPr userDrawn="1"/>
        </p:nvSpPr>
        <p:spPr bwMode="auto">
          <a:xfrm>
            <a:off x="0" y="1"/>
            <a:ext cx="36576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1"/>
                </a:solidFill>
              </a:rPr>
              <a:t> </a:t>
            </a:r>
          </a:p>
        </p:txBody>
      </p:sp>
      <p:cxnSp>
        <p:nvCxnSpPr>
          <p:cNvPr id="10" name="Straight Connector 9"/>
          <p:cNvCxnSpPr/>
          <p:nvPr userDrawn="1"/>
        </p:nvCxnSpPr>
        <p:spPr>
          <a:xfrm>
            <a:off x="838200" y="1276283"/>
            <a:ext cx="107153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lide Number Placeholder 2"/>
          <p:cNvSpPr>
            <a:spLocks noGrp="1"/>
          </p:cNvSpPr>
          <p:nvPr>
            <p:ph type="sldNum" sz="quarter" idx="4"/>
          </p:nvPr>
        </p:nvSpPr>
        <p:spPr>
          <a:xfrm>
            <a:off x="11092070" y="6400800"/>
            <a:ext cx="461498" cy="457200"/>
          </a:xfrm>
          <a:prstGeom prst="rect">
            <a:avLst/>
          </a:prstGeom>
        </p:spPr>
        <p:txBody>
          <a:bodyPr lIns="0" tIns="0" rIns="0" bIns="0" anchor="ctr"/>
          <a:lstStyle>
            <a:lvl1pPr algn="r">
              <a:defRPr sz="1000"/>
            </a:lvl1pPr>
          </a:lstStyle>
          <a:p>
            <a:fld id="{EACE6E22-E655-5947-A8B4-6F095FBA2C12}" type="slidenum">
              <a:rPr lang="en-US" smtClean="0"/>
              <a:pPr/>
              <a:t>‹#›</a:t>
            </a:fld>
            <a:endParaRPr lang="en-US" dirty="0"/>
          </a:p>
        </p:txBody>
      </p:sp>
      <p:sp>
        <p:nvSpPr>
          <p:cNvPr id="12" name="Footer Placeholder 3"/>
          <p:cNvSpPr>
            <a:spLocks noGrp="1"/>
          </p:cNvSpPr>
          <p:nvPr>
            <p:ph type="ftr" sz="quarter" idx="3"/>
          </p:nvPr>
        </p:nvSpPr>
        <p:spPr>
          <a:xfrm>
            <a:off x="838200" y="6400451"/>
            <a:ext cx="4943514" cy="457549"/>
          </a:xfrm>
          <a:prstGeom prst="rect">
            <a:avLst/>
          </a:prstGeom>
        </p:spPr>
        <p:txBody>
          <a:bodyPr lIns="0" tIns="0" rIns="0" bIns="0" anchor="ctr"/>
          <a:lstStyle>
            <a:lvl1pPr>
              <a:defRPr sz="700" i="1">
                <a:latin typeface="Georgia" charset="0"/>
                <a:ea typeface="Georgia" charset="0"/>
                <a:cs typeface="Georgia" charset="0"/>
              </a:defRPr>
            </a:lvl1pPr>
          </a:lstStyle>
          <a:p>
            <a:r>
              <a:rPr lang="en-US"/>
              <a:t>Booz Allen Hamilton Internal</a:t>
            </a:r>
          </a:p>
        </p:txBody>
      </p:sp>
      <p:cxnSp>
        <p:nvCxnSpPr>
          <p:cNvPr id="13" name="Straight Connector 12"/>
          <p:cNvCxnSpPr/>
          <p:nvPr userDrawn="1"/>
        </p:nvCxnSpPr>
        <p:spPr>
          <a:xfrm>
            <a:off x="838200" y="6400451"/>
            <a:ext cx="107153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Date Placeholder 3"/>
          <p:cNvSpPr>
            <a:spLocks noGrp="1"/>
          </p:cNvSpPr>
          <p:nvPr>
            <p:ph type="dt" sz="half" idx="2"/>
          </p:nvPr>
        </p:nvSpPr>
        <p:spPr>
          <a:xfrm>
            <a:off x="578171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4923DAD2-9C8B-2A48-9E7E-80665FE86793}" type="datetime1">
              <a:rPr lang="en-US" smtClean="0"/>
              <a:t>10/5/2017</a:t>
            </a:fld>
            <a:endParaRPr lang="en-US" dirty="0"/>
          </a:p>
        </p:txBody>
      </p:sp>
    </p:spTree>
    <p:extLst>
      <p:ext uri="{BB962C8B-B14F-4D97-AF65-F5344CB8AC3E}">
        <p14:creationId xmlns:p14="http://schemas.microsoft.com/office/powerpoint/2010/main" val="922559156"/>
      </p:ext>
    </p:extLst>
  </p:cSld>
  <p:clrMap bg1="lt1" tx1="dk1" bg2="lt2" tx2="dk2" accent1="accent1" accent2="accent2" accent3="accent3" accent4="accent4" accent5="accent5" accent6="accent6" hlink="hlink" folHlink="folHlink"/>
  <p:sldLayoutIdLst>
    <p:sldLayoutId id="2147483806" r:id="rId1"/>
    <p:sldLayoutId id="2147483798" r:id="rId2"/>
    <p:sldLayoutId id="2147483803" r:id="rId3"/>
    <p:sldLayoutId id="2147483828" r:id="rId4"/>
    <p:sldLayoutId id="2147483801" r:id="rId5"/>
    <p:sldLayoutId id="2147483802" r:id="rId6"/>
    <p:sldLayoutId id="2147483799" r:id="rId7"/>
    <p:sldLayoutId id="2147483800" r:id="rId8"/>
    <p:sldLayoutId id="2147483824" r:id="rId9"/>
    <p:sldLayoutId id="2147483825" r:id="rId10"/>
    <p:sldLayoutId id="2147483826" r:id="rId11"/>
  </p:sldLayoutIdLst>
  <p:hf hdr="0" dt="0"/>
  <p:txStyles>
    <p:titleStyle>
      <a:lvl1pPr algn="l" defTabSz="914400" rtl="0" eaLnBrk="1" latinLnBrk="0" hangingPunct="1">
        <a:lnSpc>
          <a:spcPct val="90000"/>
        </a:lnSpc>
        <a:spcBef>
          <a:spcPct val="0"/>
        </a:spcBef>
        <a:buNone/>
        <a:defRPr sz="2400" kern="1200" cap="all" spc="100" baseline="0">
          <a:solidFill>
            <a:schemeClr val="tx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spcAft>
          <a:spcPts val="0"/>
        </a:spcAft>
        <a:buFont typeface="Arial" charset="0"/>
        <a:buChar char="•"/>
        <a:defRPr sz="1400" i="0" kern="1200" baseline="0">
          <a:solidFill>
            <a:schemeClr val="tx1"/>
          </a:solidFill>
          <a:latin typeface="Calibri" charset="0"/>
          <a:ea typeface="Calibri" charset="0"/>
          <a:cs typeface="Calibri" charset="0"/>
        </a:defRPr>
      </a:lvl1pPr>
      <a:lvl2pPr marL="365760" indent="-182880" algn="l" defTabSz="914400" rtl="0" eaLnBrk="1" latinLnBrk="0" hangingPunct="1">
        <a:lnSpc>
          <a:spcPct val="100000"/>
        </a:lnSpc>
        <a:spcBef>
          <a:spcPts val="0"/>
        </a:spcBef>
        <a:spcAft>
          <a:spcPts val="0"/>
        </a:spcAft>
        <a:buFont typeface="LucidaGrande" charset="0"/>
        <a:buChar char="-"/>
        <a:tabLst/>
        <a:defRPr sz="1400" i="0" kern="1200" cap="none" spc="0" baseline="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spcAft>
          <a:spcPts val="0"/>
        </a:spcAft>
        <a:buFont typeface="Courier New" charset="0"/>
        <a:buChar char="o"/>
        <a:tabLst/>
        <a:defRPr sz="1400" i="0" kern="120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buFont typeface="LucidaGrande" charset="0"/>
        <a:buNone/>
        <a:tabLst/>
        <a:defRPr sz="1600" b="1"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2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0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82888" y="414779"/>
            <a:ext cx="6770680" cy="5762184"/>
          </a:xfrm>
          <a:prstGeom prst="rect">
            <a:avLst/>
          </a:prstGeom>
        </p:spPr>
        <p:txBody>
          <a:bodyPr vert="horz" lIns="0" tIns="0" rIns="0" bIns="0" rtlCol="0" anchor="ctr">
            <a:noAutofit/>
          </a:bodyPr>
          <a:lstStyle/>
          <a:p>
            <a:pPr marL="0" marR="0" lvl="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LEVEL 1 TITLE</a:t>
            </a:r>
          </a:p>
          <a:p>
            <a:pPr marL="11113" marR="0" lvl="1"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“Pull quote goes here. All text should be white. Pull quote goes here. All text should be white. Pull quote goes here. </a:t>
            </a:r>
            <a:br>
              <a:rPr lang="en-US" dirty="0"/>
            </a:br>
            <a:r>
              <a:rPr lang="en-US" dirty="0"/>
              <a:t>All text should be white.”</a:t>
            </a:r>
          </a:p>
          <a:p>
            <a:pPr marL="0" marR="0" lvl="2"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a:pPr>
            <a:r>
              <a:rPr lang="en-US" dirty="0"/>
              <a:t>PERSON BEING QUOTED</a:t>
            </a:r>
          </a:p>
        </p:txBody>
      </p:sp>
      <p:pic>
        <p:nvPicPr>
          <p:cNvPr id="7" name="Picture 6"/>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16934" y="0"/>
            <a:ext cx="4216400" cy="6858000"/>
          </a:xfrm>
          <a:prstGeom prst="rect">
            <a:avLst/>
          </a:prstGeom>
        </p:spPr>
      </p:pic>
      <p:sp>
        <p:nvSpPr>
          <p:cNvPr id="8" name="Rectangle 7"/>
          <p:cNvSpPr/>
          <p:nvPr userDrawn="1"/>
        </p:nvSpPr>
        <p:spPr bwMode="auto">
          <a:xfrm>
            <a:off x="0" y="1"/>
            <a:ext cx="365760" cy="6857999"/>
          </a:xfrm>
          <a:prstGeom prst="rect">
            <a:avLst/>
          </a:prstGeom>
          <a:solidFill>
            <a:schemeClr val="accent1"/>
          </a:solidFill>
          <a:ln>
            <a:noFill/>
          </a:ln>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p>
        </p:txBody>
      </p:sp>
      <p:sp>
        <p:nvSpPr>
          <p:cNvPr id="14" name="Slide Number Placeholder 15"/>
          <p:cNvSpPr>
            <a:spLocks noGrp="1"/>
          </p:cNvSpPr>
          <p:nvPr>
            <p:ph type="sldNum" sz="quarter" idx="4"/>
          </p:nvPr>
        </p:nvSpPr>
        <p:spPr>
          <a:xfrm>
            <a:off x="11092070" y="6400800"/>
            <a:ext cx="461498" cy="457200"/>
          </a:xfrm>
          <a:prstGeom prst="rect">
            <a:avLst/>
          </a:prstGeom>
        </p:spPr>
        <p:txBody>
          <a:bodyPr vert="horz" lIns="0" tIns="0" rIns="0" bIns="0" rtlCol="0" anchor="ctr"/>
          <a:lstStyle>
            <a:lvl1pPr algn="r">
              <a:defRPr sz="1000">
                <a:solidFill>
                  <a:schemeClr val="bg1"/>
                </a:solidFill>
              </a:defRPr>
            </a:lvl1pPr>
          </a:lstStyle>
          <a:p>
            <a:fld id="{EACE6E22-E655-5947-A8B4-6F095FBA2C12}" type="slidenum">
              <a:rPr lang="en-US" smtClean="0"/>
              <a:pPr/>
              <a:t>‹#›</a:t>
            </a:fld>
            <a:endParaRPr lang="en-US" dirty="0"/>
          </a:p>
        </p:txBody>
      </p:sp>
      <p:sp>
        <p:nvSpPr>
          <p:cNvPr id="15" name="Footer Placeholder 13"/>
          <p:cNvSpPr>
            <a:spLocks noGrp="1"/>
          </p:cNvSpPr>
          <p:nvPr>
            <p:ph type="ftr" sz="quarter" idx="3"/>
          </p:nvPr>
        </p:nvSpPr>
        <p:spPr>
          <a:xfrm>
            <a:off x="4782890" y="6400451"/>
            <a:ext cx="6309180"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Internal</a:t>
            </a:r>
            <a:endParaRPr lang="en-US" dirty="0"/>
          </a:p>
        </p:txBody>
      </p:sp>
      <p:cxnSp>
        <p:nvCxnSpPr>
          <p:cNvPr id="16" name="Straight Connector 15"/>
          <p:cNvCxnSpPr/>
          <p:nvPr userDrawn="1"/>
        </p:nvCxnSpPr>
        <p:spPr>
          <a:xfrm>
            <a:off x="4782889" y="6400451"/>
            <a:ext cx="6770679"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686648" y="6446663"/>
            <a:ext cx="828339" cy="365125"/>
          </a:xfrm>
          <a:prstGeom prst="rect">
            <a:avLst/>
          </a:prstGeom>
        </p:spPr>
        <p:txBody>
          <a:bodyPr vert="horz" lIns="0" tIns="0" rIns="0" bIns="0" rtlCol="0" anchor="ctr"/>
          <a:lstStyle>
            <a:lvl1pPr algn="l">
              <a:defRPr sz="1000">
                <a:solidFill>
                  <a:schemeClr val="bg1"/>
                </a:solidFill>
              </a:defRPr>
            </a:lvl1pPr>
          </a:lstStyle>
          <a:p>
            <a:fld id="{911759B4-855F-3E47-A906-BBC402572C13}" type="datetime1">
              <a:rPr lang="en-US" smtClean="0"/>
              <a:t>10/5/2017</a:t>
            </a:fld>
            <a:endParaRPr lang="en-US" dirty="0"/>
          </a:p>
        </p:txBody>
      </p:sp>
    </p:spTree>
    <p:extLst>
      <p:ext uri="{BB962C8B-B14F-4D97-AF65-F5344CB8AC3E}">
        <p14:creationId xmlns:p14="http://schemas.microsoft.com/office/powerpoint/2010/main" val="1566096663"/>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kern="1200" cap="all" spc="100" baseline="0">
          <a:solidFill>
            <a:schemeClr val="bg1"/>
          </a:solidFill>
          <a:latin typeface="Oswald" charset="0"/>
          <a:ea typeface="Oswald" charset="0"/>
          <a:cs typeface="Oswald" charset="0"/>
        </a:defRPr>
      </a:lvl1pPr>
      <a:lvl2pPr marL="11113"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2000" i="1" kern="1200">
          <a:solidFill>
            <a:schemeClr val="bg1"/>
          </a:solidFill>
          <a:latin typeface="Georgia" charset="0"/>
          <a:ea typeface="Georgia" charset="0"/>
          <a:cs typeface="Georgia" charset="0"/>
        </a:defRPr>
      </a:lvl2pPr>
      <a:lvl3pPr marL="0" marR="0" indent="0" algn="l" defTabSz="914400" rtl="0" eaLnBrk="1" fontAlgn="auto" latinLnBrk="0" hangingPunct="1">
        <a:lnSpc>
          <a:spcPts val="3000"/>
        </a:lnSpc>
        <a:spcBef>
          <a:spcPts val="1200"/>
        </a:spcBef>
        <a:spcAft>
          <a:spcPts val="0"/>
        </a:spcAft>
        <a:buClrTx/>
        <a:buSzTx/>
        <a:buFont typeface="Arial" panose="020B0604020202020204" pitchFamily="34" charset="0"/>
        <a:buNone/>
        <a:tabLst/>
        <a:defRPr sz="1000" kern="1200" cap="all" spc="100" baseline="0">
          <a:solidFill>
            <a:schemeClr val="bg1"/>
          </a:solidFill>
          <a:latin typeface="Oswald" charset="0"/>
          <a:ea typeface="Oswald" charset="0"/>
          <a:cs typeface="Oswald"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336906" y="839775"/>
            <a:ext cx="3898188" cy="5588013"/>
          </a:xfrm>
        </p:spPr>
      </p:pic>
      <p:sp>
        <p:nvSpPr>
          <p:cNvPr id="9" name="Rectangle 8"/>
          <p:cNvSpPr/>
          <p:nvPr/>
        </p:nvSpPr>
        <p:spPr>
          <a:xfrm>
            <a:off x="336550" y="4254980"/>
            <a:ext cx="3898900" cy="2172712"/>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sz="4000" dirty="0"/>
              <a:t>Analysis of FAA Aviation mishap data</a:t>
            </a:r>
          </a:p>
        </p:txBody>
      </p:sp>
      <p:sp>
        <p:nvSpPr>
          <p:cNvPr id="3" name="Subtitle 2"/>
          <p:cNvSpPr>
            <a:spLocks noGrp="1"/>
          </p:cNvSpPr>
          <p:nvPr>
            <p:ph type="subTitle" idx="1"/>
          </p:nvPr>
        </p:nvSpPr>
        <p:spPr/>
        <p:txBody>
          <a:bodyPr/>
          <a:lstStyle/>
          <a:p>
            <a:r>
              <a:rPr lang="en-US" dirty="0"/>
              <a:t>DS5K Capstone Presentation</a:t>
            </a:r>
          </a:p>
        </p:txBody>
      </p:sp>
      <p:sp>
        <p:nvSpPr>
          <p:cNvPr id="4" name="Text Placeholder 3"/>
          <p:cNvSpPr>
            <a:spLocks noGrp="1"/>
          </p:cNvSpPr>
          <p:nvPr>
            <p:ph type="body" sz="quarter" idx="10"/>
          </p:nvPr>
        </p:nvSpPr>
        <p:spPr/>
        <p:txBody>
          <a:bodyPr/>
          <a:lstStyle/>
          <a:p>
            <a:r>
              <a:rPr lang="en-US" dirty="0"/>
              <a:t>5 October 2017</a:t>
            </a:r>
          </a:p>
        </p:txBody>
      </p:sp>
      <p:sp>
        <p:nvSpPr>
          <p:cNvPr id="7" name="Rectangle 6"/>
          <p:cNvSpPr/>
          <p:nvPr/>
        </p:nvSpPr>
        <p:spPr>
          <a:xfrm>
            <a:off x="607506" y="5928912"/>
            <a:ext cx="2436791" cy="215444"/>
          </a:xfrm>
          <a:prstGeom prst="rect">
            <a:avLst/>
          </a:prstGeom>
        </p:spPr>
        <p:txBody>
          <a:bodyPr wrap="square">
            <a:spAutoFit/>
          </a:bodyPr>
          <a:lstStyle/>
          <a:p>
            <a:r>
              <a:rPr lang="en-US" sz="800" i="1" dirty="0">
                <a:solidFill>
                  <a:schemeClr val="bg1"/>
                </a:solidFill>
                <a:latin typeface="Calibri" charset="0"/>
                <a:ea typeface="Calibri" charset="0"/>
                <a:cs typeface="Calibri" charset="0"/>
              </a:rPr>
              <a:t>Innovation center, Washington, D.C.</a:t>
            </a:r>
          </a:p>
        </p:txBody>
      </p:sp>
      <p:sp>
        <p:nvSpPr>
          <p:cNvPr id="15" name="Rectangle 14"/>
          <p:cNvSpPr/>
          <p:nvPr/>
        </p:nvSpPr>
        <p:spPr>
          <a:xfrm flipV="1">
            <a:off x="336550" y="839775"/>
            <a:ext cx="3898900" cy="719007"/>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assification"/>
          <p:cNvSpPr txBox="1"/>
          <p:nvPr/>
        </p:nvSpPr>
        <p:spPr>
          <a:xfrm>
            <a:off x="336590" y="839875"/>
            <a:ext cx="3898845" cy="207749"/>
          </a:xfrm>
          <a:prstGeom prst="rect">
            <a:avLst/>
          </a:prstGeom>
          <a:solidFill>
            <a:schemeClr val="tx1"/>
          </a:solidFill>
        </p:spPr>
        <p:txBody>
          <a:bodyPr wrap="square" rtlCol="0">
            <a:spAutoFit/>
          </a:bodyPr>
          <a:lstStyle/>
          <a:p>
            <a:pPr algn="ctr"/>
            <a:r>
              <a:rPr lang="en-US" sz="750" cap="all" spc="100" dirty="0">
                <a:solidFill>
                  <a:schemeClr val="bg1"/>
                </a:solidFill>
              </a:rPr>
              <a:t>Booz Allen Hamilton internal</a:t>
            </a:r>
          </a:p>
        </p:txBody>
      </p:sp>
    </p:spTree>
    <p:extLst>
      <p:ext uri="{BB962C8B-B14F-4D97-AF65-F5344CB8AC3E}">
        <p14:creationId xmlns:p14="http://schemas.microsoft.com/office/powerpoint/2010/main" val="184873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A955-76DC-4FAF-BD24-06A70726433D}"/>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912BEF20-A075-4215-B258-72DFF82DC963}"/>
              </a:ext>
            </a:extLst>
          </p:cNvPr>
          <p:cNvSpPr>
            <a:spLocks noGrp="1"/>
          </p:cNvSpPr>
          <p:nvPr>
            <p:ph idx="1"/>
          </p:nvPr>
        </p:nvSpPr>
        <p:spPr/>
        <p:txBody>
          <a:bodyPr/>
          <a:lstStyle/>
          <a:p>
            <a:r>
              <a:rPr lang="en-US" dirty="0"/>
              <a:t>I ran both a linear and logistic regression on the pilot hours, pilot age, and number of fatalities to see how such a model would score. The answer is – not well.</a:t>
            </a:r>
          </a:p>
          <a:p>
            <a:endParaRPr lang="en-US" dirty="0"/>
          </a:p>
          <a:p>
            <a:endParaRPr lang="en-US" dirty="0"/>
          </a:p>
        </p:txBody>
      </p:sp>
      <p:sp>
        <p:nvSpPr>
          <p:cNvPr id="4" name="Content Placeholder 3">
            <a:extLst>
              <a:ext uri="{FF2B5EF4-FFF2-40B4-BE49-F238E27FC236}">
                <a16:creationId xmlns:a16="http://schemas.microsoft.com/office/drawing/2014/main" id="{4135C9FB-B309-427D-9FE2-20700D4ED174}"/>
              </a:ext>
            </a:extLst>
          </p:cNvPr>
          <p:cNvSpPr>
            <a:spLocks noGrp="1"/>
          </p:cNvSpPr>
          <p:nvPr>
            <p:ph idx="10"/>
          </p:nvPr>
        </p:nvSpPr>
        <p:spPr/>
        <p:txBody>
          <a:bodyPr/>
          <a:lstStyle/>
          <a:p>
            <a:r>
              <a:rPr lang="en-US" dirty="0"/>
              <a:t>I then decided to look at building classification trees to analyze the categorical data</a:t>
            </a:r>
          </a:p>
          <a:p>
            <a:r>
              <a:rPr lang="en-US" dirty="0"/>
              <a:t>I created dummy variables for the types of pilot certifications and ran the decision tree algorithm on pilot hours, pilot age, and certification level</a:t>
            </a:r>
          </a:p>
          <a:p>
            <a:r>
              <a:rPr lang="en-US" dirty="0"/>
              <a:t>I built trees for both accidents involving fatalities and those involving injuries</a:t>
            </a:r>
          </a:p>
          <a:p>
            <a:endParaRPr lang="en-US" dirty="0"/>
          </a:p>
          <a:p>
            <a:endParaRPr lang="en-US" dirty="0"/>
          </a:p>
        </p:txBody>
      </p:sp>
      <p:sp>
        <p:nvSpPr>
          <p:cNvPr id="5" name="Slide Number Placeholder 4">
            <a:extLst>
              <a:ext uri="{FF2B5EF4-FFF2-40B4-BE49-F238E27FC236}">
                <a16:creationId xmlns:a16="http://schemas.microsoft.com/office/drawing/2014/main" id="{A98E1EA1-8B28-4A8F-BFD5-8FB4EC5548F7}"/>
              </a:ext>
            </a:extLst>
          </p:cNvPr>
          <p:cNvSpPr>
            <a:spLocks noGrp="1"/>
          </p:cNvSpPr>
          <p:nvPr>
            <p:ph type="sldNum" sz="quarter" idx="4"/>
          </p:nvPr>
        </p:nvSpPr>
        <p:spPr/>
        <p:txBody>
          <a:bodyPr/>
          <a:lstStyle/>
          <a:p>
            <a:fld id="{EACE6E22-E655-5947-A8B4-6F095FBA2C12}" type="slidenum">
              <a:rPr lang="en-US" smtClean="0"/>
              <a:pPr/>
              <a:t>9</a:t>
            </a:fld>
            <a:endParaRPr lang="en-US" dirty="0"/>
          </a:p>
        </p:txBody>
      </p:sp>
      <p:sp>
        <p:nvSpPr>
          <p:cNvPr id="6" name="Footer Placeholder 5">
            <a:extLst>
              <a:ext uri="{FF2B5EF4-FFF2-40B4-BE49-F238E27FC236}">
                <a16:creationId xmlns:a16="http://schemas.microsoft.com/office/drawing/2014/main" id="{6A397B6A-0D03-46A2-84D7-7971D4CEB4B5}"/>
              </a:ext>
            </a:extLst>
          </p:cNvPr>
          <p:cNvSpPr>
            <a:spLocks noGrp="1"/>
          </p:cNvSpPr>
          <p:nvPr>
            <p:ph type="ftr" sz="quarter" idx="3"/>
          </p:nvPr>
        </p:nvSpPr>
        <p:spPr/>
        <p:txBody>
          <a:bodyPr/>
          <a:lstStyle/>
          <a:p>
            <a:r>
              <a:rPr lang="en-US"/>
              <a:t>Booz Allen Hamilton Internal</a:t>
            </a:r>
          </a:p>
        </p:txBody>
      </p:sp>
      <p:pic>
        <p:nvPicPr>
          <p:cNvPr id="7" name="Picture 6">
            <a:extLst>
              <a:ext uri="{FF2B5EF4-FFF2-40B4-BE49-F238E27FC236}">
                <a16:creationId xmlns:a16="http://schemas.microsoft.com/office/drawing/2014/main" id="{FEC21D0F-D618-4DB2-B066-271B9EADAEFB}"/>
              </a:ext>
            </a:extLst>
          </p:cNvPr>
          <p:cNvPicPr>
            <a:picLocks noChangeAspect="1"/>
          </p:cNvPicPr>
          <p:nvPr/>
        </p:nvPicPr>
        <p:blipFill>
          <a:blip r:embed="rId2"/>
          <a:stretch>
            <a:fillRect/>
          </a:stretch>
        </p:blipFill>
        <p:spPr>
          <a:xfrm>
            <a:off x="1100100" y="2394858"/>
            <a:ext cx="2942130" cy="1867239"/>
          </a:xfrm>
          <a:prstGeom prst="rect">
            <a:avLst/>
          </a:prstGeom>
        </p:spPr>
      </p:pic>
      <p:pic>
        <p:nvPicPr>
          <p:cNvPr id="8" name="Picture 7">
            <a:extLst>
              <a:ext uri="{FF2B5EF4-FFF2-40B4-BE49-F238E27FC236}">
                <a16:creationId xmlns:a16="http://schemas.microsoft.com/office/drawing/2014/main" id="{4FE3378D-6580-4F82-83FD-0C7982FEAB90}"/>
              </a:ext>
            </a:extLst>
          </p:cNvPr>
          <p:cNvPicPr>
            <a:picLocks noChangeAspect="1"/>
          </p:cNvPicPr>
          <p:nvPr/>
        </p:nvPicPr>
        <p:blipFill>
          <a:blip r:embed="rId3"/>
          <a:stretch>
            <a:fillRect/>
          </a:stretch>
        </p:blipFill>
        <p:spPr>
          <a:xfrm>
            <a:off x="1100100" y="4219826"/>
            <a:ext cx="3961719" cy="2032746"/>
          </a:xfrm>
          <a:prstGeom prst="rect">
            <a:avLst/>
          </a:prstGeom>
        </p:spPr>
      </p:pic>
      <p:pic>
        <p:nvPicPr>
          <p:cNvPr id="9" name="Picture 8">
            <a:extLst>
              <a:ext uri="{FF2B5EF4-FFF2-40B4-BE49-F238E27FC236}">
                <a16:creationId xmlns:a16="http://schemas.microsoft.com/office/drawing/2014/main" id="{DD422FE0-1284-4FB5-BE02-9F2962E4329E}"/>
              </a:ext>
            </a:extLst>
          </p:cNvPr>
          <p:cNvPicPr>
            <a:picLocks noChangeAspect="1"/>
          </p:cNvPicPr>
          <p:nvPr/>
        </p:nvPicPr>
        <p:blipFill>
          <a:blip r:embed="rId4"/>
          <a:stretch>
            <a:fillRect/>
          </a:stretch>
        </p:blipFill>
        <p:spPr>
          <a:xfrm>
            <a:off x="6509657" y="3465129"/>
            <a:ext cx="4673146" cy="2619985"/>
          </a:xfrm>
          <a:prstGeom prst="rect">
            <a:avLst/>
          </a:prstGeom>
        </p:spPr>
      </p:pic>
    </p:spTree>
    <p:extLst>
      <p:ext uri="{BB962C8B-B14F-4D97-AF65-F5344CB8AC3E}">
        <p14:creationId xmlns:p14="http://schemas.microsoft.com/office/powerpoint/2010/main" val="1969359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A955-76DC-4FAF-BD24-06A70726433D}"/>
              </a:ext>
            </a:extLst>
          </p:cNvPr>
          <p:cNvSpPr>
            <a:spLocks noGrp="1"/>
          </p:cNvSpPr>
          <p:nvPr>
            <p:ph type="title"/>
          </p:nvPr>
        </p:nvSpPr>
        <p:spPr/>
        <p:txBody>
          <a:bodyPr/>
          <a:lstStyle/>
          <a:p>
            <a:r>
              <a:rPr lang="en-US" dirty="0"/>
              <a:t>Modeling - continued</a:t>
            </a:r>
          </a:p>
        </p:txBody>
      </p:sp>
      <p:sp>
        <p:nvSpPr>
          <p:cNvPr id="3" name="Content Placeholder 2">
            <a:extLst>
              <a:ext uri="{FF2B5EF4-FFF2-40B4-BE49-F238E27FC236}">
                <a16:creationId xmlns:a16="http://schemas.microsoft.com/office/drawing/2014/main" id="{912BEF20-A075-4215-B258-72DFF82DC963}"/>
              </a:ext>
            </a:extLst>
          </p:cNvPr>
          <p:cNvSpPr>
            <a:spLocks noGrp="1"/>
          </p:cNvSpPr>
          <p:nvPr>
            <p:ph idx="1"/>
          </p:nvPr>
        </p:nvSpPr>
        <p:spPr>
          <a:xfrm>
            <a:off x="838199" y="1610772"/>
            <a:ext cx="10635343" cy="4599528"/>
          </a:xfrm>
        </p:spPr>
        <p:txBody>
          <a:bodyPr/>
          <a:lstStyle/>
          <a:p>
            <a:r>
              <a:rPr lang="en-US" dirty="0"/>
              <a:t>The data suggests that pilot experience does matter. I then looked at only pilot hours and age </a:t>
            </a:r>
          </a:p>
          <a:p>
            <a:endParaRPr lang="en-US" dirty="0"/>
          </a:p>
          <a:p>
            <a:endParaRPr lang="en-US" dirty="0"/>
          </a:p>
        </p:txBody>
      </p:sp>
      <p:sp>
        <p:nvSpPr>
          <p:cNvPr id="5" name="Slide Number Placeholder 4">
            <a:extLst>
              <a:ext uri="{FF2B5EF4-FFF2-40B4-BE49-F238E27FC236}">
                <a16:creationId xmlns:a16="http://schemas.microsoft.com/office/drawing/2014/main" id="{A98E1EA1-8B28-4A8F-BFD5-8FB4EC5548F7}"/>
              </a:ext>
            </a:extLst>
          </p:cNvPr>
          <p:cNvSpPr>
            <a:spLocks noGrp="1"/>
          </p:cNvSpPr>
          <p:nvPr>
            <p:ph type="sldNum" sz="quarter" idx="4"/>
          </p:nvPr>
        </p:nvSpPr>
        <p:spPr/>
        <p:txBody>
          <a:bodyPr/>
          <a:lstStyle/>
          <a:p>
            <a:fld id="{EACE6E22-E655-5947-A8B4-6F095FBA2C12}" type="slidenum">
              <a:rPr lang="en-US" smtClean="0"/>
              <a:pPr/>
              <a:t>10</a:t>
            </a:fld>
            <a:endParaRPr lang="en-US" dirty="0"/>
          </a:p>
        </p:txBody>
      </p:sp>
      <p:sp>
        <p:nvSpPr>
          <p:cNvPr id="6" name="Footer Placeholder 5">
            <a:extLst>
              <a:ext uri="{FF2B5EF4-FFF2-40B4-BE49-F238E27FC236}">
                <a16:creationId xmlns:a16="http://schemas.microsoft.com/office/drawing/2014/main" id="{6A397B6A-0D03-46A2-84D7-7971D4CEB4B5}"/>
              </a:ext>
            </a:extLst>
          </p:cNvPr>
          <p:cNvSpPr>
            <a:spLocks noGrp="1"/>
          </p:cNvSpPr>
          <p:nvPr>
            <p:ph type="ftr" sz="quarter" idx="3"/>
          </p:nvPr>
        </p:nvSpPr>
        <p:spPr/>
        <p:txBody>
          <a:bodyPr/>
          <a:lstStyle/>
          <a:p>
            <a:r>
              <a:rPr lang="en-US"/>
              <a:t>Booz Allen Hamilton Internal</a:t>
            </a:r>
          </a:p>
        </p:txBody>
      </p:sp>
      <p:pic>
        <p:nvPicPr>
          <p:cNvPr id="17" name="Picture 16">
            <a:extLst>
              <a:ext uri="{FF2B5EF4-FFF2-40B4-BE49-F238E27FC236}">
                <a16:creationId xmlns:a16="http://schemas.microsoft.com/office/drawing/2014/main" id="{710289A1-F727-49A4-B3C9-D5F1554B7D19}"/>
              </a:ext>
            </a:extLst>
          </p:cNvPr>
          <p:cNvPicPr>
            <a:picLocks noChangeAspect="1"/>
          </p:cNvPicPr>
          <p:nvPr/>
        </p:nvPicPr>
        <p:blipFill>
          <a:blip r:embed="rId2"/>
          <a:stretch>
            <a:fillRect/>
          </a:stretch>
        </p:blipFill>
        <p:spPr>
          <a:xfrm>
            <a:off x="1255486" y="2686568"/>
            <a:ext cx="6821714" cy="2447936"/>
          </a:xfrm>
          <a:prstGeom prst="rect">
            <a:avLst/>
          </a:prstGeom>
        </p:spPr>
      </p:pic>
      <p:pic>
        <p:nvPicPr>
          <p:cNvPr id="18" name="Picture 17">
            <a:extLst>
              <a:ext uri="{FF2B5EF4-FFF2-40B4-BE49-F238E27FC236}">
                <a16:creationId xmlns:a16="http://schemas.microsoft.com/office/drawing/2014/main" id="{AC9BE8CB-92E5-4D07-A272-B5B8A6940AFB}"/>
              </a:ext>
            </a:extLst>
          </p:cNvPr>
          <p:cNvPicPr>
            <a:picLocks noChangeAspect="1"/>
          </p:cNvPicPr>
          <p:nvPr/>
        </p:nvPicPr>
        <p:blipFill>
          <a:blip r:embed="rId3"/>
          <a:stretch>
            <a:fillRect/>
          </a:stretch>
        </p:blipFill>
        <p:spPr>
          <a:xfrm>
            <a:off x="8320767" y="1610772"/>
            <a:ext cx="3152775" cy="4181475"/>
          </a:xfrm>
          <a:prstGeom prst="rect">
            <a:avLst/>
          </a:prstGeom>
        </p:spPr>
      </p:pic>
    </p:spTree>
    <p:extLst>
      <p:ext uri="{BB962C8B-B14F-4D97-AF65-F5344CB8AC3E}">
        <p14:creationId xmlns:p14="http://schemas.microsoft.com/office/powerpoint/2010/main" val="196736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A955-76DC-4FAF-BD24-06A70726433D}"/>
              </a:ext>
            </a:extLst>
          </p:cNvPr>
          <p:cNvSpPr>
            <a:spLocks noGrp="1"/>
          </p:cNvSpPr>
          <p:nvPr>
            <p:ph type="title"/>
          </p:nvPr>
        </p:nvSpPr>
        <p:spPr/>
        <p:txBody>
          <a:bodyPr/>
          <a:lstStyle/>
          <a:p>
            <a:r>
              <a:rPr lang="en-US" dirty="0"/>
              <a:t>Modeling - continued</a:t>
            </a:r>
          </a:p>
        </p:txBody>
      </p:sp>
      <p:sp>
        <p:nvSpPr>
          <p:cNvPr id="3" name="Content Placeholder 2">
            <a:extLst>
              <a:ext uri="{FF2B5EF4-FFF2-40B4-BE49-F238E27FC236}">
                <a16:creationId xmlns:a16="http://schemas.microsoft.com/office/drawing/2014/main" id="{912BEF20-A075-4215-B258-72DFF82DC963}"/>
              </a:ext>
            </a:extLst>
          </p:cNvPr>
          <p:cNvSpPr>
            <a:spLocks noGrp="1"/>
          </p:cNvSpPr>
          <p:nvPr>
            <p:ph idx="1"/>
          </p:nvPr>
        </p:nvSpPr>
        <p:spPr>
          <a:xfrm>
            <a:off x="838199" y="1610772"/>
            <a:ext cx="10635343" cy="4599528"/>
          </a:xfrm>
        </p:spPr>
        <p:txBody>
          <a:bodyPr/>
          <a:lstStyle/>
          <a:p>
            <a:pPr marL="0" indent="0">
              <a:buNone/>
            </a:pPr>
            <a:r>
              <a:rPr lang="en-US" dirty="0"/>
              <a:t> </a:t>
            </a:r>
          </a:p>
          <a:p>
            <a:endParaRPr lang="en-US" dirty="0"/>
          </a:p>
          <a:p>
            <a:endParaRPr lang="en-US" dirty="0"/>
          </a:p>
        </p:txBody>
      </p:sp>
      <p:sp>
        <p:nvSpPr>
          <p:cNvPr id="5" name="Slide Number Placeholder 4">
            <a:extLst>
              <a:ext uri="{FF2B5EF4-FFF2-40B4-BE49-F238E27FC236}">
                <a16:creationId xmlns:a16="http://schemas.microsoft.com/office/drawing/2014/main" id="{A98E1EA1-8B28-4A8F-BFD5-8FB4EC5548F7}"/>
              </a:ext>
            </a:extLst>
          </p:cNvPr>
          <p:cNvSpPr>
            <a:spLocks noGrp="1"/>
          </p:cNvSpPr>
          <p:nvPr>
            <p:ph type="sldNum" sz="quarter" idx="4"/>
          </p:nvPr>
        </p:nvSpPr>
        <p:spPr/>
        <p:txBody>
          <a:bodyPr/>
          <a:lstStyle/>
          <a:p>
            <a:fld id="{EACE6E22-E655-5947-A8B4-6F095FBA2C12}" type="slidenum">
              <a:rPr lang="en-US" smtClean="0"/>
              <a:pPr/>
              <a:t>11</a:t>
            </a:fld>
            <a:endParaRPr lang="en-US" dirty="0"/>
          </a:p>
        </p:txBody>
      </p:sp>
      <p:sp>
        <p:nvSpPr>
          <p:cNvPr id="6" name="Footer Placeholder 5">
            <a:extLst>
              <a:ext uri="{FF2B5EF4-FFF2-40B4-BE49-F238E27FC236}">
                <a16:creationId xmlns:a16="http://schemas.microsoft.com/office/drawing/2014/main" id="{6A397B6A-0D03-46A2-84D7-7971D4CEB4B5}"/>
              </a:ext>
            </a:extLst>
          </p:cNvPr>
          <p:cNvSpPr>
            <a:spLocks noGrp="1"/>
          </p:cNvSpPr>
          <p:nvPr>
            <p:ph type="ftr" sz="quarter" idx="3"/>
          </p:nvPr>
        </p:nvSpPr>
        <p:spPr/>
        <p:txBody>
          <a:bodyPr/>
          <a:lstStyle/>
          <a:p>
            <a:r>
              <a:rPr lang="en-US"/>
              <a:t>Booz Allen Hamilton Internal</a:t>
            </a:r>
          </a:p>
        </p:txBody>
      </p:sp>
      <p:pic>
        <p:nvPicPr>
          <p:cNvPr id="7" name="Picture 6">
            <a:extLst>
              <a:ext uri="{FF2B5EF4-FFF2-40B4-BE49-F238E27FC236}">
                <a16:creationId xmlns:a16="http://schemas.microsoft.com/office/drawing/2014/main" id="{A53679A5-9BDF-4BBB-8E46-98E5F99CBC00}"/>
              </a:ext>
            </a:extLst>
          </p:cNvPr>
          <p:cNvPicPr>
            <a:picLocks noChangeAspect="1"/>
          </p:cNvPicPr>
          <p:nvPr/>
        </p:nvPicPr>
        <p:blipFill>
          <a:blip r:embed="rId2"/>
          <a:stretch>
            <a:fillRect/>
          </a:stretch>
        </p:blipFill>
        <p:spPr>
          <a:xfrm>
            <a:off x="838199" y="2757789"/>
            <a:ext cx="9158514" cy="3244320"/>
          </a:xfrm>
          <a:prstGeom prst="rect">
            <a:avLst/>
          </a:prstGeom>
        </p:spPr>
      </p:pic>
      <p:pic>
        <p:nvPicPr>
          <p:cNvPr id="8" name="Picture 7">
            <a:extLst>
              <a:ext uri="{FF2B5EF4-FFF2-40B4-BE49-F238E27FC236}">
                <a16:creationId xmlns:a16="http://schemas.microsoft.com/office/drawing/2014/main" id="{CBDF72B8-155B-4F03-BF67-A2BCAAA4BA89}"/>
              </a:ext>
            </a:extLst>
          </p:cNvPr>
          <p:cNvPicPr>
            <a:picLocks noChangeAspect="1"/>
          </p:cNvPicPr>
          <p:nvPr/>
        </p:nvPicPr>
        <p:blipFill>
          <a:blip r:embed="rId3"/>
          <a:stretch>
            <a:fillRect/>
          </a:stretch>
        </p:blipFill>
        <p:spPr>
          <a:xfrm>
            <a:off x="9053720" y="2033889"/>
            <a:ext cx="2038350" cy="1066800"/>
          </a:xfrm>
          <a:prstGeom prst="rect">
            <a:avLst/>
          </a:prstGeom>
        </p:spPr>
      </p:pic>
    </p:spTree>
    <p:extLst>
      <p:ext uri="{BB962C8B-B14F-4D97-AF65-F5344CB8AC3E}">
        <p14:creationId xmlns:p14="http://schemas.microsoft.com/office/powerpoint/2010/main" val="257270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lvl="3"/>
            <a:endParaRPr lang="en-US" dirty="0"/>
          </a:p>
          <a:p>
            <a:r>
              <a:rPr lang="en-US" dirty="0"/>
              <a:t>Over the relatively short 118 year history of powered human flight, the human race has achieved the unachievable time and again. From the first slow short hops of the Wright brothers in 1903 to supersonic jet flight only 44 years later, and to the moon only 22 years after that, untold numbers of people have perished in the advancement of aviation technology. </a:t>
            </a:r>
          </a:p>
          <a:p>
            <a:r>
              <a:rPr lang="en-US" dirty="0"/>
              <a:t>These days, we think almost nothing of boarding a machine that can fly us at altitudes approaching 40,000 feet at almost the speed of sound to get us from one side of the country to the other in mere hours. While the technology is proven and safe enough for us to not worry about the miniscule chance of a serious problem resulting in a devastating outcome, those problems do still arise. </a:t>
            </a:r>
          </a:p>
          <a:p>
            <a:r>
              <a:rPr lang="en-US" dirty="0"/>
              <a:t>There are many causes for aviation mishaps and accidents, and whenever one occurs, investigators gather every possible data point that could lead to a better understanding of what happened and how to prevent it in the future.</a:t>
            </a:r>
          </a:p>
        </p:txBody>
      </p:sp>
      <p:sp>
        <p:nvSpPr>
          <p:cNvPr id="2" name="Title 1"/>
          <p:cNvSpPr>
            <a:spLocks noGrp="1"/>
          </p:cNvSpPr>
          <p:nvPr>
            <p:ph type="title"/>
          </p:nvPr>
        </p:nvSpPr>
        <p:spPr/>
        <p:txBody>
          <a:bodyPr/>
          <a:lstStyle/>
          <a:p>
            <a:r>
              <a:rPr lang="en-US" dirty="0"/>
              <a:t>Project overview – the Problem</a:t>
            </a:r>
          </a:p>
        </p:txBody>
      </p:sp>
      <p:sp>
        <p:nvSpPr>
          <p:cNvPr id="5" name="Picture Placeholder 4"/>
          <p:cNvSpPr>
            <a:spLocks noGrp="1"/>
          </p:cNvSpPr>
          <p:nvPr>
            <p:ph type="pic" sz="quarter" idx="14"/>
          </p:nvPr>
        </p:nvSpPr>
        <p:spPr/>
      </p:sp>
      <p:sp>
        <p:nvSpPr>
          <p:cNvPr id="4" name="Slide Number Placeholder 3"/>
          <p:cNvSpPr>
            <a:spLocks noGrp="1"/>
          </p:cNvSpPr>
          <p:nvPr>
            <p:ph type="sldNum" sz="quarter" idx="4"/>
          </p:nvPr>
        </p:nvSpPr>
        <p:spPr/>
        <p:txBody>
          <a:bodyPr/>
          <a:lstStyle/>
          <a:p>
            <a:fld id="{EACE6E22-E655-5947-A8B4-6F095FBA2C12}" type="slidenum">
              <a:rPr lang="en-US" smtClean="0"/>
              <a:pPr/>
              <a:t>1</a:t>
            </a:fld>
            <a:endParaRPr lang="en-US"/>
          </a:p>
        </p:txBody>
      </p:sp>
      <p:sp>
        <p:nvSpPr>
          <p:cNvPr id="3" name="Footer Placeholder 2"/>
          <p:cNvSpPr>
            <a:spLocks noGrp="1"/>
          </p:cNvSpPr>
          <p:nvPr>
            <p:ph type="ftr" sz="quarter" idx="3"/>
          </p:nvPr>
        </p:nvSpPr>
        <p:spPr/>
        <p:txBody>
          <a:bodyPr/>
          <a:lstStyle/>
          <a:p>
            <a:r>
              <a:rPr lang="en-US"/>
              <a:t>Booz Allen Hamilton Internal</a:t>
            </a:r>
            <a:endParaRPr lang="en-US" dirty="0"/>
          </a:p>
        </p:txBody>
      </p:sp>
      <p:pic>
        <p:nvPicPr>
          <p:cNvPr id="9" name="Picture Placeholder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02" y="1332"/>
            <a:ext cx="3924300" cy="6855337"/>
          </a:xfrm>
          <a:prstGeom prst="rect">
            <a:avLst/>
          </a:prstGeom>
        </p:spPr>
      </p:pic>
    </p:spTree>
    <p:extLst>
      <p:ext uri="{BB962C8B-B14F-4D97-AF65-F5344CB8AC3E}">
        <p14:creationId xmlns:p14="http://schemas.microsoft.com/office/powerpoint/2010/main" val="135780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lvl="3"/>
            <a:endParaRPr lang="en-US" dirty="0"/>
          </a:p>
          <a:p>
            <a:r>
              <a:rPr lang="en-US" dirty="0"/>
              <a:t>I began with exploring the data and producing summary statistics .</a:t>
            </a:r>
          </a:p>
          <a:p>
            <a:r>
              <a:rPr lang="en-US" dirty="0"/>
              <a:t>Questions to answer: What are the top 10 most common accidents or incidents? Of the most common events, what are the top general causes? What is the most deadly event type? Which results in the most injuries? What are the top primary causal factors for the most fatal and injurious events?</a:t>
            </a:r>
          </a:p>
          <a:p>
            <a:r>
              <a:rPr lang="en-US" dirty="0"/>
              <a:t>Does the level of pilot qualification make a difference? Does the pilot's experience? (measured in total pilot time) Age?</a:t>
            </a:r>
          </a:p>
          <a:p>
            <a:endParaRPr lang="en-US" dirty="0"/>
          </a:p>
          <a:p>
            <a:r>
              <a:rPr lang="en-US" dirty="0"/>
              <a:t>More advanced and difficult questions I'd like to answer in the future: Are there significant groupings of primary and secondary contributing factors in aviation mishaps when looking at different types of mishaps? For example, do stall or spin mishap types occur more frequently when there is a specific combination of contributing factors (e.g., pilot-based features, aircraft-based features, weather-based features)?</a:t>
            </a:r>
          </a:p>
          <a:p>
            <a:r>
              <a:rPr lang="en-US" dirty="0"/>
              <a:t>This would suggest that there are specific contributing factors (or groups of factors) that, if focused on via training or other resources, would have a more significant impact on aviation mishap rates for the most common or most severe/fatal mishap types.</a:t>
            </a:r>
          </a:p>
        </p:txBody>
      </p:sp>
      <p:sp>
        <p:nvSpPr>
          <p:cNvPr id="2" name="Title 1"/>
          <p:cNvSpPr>
            <a:spLocks noGrp="1"/>
          </p:cNvSpPr>
          <p:nvPr>
            <p:ph type="title"/>
          </p:nvPr>
        </p:nvSpPr>
        <p:spPr/>
        <p:txBody>
          <a:bodyPr/>
          <a:lstStyle/>
          <a:p>
            <a:r>
              <a:rPr lang="en-US" dirty="0"/>
              <a:t>Project overview – the questions</a:t>
            </a:r>
          </a:p>
        </p:txBody>
      </p:sp>
      <p:sp>
        <p:nvSpPr>
          <p:cNvPr id="5" name="Picture Placeholder 4"/>
          <p:cNvSpPr>
            <a:spLocks noGrp="1"/>
          </p:cNvSpPr>
          <p:nvPr>
            <p:ph type="pic" sz="quarter" idx="14"/>
          </p:nvPr>
        </p:nvSpPr>
        <p:spPr/>
      </p:sp>
      <p:sp>
        <p:nvSpPr>
          <p:cNvPr id="4" name="Slide Number Placeholder 3"/>
          <p:cNvSpPr>
            <a:spLocks noGrp="1"/>
          </p:cNvSpPr>
          <p:nvPr>
            <p:ph type="sldNum" sz="quarter" idx="4"/>
          </p:nvPr>
        </p:nvSpPr>
        <p:spPr/>
        <p:txBody>
          <a:bodyPr/>
          <a:lstStyle/>
          <a:p>
            <a:fld id="{EACE6E22-E655-5947-A8B4-6F095FBA2C12}" type="slidenum">
              <a:rPr lang="en-US" smtClean="0"/>
              <a:pPr/>
              <a:t>2</a:t>
            </a:fld>
            <a:endParaRPr lang="en-US"/>
          </a:p>
        </p:txBody>
      </p:sp>
      <p:sp>
        <p:nvSpPr>
          <p:cNvPr id="3" name="Footer Placeholder 2"/>
          <p:cNvSpPr>
            <a:spLocks noGrp="1"/>
          </p:cNvSpPr>
          <p:nvPr>
            <p:ph type="ftr" sz="quarter" idx="3"/>
          </p:nvPr>
        </p:nvSpPr>
        <p:spPr/>
        <p:txBody>
          <a:bodyPr/>
          <a:lstStyle/>
          <a:p>
            <a:r>
              <a:rPr lang="en-US"/>
              <a:t>Booz Allen Hamilton Internal</a:t>
            </a:r>
            <a:endParaRPr lang="en-US" dirty="0"/>
          </a:p>
        </p:txBody>
      </p:sp>
      <p:pic>
        <p:nvPicPr>
          <p:cNvPr id="9" name="Picture Placeholder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02" y="1332"/>
            <a:ext cx="3924300" cy="6855337"/>
          </a:xfrm>
          <a:prstGeom prst="rect">
            <a:avLst/>
          </a:prstGeom>
        </p:spPr>
      </p:pic>
    </p:spTree>
    <p:extLst>
      <p:ext uri="{BB962C8B-B14F-4D97-AF65-F5344CB8AC3E}">
        <p14:creationId xmlns:p14="http://schemas.microsoft.com/office/powerpoint/2010/main" val="239093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lvl="3"/>
            <a:endParaRPr lang="en-US" dirty="0"/>
          </a:p>
          <a:p>
            <a:r>
              <a:rPr lang="en-US" dirty="0"/>
              <a:t>There were several data sets provided from multiple organizations that are each very large. This required a thorough study of each data set thoroughly to determine the best combination of data and questions to ask.</a:t>
            </a:r>
          </a:p>
          <a:p>
            <a:r>
              <a:rPr lang="en-US" dirty="0"/>
              <a:t>The analysis is further complicated by the fact that the main data set refers to several other tables that interpret the various codes recorded in the main table (a 40+ page data dictionary). I found that there were additional columns in the data set that provided text for the various encoded information, but there were many gaps and overlaps, and not all were consistent, making programmatic data prep very difficult</a:t>
            </a:r>
          </a:p>
          <a:p>
            <a:r>
              <a:rPr lang="en-US" dirty="0"/>
              <a:t>There were many blank areas within the data set, and the data is mostly categorical in nature. I removed observations where there was no information on accident type or general causal factor</a:t>
            </a:r>
          </a:p>
          <a:p>
            <a:r>
              <a:rPr lang="en-US" dirty="0"/>
              <a:t>This data set was VERY messy. I definitely could have spent more time on actual analysis if I had a cleaner data set.</a:t>
            </a:r>
          </a:p>
          <a:p>
            <a:r>
              <a:rPr lang="en-US" dirty="0"/>
              <a:t>In retrospect I would have had a much easier time with one of the “clean” data sets provided, but I learned a lot about solving issues with real-world data that I think will be valuable in the future</a:t>
            </a:r>
          </a:p>
          <a:p>
            <a:r>
              <a:rPr lang="en-US" dirty="0"/>
              <a:t>I also learned that I need more practice!</a:t>
            </a:r>
          </a:p>
          <a:p>
            <a:endParaRPr lang="en-US" dirty="0"/>
          </a:p>
        </p:txBody>
      </p:sp>
      <p:sp>
        <p:nvSpPr>
          <p:cNvPr id="2" name="Title 1"/>
          <p:cNvSpPr>
            <a:spLocks noGrp="1"/>
          </p:cNvSpPr>
          <p:nvPr>
            <p:ph type="title"/>
          </p:nvPr>
        </p:nvSpPr>
        <p:spPr/>
        <p:txBody>
          <a:bodyPr/>
          <a:lstStyle/>
          <a:p>
            <a:r>
              <a:rPr lang="en-US" dirty="0"/>
              <a:t>Project overview – challenges</a:t>
            </a:r>
          </a:p>
        </p:txBody>
      </p:sp>
      <p:sp>
        <p:nvSpPr>
          <p:cNvPr id="5" name="Picture Placeholder 4"/>
          <p:cNvSpPr>
            <a:spLocks noGrp="1"/>
          </p:cNvSpPr>
          <p:nvPr>
            <p:ph type="pic" sz="quarter" idx="14"/>
          </p:nvPr>
        </p:nvSpPr>
        <p:spPr/>
      </p:sp>
      <p:sp>
        <p:nvSpPr>
          <p:cNvPr id="4" name="Slide Number Placeholder 3"/>
          <p:cNvSpPr>
            <a:spLocks noGrp="1"/>
          </p:cNvSpPr>
          <p:nvPr>
            <p:ph type="sldNum" sz="quarter" idx="4"/>
          </p:nvPr>
        </p:nvSpPr>
        <p:spPr/>
        <p:txBody>
          <a:bodyPr/>
          <a:lstStyle/>
          <a:p>
            <a:fld id="{EACE6E22-E655-5947-A8B4-6F095FBA2C12}" type="slidenum">
              <a:rPr lang="en-US" smtClean="0"/>
              <a:pPr/>
              <a:t>3</a:t>
            </a:fld>
            <a:endParaRPr lang="en-US"/>
          </a:p>
        </p:txBody>
      </p:sp>
      <p:sp>
        <p:nvSpPr>
          <p:cNvPr id="3" name="Footer Placeholder 2"/>
          <p:cNvSpPr>
            <a:spLocks noGrp="1"/>
          </p:cNvSpPr>
          <p:nvPr>
            <p:ph type="ftr" sz="quarter" idx="3"/>
          </p:nvPr>
        </p:nvSpPr>
        <p:spPr/>
        <p:txBody>
          <a:bodyPr/>
          <a:lstStyle/>
          <a:p>
            <a:r>
              <a:rPr lang="en-US"/>
              <a:t>Booz Allen Hamilton Internal</a:t>
            </a:r>
            <a:endParaRPr lang="en-US" dirty="0"/>
          </a:p>
        </p:txBody>
      </p:sp>
      <p:pic>
        <p:nvPicPr>
          <p:cNvPr id="9" name="Picture Placeholder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02" y="1332"/>
            <a:ext cx="3924300" cy="6855337"/>
          </a:xfrm>
          <a:prstGeom prst="rect">
            <a:avLst/>
          </a:prstGeom>
        </p:spPr>
      </p:pic>
    </p:spTree>
    <p:extLst>
      <p:ext uri="{BB962C8B-B14F-4D97-AF65-F5344CB8AC3E}">
        <p14:creationId xmlns:p14="http://schemas.microsoft.com/office/powerpoint/2010/main" val="298028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lvl="3"/>
            <a:r>
              <a:rPr lang="en-US" dirty="0" err="1"/>
              <a:t>Faa</a:t>
            </a:r>
            <a:r>
              <a:rPr lang="en-US" dirty="0"/>
              <a:t> accident database</a:t>
            </a:r>
          </a:p>
          <a:p>
            <a:pPr lvl="4"/>
            <a:r>
              <a:rPr lang="en-US" dirty="0"/>
              <a:t>The FAA, NTSB, NASA, and BTS all collect data related to aviation safety</a:t>
            </a:r>
          </a:p>
          <a:p>
            <a:r>
              <a:rPr lang="en-US" dirty="0"/>
              <a:t>I considered four different data sources for my analysis and ultimately selected the FAA’s Aviation Safety Information Analysis and Sharing (ASIAS) Accident and Incident Data Systems (AIDS) database</a:t>
            </a:r>
          </a:p>
          <a:p>
            <a:pPr lvl="1"/>
            <a:r>
              <a:rPr lang="en-US" dirty="0"/>
              <a:t>Contains data records for general aviation and commercial air carrier incidents since 1978</a:t>
            </a:r>
          </a:p>
          <a:p>
            <a:pPr lvl="1"/>
            <a:r>
              <a:rPr lang="en-US" dirty="0"/>
              <a:t>The data are collected as text files in 5-year blocks</a:t>
            </a:r>
          </a:p>
          <a:p>
            <a:r>
              <a:rPr lang="en-US" dirty="0"/>
              <a:t>The data are collected from multiple sources such as FAA report forms and over the decades the data fields have changed, resulting in a very messy database</a:t>
            </a:r>
          </a:p>
          <a:p>
            <a:pPr lvl="1"/>
            <a:r>
              <a:rPr lang="en-US" dirty="0"/>
              <a:t>Collected as text files in 5-year blocks</a:t>
            </a:r>
          </a:p>
          <a:p>
            <a:pPr lvl="1"/>
            <a:r>
              <a:rPr lang="en-US" dirty="0"/>
              <a:t>180 columns, many of which are incomplete</a:t>
            </a:r>
          </a:p>
          <a:p>
            <a:pPr lvl="1"/>
            <a:r>
              <a:rPr lang="en-US" dirty="0"/>
              <a:t>The data includes date, time, location, pilot-related, aircraft-related, flight-related, and accident-related data</a:t>
            </a:r>
          </a:p>
          <a:p>
            <a:pPr lvl="1"/>
            <a:endParaRPr lang="en-US" dirty="0"/>
          </a:p>
          <a:p>
            <a:r>
              <a:rPr lang="en-US" dirty="0"/>
              <a:t>The database includes a text-based data dictionary that I imported into an excel spreadsheet to analyze for columns that I wanted to use</a:t>
            </a:r>
          </a:p>
          <a:p>
            <a:pPr lvl="1"/>
            <a:endParaRPr lang="en-US" dirty="0"/>
          </a:p>
        </p:txBody>
      </p:sp>
      <p:sp>
        <p:nvSpPr>
          <p:cNvPr id="2" name="Title 1"/>
          <p:cNvSpPr>
            <a:spLocks noGrp="1"/>
          </p:cNvSpPr>
          <p:nvPr>
            <p:ph type="title"/>
          </p:nvPr>
        </p:nvSpPr>
        <p:spPr/>
        <p:txBody>
          <a:bodyPr/>
          <a:lstStyle/>
          <a:p>
            <a:r>
              <a:rPr lang="en-US" dirty="0"/>
              <a:t>Project overview – the Data</a:t>
            </a:r>
          </a:p>
        </p:txBody>
      </p:sp>
      <p:sp>
        <p:nvSpPr>
          <p:cNvPr id="5" name="Picture Placeholder 4"/>
          <p:cNvSpPr>
            <a:spLocks noGrp="1"/>
          </p:cNvSpPr>
          <p:nvPr>
            <p:ph type="pic" sz="quarter" idx="14"/>
          </p:nvPr>
        </p:nvSpPr>
        <p:spPr/>
      </p:sp>
      <p:sp>
        <p:nvSpPr>
          <p:cNvPr id="4" name="Slide Number Placeholder 3"/>
          <p:cNvSpPr>
            <a:spLocks noGrp="1"/>
          </p:cNvSpPr>
          <p:nvPr>
            <p:ph type="sldNum" sz="quarter" idx="4"/>
          </p:nvPr>
        </p:nvSpPr>
        <p:spPr/>
        <p:txBody>
          <a:bodyPr/>
          <a:lstStyle/>
          <a:p>
            <a:fld id="{EACE6E22-E655-5947-A8B4-6F095FBA2C12}" type="slidenum">
              <a:rPr lang="en-US" smtClean="0"/>
              <a:pPr/>
              <a:t>4</a:t>
            </a:fld>
            <a:endParaRPr lang="en-US"/>
          </a:p>
        </p:txBody>
      </p:sp>
      <p:sp>
        <p:nvSpPr>
          <p:cNvPr id="3" name="Footer Placeholder 2"/>
          <p:cNvSpPr>
            <a:spLocks noGrp="1"/>
          </p:cNvSpPr>
          <p:nvPr>
            <p:ph type="ftr" sz="quarter" idx="3"/>
          </p:nvPr>
        </p:nvSpPr>
        <p:spPr/>
        <p:txBody>
          <a:bodyPr/>
          <a:lstStyle/>
          <a:p>
            <a:r>
              <a:rPr lang="en-US"/>
              <a:t>Booz Allen Hamilton Internal</a:t>
            </a:r>
            <a:endParaRPr lang="en-US" dirty="0"/>
          </a:p>
        </p:txBody>
      </p:sp>
      <p:pic>
        <p:nvPicPr>
          <p:cNvPr id="9" name="Picture Placeholder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02" y="1332"/>
            <a:ext cx="3924300" cy="6855337"/>
          </a:xfrm>
          <a:prstGeom prst="rect">
            <a:avLst/>
          </a:prstGeom>
        </p:spPr>
      </p:pic>
    </p:spTree>
    <p:extLst>
      <p:ext uri="{BB962C8B-B14F-4D97-AF65-F5344CB8AC3E}">
        <p14:creationId xmlns:p14="http://schemas.microsoft.com/office/powerpoint/2010/main" val="55495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The data, continued</a:t>
            </a:r>
          </a:p>
        </p:txBody>
      </p:sp>
      <p:sp>
        <p:nvSpPr>
          <p:cNvPr id="10" name="Content Placeholder 9"/>
          <p:cNvSpPr>
            <a:spLocks noGrp="1"/>
          </p:cNvSpPr>
          <p:nvPr>
            <p:ph idx="1"/>
          </p:nvPr>
        </p:nvSpPr>
        <p:spPr/>
        <p:txBody>
          <a:bodyPr/>
          <a:lstStyle/>
          <a:p>
            <a:r>
              <a:rPr lang="en-US" dirty="0"/>
              <a:t>Most of the time I spent on this project involved getting to know the data and trying to make sense of how it could be analyzed</a:t>
            </a:r>
          </a:p>
          <a:p>
            <a:r>
              <a:rPr lang="en-US" dirty="0"/>
              <a:t>This absolutely was my experience just getting through the data:</a:t>
            </a:r>
          </a:p>
        </p:txBody>
      </p:sp>
      <p:sp>
        <p:nvSpPr>
          <p:cNvPr id="4" name="Slide Number Placeholder 3"/>
          <p:cNvSpPr>
            <a:spLocks noGrp="1"/>
          </p:cNvSpPr>
          <p:nvPr>
            <p:ph type="sldNum" sz="quarter" idx="4"/>
          </p:nvPr>
        </p:nvSpPr>
        <p:spPr/>
        <p:txBody>
          <a:bodyPr/>
          <a:lstStyle/>
          <a:p>
            <a:fld id="{EACE6E22-E655-5947-A8B4-6F095FBA2C12}" type="slidenum">
              <a:rPr lang="en-US" smtClean="0"/>
              <a:pPr/>
              <a:t>5</a:t>
            </a:fld>
            <a:endParaRPr lang="en-US"/>
          </a:p>
        </p:txBody>
      </p:sp>
      <p:sp>
        <p:nvSpPr>
          <p:cNvPr id="3" name="Footer Placeholder 2"/>
          <p:cNvSpPr>
            <a:spLocks noGrp="1"/>
          </p:cNvSpPr>
          <p:nvPr>
            <p:ph type="ftr" sz="quarter" idx="3"/>
          </p:nvPr>
        </p:nvSpPr>
        <p:spPr/>
        <p:txBody>
          <a:bodyPr/>
          <a:lstStyle/>
          <a:p>
            <a:r>
              <a:rPr lang="en-US"/>
              <a:t>Booz Allen Hamilton Internal</a:t>
            </a:r>
          </a:p>
        </p:txBody>
      </p:sp>
      <p:pic>
        <p:nvPicPr>
          <p:cNvPr id="8" name="Content Placeholder 7">
            <a:extLst>
              <a:ext uri="{FF2B5EF4-FFF2-40B4-BE49-F238E27FC236}">
                <a16:creationId xmlns:a16="http://schemas.microsoft.com/office/drawing/2014/main" id="{71D3A9D8-F17B-4CE8-A7E5-CACCAB46AD40}"/>
              </a:ext>
            </a:extLst>
          </p:cNvPr>
          <p:cNvPicPr>
            <a:picLocks noGrp="1" noChangeAspect="1"/>
          </p:cNvPicPr>
          <p:nvPr>
            <p:ph idx="10"/>
          </p:nvPr>
        </p:nvPicPr>
        <p:blipFill>
          <a:blip r:embed="rId2"/>
          <a:stretch>
            <a:fillRect/>
          </a:stretch>
        </p:blipFill>
        <p:spPr>
          <a:xfrm>
            <a:off x="1064346" y="2626208"/>
            <a:ext cx="4197083" cy="2990421"/>
          </a:xfrm>
        </p:spPr>
      </p:pic>
      <p:pic>
        <p:nvPicPr>
          <p:cNvPr id="6" name="Picture 5">
            <a:extLst>
              <a:ext uri="{FF2B5EF4-FFF2-40B4-BE49-F238E27FC236}">
                <a16:creationId xmlns:a16="http://schemas.microsoft.com/office/drawing/2014/main" id="{C41C1CDC-FAFB-4A36-AC9D-C302508BC914}"/>
              </a:ext>
            </a:extLst>
          </p:cNvPr>
          <p:cNvPicPr>
            <a:picLocks noChangeAspect="1"/>
          </p:cNvPicPr>
          <p:nvPr/>
        </p:nvPicPr>
        <p:blipFill rotWithShape="1">
          <a:blip r:embed="rId3"/>
          <a:srcRect r="31617"/>
          <a:stretch/>
        </p:blipFill>
        <p:spPr>
          <a:xfrm>
            <a:off x="6433188" y="1409468"/>
            <a:ext cx="4889631" cy="3665529"/>
          </a:xfrm>
          <a:prstGeom prst="rect">
            <a:avLst/>
          </a:prstGeom>
        </p:spPr>
      </p:pic>
    </p:spTree>
    <p:extLst>
      <p:ext uri="{BB962C8B-B14F-4D97-AF65-F5344CB8AC3E}">
        <p14:creationId xmlns:p14="http://schemas.microsoft.com/office/powerpoint/2010/main" val="142289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The process</a:t>
            </a:r>
          </a:p>
        </p:txBody>
      </p:sp>
      <p:sp>
        <p:nvSpPr>
          <p:cNvPr id="10" name="Content Placeholder 9"/>
          <p:cNvSpPr>
            <a:spLocks noGrp="1"/>
          </p:cNvSpPr>
          <p:nvPr>
            <p:ph idx="1"/>
          </p:nvPr>
        </p:nvSpPr>
        <p:spPr/>
        <p:txBody>
          <a:bodyPr/>
          <a:lstStyle/>
          <a:p>
            <a:r>
              <a:rPr lang="en-US" dirty="0"/>
              <a:t>I decided to limit the scope of my analysis to one 5-year block of time, which had 180 features and 15,782 observations</a:t>
            </a:r>
          </a:p>
          <a:p>
            <a:r>
              <a:rPr lang="en-US" dirty="0"/>
              <a:t>I found that I did not need all 180 columns of data so I whittled that down in stages, first to 43 then down to 15</a:t>
            </a:r>
          </a:p>
          <a:p>
            <a:r>
              <a:rPr lang="en-US" dirty="0"/>
              <a:t>Next, I renamed the columns to plain-language names for ease of analysis</a:t>
            </a:r>
          </a:p>
          <a:p>
            <a:r>
              <a:rPr lang="en-US" dirty="0"/>
              <a:t>I then conducted some exploratory data analysis and decided to focus on those accidents and incidents that resulted in fatalities and injuries</a:t>
            </a:r>
          </a:p>
          <a:p>
            <a:endParaRPr lang="en-US" dirty="0"/>
          </a:p>
          <a:p>
            <a:r>
              <a:rPr lang="en-US" dirty="0"/>
              <a:t>Next, I attempted to model the data using linear regression and logistic regression, looking for a relationship between the total pilot hours, pilot age, and number of fatalities and injuries</a:t>
            </a:r>
          </a:p>
          <a:p>
            <a:r>
              <a:rPr lang="en-US" dirty="0"/>
              <a:t>Finally, I looked at the categorical data and built classification decision trees using pilot age, total flight time, and type of pilot certification to determine feature importance on whether or not there were </a:t>
            </a:r>
            <a:r>
              <a:rPr lang="en-US" dirty="0" err="1"/>
              <a:t>fatailities</a:t>
            </a:r>
            <a:r>
              <a:rPr lang="en-US" dirty="0"/>
              <a:t> and injuries</a:t>
            </a:r>
          </a:p>
        </p:txBody>
      </p:sp>
      <p:sp>
        <p:nvSpPr>
          <p:cNvPr id="4" name="Slide Number Placeholder 3"/>
          <p:cNvSpPr>
            <a:spLocks noGrp="1"/>
          </p:cNvSpPr>
          <p:nvPr>
            <p:ph type="sldNum" sz="quarter" idx="4"/>
          </p:nvPr>
        </p:nvSpPr>
        <p:spPr/>
        <p:txBody>
          <a:bodyPr/>
          <a:lstStyle/>
          <a:p>
            <a:fld id="{EACE6E22-E655-5947-A8B4-6F095FBA2C12}" type="slidenum">
              <a:rPr lang="en-US" smtClean="0"/>
              <a:pPr/>
              <a:t>6</a:t>
            </a:fld>
            <a:endParaRPr lang="en-US"/>
          </a:p>
        </p:txBody>
      </p:sp>
      <p:sp>
        <p:nvSpPr>
          <p:cNvPr id="3" name="Footer Placeholder 2"/>
          <p:cNvSpPr>
            <a:spLocks noGrp="1"/>
          </p:cNvSpPr>
          <p:nvPr>
            <p:ph type="ftr" sz="quarter" idx="3"/>
          </p:nvPr>
        </p:nvSpPr>
        <p:spPr/>
        <p:txBody>
          <a:bodyPr/>
          <a:lstStyle/>
          <a:p>
            <a:r>
              <a:rPr lang="en-US"/>
              <a:t>Booz Allen Hamilton Internal</a:t>
            </a:r>
          </a:p>
        </p:txBody>
      </p:sp>
      <p:pic>
        <p:nvPicPr>
          <p:cNvPr id="5" name="Picture 4">
            <a:extLst>
              <a:ext uri="{FF2B5EF4-FFF2-40B4-BE49-F238E27FC236}">
                <a16:creationId xmlns:a16="http://schemas.microsoft.com/office/drawing/2014/main" id="{96FD7DD8-8143-4CF0-B111-4507EF44F3F3}"/>
              </a:ext>
            </a:extLst>
          </p:cNvPr>
          <p:cNvPicPr>
            <a:picLocks noChangeAspect="1"/>
          </p:cNvPicPr>
          <p:nvPr/>
        </p:nvPicPr>
        <p:blipFill>
          <a:blip r:embed="rId2"/>
          <a:stretch>
            <a:fillRect/>
          </a:stretch>
        </p:blipFill>
        <p:spPr>
          <a:xfrm>
            <a:off x="6360246" y="1610772"/>
            <a:ext cx="5485946" cy="1676261"/>
          </a:xfrm>
          <a:prstGeom prst="rect">
            <a:avLst/>
          </a:prstGeom>
        </p:spPr>
      </p:pic>
      <p:sp>
        <p:nvSpPr>
          <p:cNvPr id="11" name="Content Placeholder 10">
            <a:extLst>
              <a:ext uri="{FF2B5EF4-FFF2-40B4-BE49-F238E27FC236}">
                <a16:creationId xmlns:a16="http://schemas.microsoft.com/office/drawing/2014/main" id="{61356E8A-5D0D-4DD7-A08B-33C2E240BEC5}"/>
              </a:ext>
            </a:extLst>
          </p:cNvPr>
          <p:cNvSpPr>
            <a:spLocks noGrp="1"/>
          </p:cNvSpPr>
          <p:nvPr>
            <p:ph idx="10"/>
          </p:nvPr>
        </p:nvSpPr>
        <p:spPr>
          <a:xfrm>
            <a:off x="6369514" y="3504886"/>
            <a:ext cx="5295900" cy="2705414"/>
          </a:xfrm>
        </p:spPr>
        <p:txBody>
          <a:bodyPr/>
          <a:lstStyle/>
          <a:p>
            <a:r>
              <a:rPr lang="en-US" dirty="0"/>
              <a:t>I walked through this basic workflow, with most of my time spent on preparing the data</a:t>
            </a:r>
          </a:p>
          <a:p>
            <a:r>
              <a:rPr lang="en-US" dirty="0"/>
              <a:t>The Analysis phase proved to be a challenge as well, mostly due to my inexperience with the toolset combined with the challenging data set</a:t>
            </a:r>
          </a:p>
          <a:p>
            <a:endParaRPr lang="en-US" dirty="0"/>
          </a:p>
        </p:txBody>
      </p:sp>
    </p:spTree>
    <p:extLst>
      <p:ext uri="{BB962C8B-B14F-4D97-AF65-F5344CB8AC3E}">
        <p14:creationId xmlns:p14="http://schemas.microsoft.com/office/powerpoint/2010/main" val="351143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A955-76DC-4FAF-BD24-06A70726433D}"/>
              </a:ext>
            </a:extLst>
          </p:cNvPr>
          <p:cNvSpPr>
            <a:spLocks noGrp="1"/>
          </p:cNvSpPr>
          <p:nvPr>
            <p:ph type="title"/>
          </p:nvPr>
        </p:nvSpPr>
        <p:spPr/>
        <p:txBody>
          <a:bodyPr/>
          <a:lstStyle/>
          <a:p>
            <a:r>
              <a:rPr lang="en-US" dirty="0"/>
              <a:t>The analysis</a:t>
            </a:r>
          </a:p>
        </p:txBody>
      </p:sp>
      <p:sp>
        <p:nvSpPr>
          <p:cNvPr id="3" name="Content Placeholder 2">
            <a:extLst>
              <a:ext uri="{FF2B5EF4-FFF2-40B4-BE49-F238E27FC236}">
                <a16:creationId xmlns:a16="http://schemas.microsoft.com/office/drawing/2014/main" id="{912BEF20-A075-4215-B258-72DFF82DC963}"/>
              </a:ext>
            </a:extLst>
          </p:cNvPr>
          <p:cNvSpPr>
            <a:spLocks noGrp="1"/>
          </p:cNvSpPr>
          <p:nvPr>
            <p:ph idx="1"/>
          </p:nvPr>
        </p:nvSpPr>
        <p:spPr/>
        <p:txBody>
          <a:bodyPr/>
          <a:lstStyle/>
          <a:p>
            <a:r>
              <a:rPr lang="en-US" dirty="0"/>
              <a:t>Looking at the most fatal types of accidents and the general causes clearly showed that pilot induced factors were the leading cause of fatalities</a:t>
            </a:r>
          </a:p>
          <a:p>
            <a:endParaRPr lang="en-US" dirty="0"/>
          </a:p>
        </p:txBody>
      </p:sp>
      <p:sp>
        <p:nvSpPr>
          <p:cNvPr id="4" name="Content Placeholder 3">
            <a:extLst>
              <a:ext uri="{FF2B5EF4-FFF2-40B4-BE49-F238E27FC236}">
                <a16:creationId xmlns:a16="http://schemas.microsoft.com/office/drawing/2014/main" id="{4135C9FB-B309-427D-9FE2-20700D4ED174}"/>
              </a:ext>
            </a:extLst>
          </p:cNvPr>
          <p:cNvSpPr>
            <a:spLocks noGrp="1"/>
          </p:cNvSpPr>
          <p:nvPr>
            <p:ph idx="10"/>
          </p:nvPr>
        </p:nvSpPr>
        <p:spPr/>
        <p:txBody>
          <a:bodyPr/>
          <a:lstStyle/>
          <a:p>
            <a:r>
              <a:rPr lang="en-US" dirty="0"/>
              <a:t>The same was true for accidents causing injury</a:t>
            </a:r>
          </a:p>
          <a:p>
            <a:endParaRPr lang="en-US" dirty="0"/>
          </a:p>
        </p:txBody>
      </p:sp>
      <p:sp>
        <p:nvSpPr>
          <p:cNvPr id="5" name="Slide Number Placeholder 4">
            <a:extLst>
              <a:ext uri="{FF2B5EF4-FFF2-40B4-BE49-F238E27FC236}">
                <a16:creationId xmlns:a16="http://schemas.microsoft.com/office/drawing/2014/main" id="{A98E1EA1-8B28-4A8F-BFD5-8FB4EC5548F7}"/>
              </a:ext>
            </a:extLst>
          </p:cNvPr>
          <p:cNvSpPr>
            <a:spLocks noGrp="1"/>
          </p:cNvSpPr>
          <p:nvPr>
            <p:ph type="sldNum" sz="quarter" idx="4"/>
          </p:nvPr>
        </p:nvSpPr>
        <p:spPr/>
        <p:txBody>
          <a:bodyPr/>
          <a:lstStyle/>
          <a:p>
            <a:fld id="{EACE6E22-E655-5947-A8B4-6F095FBA2C12}" type="slidenum">
              <a:rPr lang="en-US" smtClean="0"/>
              <a:pPr/>
              <a:t>7</a:t>
            </a:fld>
            <a:endParaRPr lang="en-US" dirty="0"/>
          </a:p>
        </p:txBody>
      </p:sp>
      <p:sp>
        <p:nvSpPr>
          <p:cNvPr id="6" name="Footer Placeholder 5">
            <a:extLst>
              <a:ext uri="{FF2B5EF4-FFF2-40B4-BE49-F238E27FC236}">
                <a16:creationId xmlns:a16="http://schemas.microsoft.com/office/drawing/2014/main" id="{6A397B6A-0D03-46A2-84D7-7971D4CEB4B5}"/>
              </a:ext>
            </a:extLst>
          </p:cNvPr>
          <p:cNvSpPr>
            <a:spLocks noGrp="1"/>
          </p:cNvSpPr>
          <p:nvPr>
            <p:ph type="ftr" sz="quarter" idx="3"/>
          </p:nvPr>
        </p:nvSpPr>
        <p:spPr/>
        <p:txBody>
          <a:bodyPr/>
          <a:lstStyle/>
          <a:p>
            <a:r>
              <a:rPr lang="en-US"/>
              <a:t>Booz Allen Hamilton Internal</a:t>
            </a:r>
          </a:p>
        </p:txBody>
      </p:sp>
      <p:pic>
        <p:nvPicPr>
          <p:cNvPr id="7" name="Picture 6">
            <a:extLst>
              <a:ext uri="{FF2B5EF4-FFF2-40B4-BE49-F238E27FC236}">
                <a16:creationId xmlns:a16="http://schemas.microsoft.com/office/drawing/2014/main" id="{5916FEBA-BA0E-4D3F-99D1-C9F2075360AF}"/>
              </a:ext>
            </a:extLst>
          </p:cNvPr>
          <p:cNvPicPr>
            <a:picLocks noChangeAspect="1"/>
          </p:cNvPicPr>
          <p:nvPr/>
        </p:nvPicPr>
        <p:blipFill>
          <a:blip r:embed="rId2"/>
          <a:stretch>
            <a:fillRect/>
          </a:stretch>
        </p:blipFill>
        <p:spPr>
          <a:xfrm>
            <a:off x="907141" y="2343010"/>
            <a:ext cx="4643211" cy="3867290"/>
          </a:xfrm>
          <a:prstGeom prst="rect">
            <a:avLst/>
          </a:prstGeom>
        </p:spPr>
      </p:pic>
      <p:pic>
        <p:nvPicPr>
          <p:cNvPr id="8" name="Picture 7">
            <a:extLst>
              <a:ext uri="{FF2B5EF4-FFF2-40B4-BE49-F238E27FC236}">
                <a16:creationId xmlns:a16="http://schemas.microsoft.com/office/drawing/2014/main" id="{D81BEFF6-B8CA-4D12-A7DE-061F6BA46CC6}"/>
              </a:ext>
            </a:extLst>
          </p:cNvPr>
          <p:cNvPicPr>
            <a:picLocks noChangeAspect="1"/>
          </p:cNvPicPr>
          <p:nvPr/>
        </p:nvPicPr>
        <p:blipFill>
          <a:blip r:embed="rId3"/>
          <a:stretch>
            <a:fillRect/>
          </a:stretch>
        </p:blipFill>
        <p:spPr>
          <a:xfrm>
            <a:off x="2764972" y="2801166"/>
            <a:ext cx="3274332" cy="1290955"/>
          </a:xfrm>
          <a:prstGeom prst="rect">
            <a:avLst/>
          </a:prstGeom>
        </p:spPr>
      </p:pic>
      <p:pic>
        <p:nvPicPr>
          <p:cNvPr id="9" name="Picture 8">
            <a:extLst>
              <a:ext uri="{FF2B5EF4-FFF2-40B4-BE49-F238E27FC236}">
                <a16:creationId xmlns:a16="http://schemas.microsoft.com/office/drawing/2014/main" id="{BCB1BCD4-304F-45D3-878A-B3167E5BA6D0}"/>
              </a:ext>
            </a:extLst>
          </p:cNvPr>
          <p:cNvPicPr>
            <a:picLocks noChangeAspect="1"/>
          </p:cNvPicPr>
          <p:nvPr/>
        </p:nvPicPr>
        <p:blipFill>
          <a:blip r:embed="rId4"/>
          <a:stretch>
            <a:fillRect/>
          </a:stretch>
        </p:blipFill>
        <p:spPr>
          <a:xfrm>
            <a:off x="6438592" y="2343010"/>
            <a:ext cx="4591694" cy="3820240"/>
          </a:xfrm>
          <a:prstGeom prst="rect">
            <a:avLst/>
          </a:prstGeom>
        </p:spPr>
      </p:pic>
      <p:pic>
        <p:nvPicPr>
          <p:cNvPr id="10" name="Picture 9">
            <a:extLst>
              <a:ext uri="{FF2B5EF4-FFF2-40B4-BE49-F238E27FC236}">
                <a16:creationId xmlns:a16="http://schemas.microsoft.com/office/drawing/2014/main" id="{1013019A-2012-4810-927D-13F37CB6AE85}"/>
              </a:ext>
            </a:extLst>
          </p:cNvPr>
          <p:cNvPicPr>
            <a:picLocks noChangeAspect="1"/>
          </p:cNvPicPr>
          <p:nvPr/>
        </p:nvPicPr>
        <p:blipFill>
          <a:blip r:embed="rId5"/>
          <a:stretch>
            <a:fillRect/>
          </a:stretch>
        </p:blipFill>
        <p:spPr>
          <a:xfrm>
            <a:off x="8449381" y="2735440"/>
            <a:ext cx="2917374" cy="1356681"/>
          </a:xfrm>
          <a:prstGeom prst="rect">
            <a:avLst/>
          </a:prstGeom>
        </p:spPr>
      </p:pic>
    </p:spTree>
    <p:extLst>
      <p:ext uri="{BB962C8B-B14F-4D97-AF65-F5344CB8AC3E}">
        <p14:creationId xmlns:p14="http://schemas.microsoft.com/office/powerpoint/2010/main" val="268475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A955-76DC-4FAF-BD24-06A70726433D}"/>
              </a:ext>
            </a:extLst>
          </p:cNvPr>
          <p:cNvSpPr>
            <a:spLocks noGrp="1"/>
          </p:cNvSpPr>
          <p:nvPr>
            <p:ph type="title"/>
          </p:nvPr>
        </p:nvSpPr>
        <p:spPr/>
        <p:txBody>
          <a:bodyPr/>
          <a:lstStyle/>
          <a:p>
            <a:r>
              <a:rPr lang="en-US" dirty="0"/>
              <a:t>The analysis - continued</a:t>
            </a:r>
          </a:p>
        </p:txBody>
      </p:sp>
      <p:sp>
        <p:nvSpPr>
          <p:cNvPr id="3" name="Content Placeholder 2">
            <a:extLst>
              <a:ext uri="{FF2B5EF4-FFF2-40B4-BE49-F238E27FC236}">
                <a16:creationId xmlns:a16="http://schemas.microsoft.com/office/drawing/2014/main" id="{912BEF20-A075-4215-B258-72DFF82DC963}"/>
              </a:ext>
            </a:extLst>
          </p:cNvPr>
          <p:cNvSpPr>
            <a:spLocks noGrp="1"/>
          </p:cNvSpPr>
          <p:nvPr>
            <p:ph idx="1"/>
          </p:nvPr>
        </p:nvSpPr>
        <p:spPr/>
        <p:txBody>
          <a:bodyPr/>
          <a:lstStyle/>
          <a:p>
            <a:r>
              <a:rPr lang="en-US" dirty="0"/>
              <a:t>The level of pilot experience and training should have an impact on accident rates, as well as the ability to recover from a spin, stall, or other departure from controlled flight that would otherwise be fatal (think: </a:t>
            </a:r>
            <a:r>
              <a:rPr lang="en-US" dirty="0" err="1"/>
              <a:t>Capt</a:t>
            </a:r>
            <a:r>
              <a:rPr lang="en-US" dirty="0"/>
              <a:t> </a:t>
            </a:r>
            <a:r>
              <a:rPr lang="en-US" dirty="0" err="1"/>
              <a:t>Sullenberger</a:t>
            </a:r>
            <a:r>
              <a:rPr lang="en-US" dirty="0"/>
              <a:t> on the Hudson River), so I looked at the level of pilot certification and total flight time</a:t>
            </a:r>
          </a:p>
          <a:p>
            <a:endParaRPr lang="en-US" dirty="0"/>
          </a:p>
          <a:p>
            <a:endParaRPr lang="en-US" dirty="0"/>
          </a:p>
        </p:txBody>
      </p:sp>
      <p:sp>
        <p:nvSpPr>
          <p:cNvPr id="4" name="Content Placeholder 3">
            <a:extLst>
              <a:ext uri="{FF2B5EF4-FFF2-40B4-BE49-F238E27FC236}">
                <a16:creationId xmlns:a16="http://schemas.microsoft.com/office/drawing/2014/main" id="{4135C9FB-B309-427D-9FE2-20700D4ED174}"/>
              </a:ext>
            </a:extLst>
          </p:cNvPr>
          <p:cNvSpPr>
            <a:spLocks noGrp="1"/>
          </p:cNvSpPr>
          <p:nvPr>
            <p:ph idx="10"/>
          </p:nvPr>
        </p:nvSpPr>
        <p:spPr/>
        <p:txBody>
          <a:bodyPr/>
          <a:lstStyle/>
          <a:p>
            <a:r>
              <a:rPr lang="en-US" dirty="0"/>
              <a:t>Most of the fatalities occurred when the pilot in command only possessed a private license, vs the more experienced commercial and air transport pilots, even though private pilots carried far fewer crew and passengers. </a:t>
            </a:r>
          </a:p>
          <a:p>
            <a:r>
              <a:rPr lang="en-US" dirty="0"/>
              <a:t>Pilot total hours also seems to have an effect on the number of accidents resulting in fatalities</a:t>
            </a:r>
          </a:p>
          <a:p>
            <a:endParaRPr lang="en-US" dirty="0"/>
          </a:p>
        </p:txBody>
      </p:sp>
      <p:sp>
        <p:nvSpPr>
          <p:cNvPr id="5" name="Slide Number Placeholder 4">
            <a:extLst>
              <a:ext uri="{FF2B5EF4-FFF2-40B4-BE49-F238E27FC236}">
                <a16:creationId xmlns:a16="http://schemas.microsoft.com/office/drawing/2014/main" id="{A98E1EA1-8B28-4A8F-BFD5-8FB4EC5548F7}"/>
              </a:ext>
            </a:extLst>
          </p:cNvPr>
          <p:cNvSpPr>
            <a:spLocks noGrp="1"/>
          </p:cNvSpPr>
          <p:nvPr>
            <p:ph type="sldNum" sz="quarter" idx="4"/>
          </p:nvPr>
        </p:nvSpPr>
        <p:spPr/>
        <p:txBody>
          <a:bodyPr/>
          <a:lstStyle/>
          <a:p>
            <a:fld id="{EACE6E22-E655-5947-A8B4-6F095FBA2C12}" type="slidenum">
              <a:rPr lang="en-US" smtClean="0"/>
              <a:pPr/>
              <a:t>8</a:t>
            </a:fld>
            <a:endParaRPr lang="en-US" dirty="0"/>
          </a:p>
        </p:txBody>
      </p:sp>
      <p:sp>
        <p:nvSpPr>
          <p:cNvPr id="6" name="Footer Placeholder 5">
            <a:extLst>
              <a:ext uri="{FF2B5EF4-FFF2-40B4-BE49-F238E27FC236}">
                <a16:creationId xmlns:a16="http://schemas.microsoft.com/office/drawing/2014/main" id="{6A397B6A-0D03-46A2-84D7-7971D4CEB4B5}"/>
              </a:ext>
            </a:extLst>
          </p:cNvPr>
          <p:cNvSpPr>
            <a:spLocks noGrp="1"/>
          </p:cNvSpPr>
          <p:nvPr>
            <p:ph type="ftr" sz="quarter" idx="3"/>
          </p:nvPr>
        </p:nvSpPr>
        <p:spPr/>
        <p:txBody>
          <a:bodyPr/>
          <a:lstStyle/>
          <a:p>
            <a:r>
              <a:rPr lang="en-US"/>
              <a:t>Booz Allen Hamilton Internal</a:t>
            </a:r>
          </a:p>
        </p:txBody>
      </p:sp>
      <p:pic>
        <p:nvPicPr>
          <p:cNvPr id="12" name="Picture 11">
            <a:extLst>
              <a:ext uri="{FF2B5EF4-FFF2-40B4-BE49-F238E27FC236}">
                <a16:creationId xmlns:a16="http://schemas.microsoft.com/office/drawing/2014/main" id="{60A72C68-77C8-4C3A-BC80-CFE9DA263269}"/>
              </a:ext>
            </a:extLst>
          </p:cNvPr>
          <p:cNvPicPr>
            <a:picLocks noChangeAspect="1"/>
          </p:cNvPicPr>
          <p:nvPr/>
        </p:nvPicPr>
        <p:blipFill>
          <a:blip r:embed="rId2"/>
          <a:stretch>
            <a:fillRect/>
          </a:stretch>
        </p:blipFill>
        <p:spPr>
          <a:xfrm>
            <a:off x="838200" y="2735440"/>
            <a:ext cx="4509846" cy="3670122"/>
          </a:xfrm>
          <a:prstGeom prst="rect">
            <a:avLst/>
          </a:prstGeom>
        </p:spPr>
      </p:pic>
      <p:pic>
        <p:nvPicPr>
          <p:cNvPr id="13" name="Picture 12">
            <a:extLst>
              <a:ext uri="{FF2B5EF4-FFF2-40B4-BE49-F238E27FC236}">
                <a16:creationId xmlns:a16="http://schemas.microsoft.com/office/drawing/2014/main" id="{B06001B5-856E-4462-BB75-665B2E7BD6D2}"/>
              </a:ext>
            </a:extLst>
          </p:cNvPr>
          <p:cNvPicPr>
            <a:picLocks noChangeAspect="1"/>
          </p:cNvPicPr>
          <p:nvPr/>
        </p:nvPicPr>
        <p:blipFill>
          <a:blip r:embed="rId3"/>
          <a:stretch>
            <a:fillRect/>
          </a:stretch>
        </p:blipFill>
        <p:spPr>
          <a:xfrm>
            <a:off x="6395741" y="3302970"/>
            <a:ext cx="4424660" cy="2907330"/>
          </a:xfrm>
          <a:prstGeom prst="rect">
            <a:avLst/>
          </a:prstGeom>
        </p:spPr>
      </p:pic>
    </p:spTree>
    <p:extLst>
      <p:ext uri="{BB962C8B-B14F-4D97-AF65-F5344CB8AC3E}">
        <p14:creationId xmlns:p14="http://schemas.microsoft.com/office/powerpoint/2010/main" val="2992813731"/>
      </p:ext>
    </p:extLst>
  </p:cSld>
  <p:clrMapOvr>
    <a:masterClrMapping/>
  </p:clrMapOvr>
</p:sld>
</file>

<file path=ppt/theme/theme1.xml><?xml version="1.0" encoding="utf-8"?>
<a:theme xmlns:a="http://schemas.openxmlformats.org/drawingml/2006/main" name="NW Narrow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Wide" id="{24D5CF80-6A67-EA4C-9B86-E0A341CB70F3}" vid="{174DE273-7923-6448-AAE3-34B6E676E6ED}"/>
    </a:ext>
  </a:extLst>
</a:theme>
</file>

<file path=ppt/theme/theme2.xml><?xml version="1.0" encoding="utf-8"?>
<a:theme xmlns:a="http://schemas.openxmlformats.org/drawingml/2006/main" name="Wide">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Wide" id="{24D5CF80-6A67-EA4C-9B86-E0A341CB70F3}" vid="{E8104B33-B338-2B4B-9BCA-8D910DBD933F}"/>
    </a:ext>
  </a:extLst>
</a:theme>
</file>

<file path=ppt/theme/theme3.xml><?xml version="1.0" encoding="utf-8"?>
<a:theme xmlns:a="http://schemas.openxmlformats.org/drawingml/2006/main" name="FC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Wide" id="{24D5CF80-6A67-EA4C-9B86-E0A341CB70F3}" vid="{5FBD1351-C2B5-444C-9D21-5D7319060F9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Wide</Template>
  <TotalTime>72</TotalTime>
  <Words>1382</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Arial</vt:lpstr>
      <vt:lpstr>Calibri</vt:lpstr>
      <vt:lpstr>Calibri Light</vt:lpstr>
      <vt:lpstr>Courier New</vt:lpstr>
      <vt:lpstr>Georgia</vt:lpstr>
      <vt:lpstr>LucidaGrande</vt:lpstr>
      <vt:lpstr>Oswald</vt:lpstr>
      <vt:lpstr>Oswald</vt:lpstr>
      <vt:lpstr>NW Narrow Master</vt:lpstr>
      <vt:lpstr>Wide</vt:lpstr>
      <vt:lpstr>FC Master</vt:lpstr>
      <vt:lpstr>Analysis of FAA Aviation mishap data</vt:lpstr>
      <vt:lpstr>Project overview – the Problem</vt:lpstr>
      <vt:lpstr>Project overview – the questions</vt:lpstr>
      <vt:lpstr>Project overview – challenges</vt:lpstr>
      <vt:lpstr>Project overview – the Data</vt:lpstr>
      <vt:lpstr>The data, continued</vt:lpstr>
      <vt:lpstr>The process</vt:lpstr>
      <vt:lpstr>The analysis</vt:lpstr>
      <vt:lpstr>The analysis - continued</vt:lpstr>
      <vt:lpstr>modeling</vt:lpstr>
      <vt:lpstr>Modeling - continued</vt:lpstr>
      <vt:lpstr>Modeling -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FAA Aviation mishap data</dc:title>
  <dc:creator>Sebastian, Jay [USA]</dc:creator>
  <cp:lastModifiedBy>Sebastian, Jay [USA]</cp:lastModifiedBy>
  <cp:revision>8</cp:revision>
  <cp:lastPrinted>2016-11-21T14:15:42Z</cp:lastPrinted>
  <dcterms:created xsi:type="dcterms:W3CDTF">2017-10-05T20:56:52Z</dcterms:created>
  <dcterms:modified xsi:type="dcterms:W3CDTF">2017-10-05T22:09:22Z</dcterms:modified>
</cp:coreProperties>
</file>