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A08D-257B-47AF-A534-F50657E92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97A8E-B3BB-4148-8567-3548D20DA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102F-82A4-462C-863E-694FC997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E424-FF3E-4472-AAAF-F248A176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4F75-ACCD-4FA6-A200-0EAD5FCA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4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6DE0-2058-4BE6-ACD3-86AABF40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82C1-CF2E-4758-BCF3-FCDA54B3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6346-9BE5-4488-B8F9-EBD3155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55BC-ACBD-486D-BF12-A5F0A819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FFF4-C50D-46AF-9F04-2A1F7E84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CD9EE-1CF6-4AB0-B833-B0636F3A7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70B68-2238-427E-BEDA-76F2EA20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409E-F157-4530-816C-7B7E3AC0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1B9A-0988-4031-9645-8607F0EE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8248-AF8F-49A5-9D4C-9A09CBC8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EBE-2F8D-4B7C-B30E-DCF55E1F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D85F-1CAB-4275-B33B-662B35B6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747A-044D-4742-90E2-2F730EE6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32D9-DB4B-49B2-85B3-C212D145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B6F4-14B1-486B-9087-622F1BA4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D8A5-1056-4564-84F3-96B18AEA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984B9-0671-44B3-B6C3-F48CD7EF8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8903-605B-4DCD-AA5F-2C3AFC00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B099-1949-466B-9BBA-F3BC69AA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F648-0154-4076-9906-4E8ACD64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A7E5-3BF8-4E74-963B-D235D6CB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8D5-3FD4-4A09-ACB5-0563A84BE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8DF6A-A988-4B9C-951E-88982484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5D43-F7A3-4BD4-9484-F578ED9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D8AD-2978-4BC5-A07B-82ACDA3C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CEFA5-77A9-43DC-8ADD-F63C0384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075A-69AC-41EB-AC45-53416C3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76F59-2138-420E-A656-CFBFC91B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9869B-1763-4BF0-91BA-2F0E638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7E6AE-9B15-4171-8D33-F47D2FCA9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870E2-19DD-4655-908A-0C49015D4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0A77D-0A49-406C-8F93-52E48E68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45397-4325-428D-A9C9-B2D8F1E0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5C9C1-F444-4793-83C6-FDE12E17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7492-D302-494D-A113-45A96097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5B10F-DBE9-484E-A9A4-96A92463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7E1D4-8054-4323-B1B2-8ED3D03B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1EB33-1834-485C-A923-95552E83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0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B4288-FB3A-4988-B4B1-06663638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D1224-8B96-48A6-8D34-57E75F90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0F86-08CF-4A04-B8D2-36D047FB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A1A-A0F7-440D-980C-4693801D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11E6-4576-4C11-BDAA-BB1AFA62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5CA8-E13C-4E82-8CA4-371E7E23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EEAE-41B1-4589-96D3-EC6299B3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ADF40-EE96-4F35-85EF-65CD97E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A053-1E42-45EF-8709-44C87DFE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1636-93D7-4329-B862-E20109CD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7439-C962-4AFB-B94F-5ABDF5D6C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E5C6C-54E8-4684-8BA4-73009FE5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E802F-894A-47EB-B418-DBF2A38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DB32-42BB-43D2-8EFE-36EDAB78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97BBC-5EFC-453E-8872-B9F8E636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504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642E-2956-4329-9332-67931DF2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0FDEA-D5E6-4029-89C6-480B7E62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C804-4C28-4296-957A-4DFACF59A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7AE6-F6FA-44F8-929A-379115FE3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9F0E-7D2B-4891-AFED-FC21E08FC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1F790F-4842-44B0-90EF-F2BCDF19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03900"/>
            <a:ext cx="12192001" cy="1054100"/>
          </a:xfrm>
          <a:solidFill>
            <a:schemeClr val="tx1">
              <a:lumMod val="85000"/>
              <a:lumOff val="15000"/>
            </a:schemeClr>
          </a:solidFill>
          <a:effectLst/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Faire des trucs compliqué simplement…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52FB6-EDB6-4F71-B8DB-86F11E89B9A9}"/>
              </a:ext>
            </a:extLst>
          </p:cNvPr>
          <p:cNvGrpSpPr/>
          <p:nvPr/>
        </p:nvGrpSpPr>
        <p:grpSpPr>
          <a:xfrm>
            <a:off x="4597656" y="1351844"/>
            <a:ext cx="2996687" cy="3087511"/>
            <a:chOff x="1205089" y="1269338"/>
            <a:chExt cx="2996687" cy="3087511"/>
          </a:xfrm>
        </p:grpSpPr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EF1341B6-8C25-4CEC-846C-E0E1AACF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112" y="1269338"/>
              <a:ext cx="2590800" cy="2590800"/>
            </a:xfrm>
            <a:prstGeom prst="rect">
              <a:avLst/>
            </a:prstGeom>
          </p:spPr>
        </p:pic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BA8B5234-1BE1-4BCE-9735-D4AF13C1E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529"/>
            <a:stretch/>
          </p:blipFill>
          <p:spPr>
            <a:xfrm>
              <a:off x="1205089" y="3860138"/>
              <a:ext cx="2996687" cy="496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26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179BD13-CAB4-463B-B246-617A0E7203A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054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quelle besoin cela répond ?</a:t>
            </a:r>
          </a:p>
        </p:txBody>
      </p:sp>
    </p:spTree>
    <p:extLst>
      <p:ext uri="{BB962C8B-B14F-4D97-AF65-F5344CB8AC3E}">
        <p14:creationId xmlns:p14="http://schemas.microsoft.com/office/powerpoint/2010/main" val="258881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179BD13-CAB4-463B-B246-617A0E7203A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054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C’est pour qui ?</a:t>
            </a:r>
          </a:p>
        </p:txBody>
      </p:sp>
    </p:spTree>
    <p:extLst>
      <p:ext uri="{BB962C8B-B14F-4D97-AF65-F5344CB8AC3E}">
        <p14:creationId xmlns:p14="http://schemas.microsoft.com/office/powerpoint/2010/main" val="359732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B1E10B5016840AD26F7D1A60BD5DD" ma:contentTypeVersion="6" ma:contentTypeDescription="Create a new document." ma:contentTypeScope="" ma:versionID="439534ac0faeedc7807ee221250cfd4f">
  <xsd:schema xmlns:xsd="http://www.w3.org/2001/XMLSchema" xmlns:xs="http://www.w3.org/2001/XMLSchema" xmlns:p="http://schemas.microsoft.com/office/2006/metadata/properties" xmlns:ns3="5bb312d4-bb33-43d8-ac9c-844bcb44a32b" xmlns:ns4="350d4e85-f17b-44a2-a7d3-0a5eca02ed4e" targetNamespace="http://schemas.microsoft.com/office/2006/metadata/properties" ma:root="true" ma:fieldsID="6c13b70e6b1e8184555f280b52060c1a" ns3:_="" ns4:_="">
    <xsd:import namespace="5bb312d4-bb33-43d8-ac9c-844bcb44a32b"/>
    <xsd:import namespace="350d4e85-f17b-44a2-a7d3-0a5eca02ed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312d4-bb33-43d8-ac9c-844bcb44a3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d4e85-f17b-44a2-a7d3-0a5eca02ed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F988F4-1B7A-4238-A5F6-169FEF20AF69}">
  <ds:schemaRefs>
    <ds:schemaRef ds:uri="http://www.w3.org/XML/1998/namespace"/>
    <ds:schemaRef ds:uri="5bb312d4-bb33-43d8-ac9c-844bcb44a32b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350d4e85-f17b-44a2-a7d3-0a5eca02ed4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3FA84B-860A-4B5D-BCA6-56C6717925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73513-6530-408F-8C3A-25E5E11F0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312d4-bb33-43d8-ac9c-844bcb44a32b"/>
    <ds:schemaRef ds:uri="350d4e85-f17b-44a2-a7d3-0a5eca02e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Coilier, Alexandre</dc:creator>
  <cp:lastModifiedBy>Coilier, Alexandre</cp:lastModifiedBy>
  <cp:revision>4</cp:revision>
  <dcterms:created xsi:type="dcterms:W3CDTF">2020-03-02T16:06:55Z</dcterms:created>
  <dcterms:modified xsi:type="dcterms:W3CDTF">2020-04-08T13:33:04Z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etDate">
    <vt:lpwstr>2020-03-02T16:12:46Z</vt:lpwstr>
  </property>
  <property fmtid="{D5CDD505-2E9C-101B-9397-08002B2CF9AE}" pid="4" name="MSIP_Label_1bc0f418-96a4-4caf-9d7c-ccc5ec7f9d91_Method">
    <vt:lpwstr>Privileged</vt:lpwstr>
  </property>
  <property fmtid="{D5CDD505-2E9C-101B-9397-08002B2CF9AE}" pid="5" name="MSIP_Label_1bc0f418-96a4-4caf-9d7c-ccc5ec7f9d91_Name">
    <vt:lpwstr>1bc0f418-96a4-4caf-9d7c-ccc5ec7f9d91</vt:lpwstr>
  </property>
  <property fmtid="{D5CDD505-2E9C-101B-9397-08002B2CF9AE}" pid="6" name="MSIP_Label_1bc0f418-96a4-4caf-9d7c-ccc5ec7f9d91_SiteId">
    <vt:lpwstr>e0793d39-0939-496d-b129-198edd916feb</vt:lpwstr>
  </property>
  <property fmtid="{D5CDD505-2E9C-101B-9397-08002B2CF9AE}" pid="7" name="MSIP_Label_1bc0f418-96a4-4caf-9d7c-ccc5ec7f9d91_ActionId">
    <vt:lpwstr>1c19a642-2d1c-45d4-b788-0000cf32a8d1</vt:lpwstr>
  </property>
  <property fmtid="{D5CDD505-2E9C-101B-9397-08002B2CF9AE}" pid="8" name="MSIP_Label_1bc0f418-96a4-4caf-9d7c-ccc5ec7f9d91_ContentBits">
    <vt:lpwstr>0</vt:lpwstr>
  </property>
  <property fmtid="{D5CDD505-2E9C-101B-9397-08002B2CF9AE}" pid="9" name="ContentTypeId">
    <vt:lpwstr>0x010100601B1E10B5016840AD26F7D1A60BD5DD</vt:lpwstr>
  </property>
</Properties>
</file>