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90E2-5272-4F6A-B45F-E13594343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FAKE NEWS DETECTION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APPLIED DEEP LEARNING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E49B5-A33B-4A80-91D6-C6BC6C0F0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ALEKSANDAR JANKOVIC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462116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FAKE NEWS DETECTION  APPLIED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 APPLIED DEEP LEARNING</dc:title>
  <dc:creator>a.jankovic1993@gmail.com</dc:creator>
  <cp:lastModifiedBy>a.jankovic1993@gmail.com</cp:lastModifiedBy>
  <cp:revision>1</cp:revision>
  <dcterms:created xsi:type="dcterms:W3CDTF">2020-01-17T12:36:23Z</dcterms:created>
  <dcterms:modified xsi:type="dcterms:W3CDTF">2020-01-17T12:39:32Z</dcterms:modified>
</cp:coreProperties>
</file>