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69" r:id="rId4"/>
    <p:sldId id="270" r:id="rId5"/>
    <p:sldId id="271" r:id="rId6"/>
    <p:sldId id="272" r:id="rId7"/>
    <p:sldId id="273" r:id="rId8"/>
    <p:sldId id="286" r:id="rId9"/>
    <p:sldId id="274" r:id="rId10"/>
    <p:sldId id="278" r:id="rId11"/>
    <p:sldId id="303" r:id="rId12"/>
    <p:sldId id="280" r:id="rId13"/>
    <p:sldId id="304" r:id="rId14"/>
    <p:sldId id="282" r:id="rId15"/>
    <p:sldId id="305" r:id="rId16"/>
    <p:sldId id="275" r:id="rId17"/>
    <p:sldId id="306" r:id="rId18"/>
    <p:sldId id="307" r:id="rId19"/>
    <p:sldId id="308" r:id="rId20"/>
    <p:sldId id="309" r:id="rId21"/>
    <p:sldId id="284" r:id="rId22"/>
    <p:sldId id="291" r:id="rId23"/>
    <p:sldId id="310" r:id="rId24"/>
    <p:sldId id="311" r:id="rId25"/>
    <p:sldId id="312" r:id="rId26"/>
    <p:sldId id="302" r:id="rId27"/>
    <p:sldId id="26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6A3171-F94D-4C87-99F6-1E256DA79CF4}" v="112" dt="2022-10-19T19:14:16.2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varScale="1">
        <p:scale>
          <a:sx n="54" d="100"/>
          <a:sy n="54" d="100"/>
        </p:scale>
        <p:origin x="112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is Collier" userId="571536b3a60c2ab4" providerId="LiveId" clId="{686A3171-F94D-4C87-99F6-1E256DA79CF4}"/>
    <pc:docChg chg="undo custSel addSld delSld modSld sldOrd">
      <pc:chgData name="Alexis Collier" userId="571536b3a60c2ab4" providerId="LiveId" clId="{686A3171-F94D-4C87-99F6-1E256DA79CF4}" dt="2022-10-19T19:18:02.710" v="2145" actId="27636"/>
      <pc:docMkLst>
        <pc:docMk/>
      </pc:docMkLst>
      <pc:sldChg chg="addSp delSp modSp mod setBg setClrOvrMap">
        <pc:chgData name="Alexis Collier" userId="571536b3a60c2ab4" providerId="LiveId" clId="{686A3171-F94D-4C87-99F6-1E256DA79CF4}" dt="2022-10-19T19:03:03.518" v="2009" actId="20577"/>
        <pc:sldMkLst>
          <pc:docMk/>
          <pc:sldMk cId="109857222" sldId="256"/>
        </pc:sldMkLst>
        <pc:spChg chg="mod">
          <ac:chgData name="Alexis Collier" userId="571536b3a60c2ab4" providerId="LiveId" clId="{686A3171-F94D-4C87-99F6-1E256DA79CF4}" dt="2022-10-19T19:03:03.518" v="2009" actId="20577"/>
          <ac:spMkLst>
            <pc:docMk/>
            <pc:sldMk cId="109857222" sldId="256"/>
            <ac:spMk id="11" creationId="{00CC22B5-8500-2C45-91DE-A596A6DF1C3B}"/>
          </ac:spMkLst>
        </pc:spChg>
        <pc:spChg chg="add del">
          <ac:chgData name="Alexis Collier" userId="571536b3a60c2ab4" providerId="LiveId" clId="{686A3171-F94D-4C87-99F6-1E256DA79CF4}" dt="2022-10-19T12:41:13.687" v="7" actId="26606"/>
          <ac:spMkLst>
            <pc:docMk/>
            <pc:sldMk cId="109857222" sldId="256"/>
            <ac:spMk id="16" creationId="{3C54F4CE-85F0-46ED-80DA-9518C9251AD1}"/>
          </ac:spMkLst>
        </pc:spChg>
        <pc:spChg chg="add del">
          <ac:chgData name="Alexis Collier" userId="571536b3a60c2ab4" providerId="LiveId" clId="{686A3171-F94D-4C87-99F6-1E256DA79CF4}" dt="2022-10-19T12:41:13.687" v="7" actId="26606"/>
          <ac:spMkLst>
            <pc:docMk/>
            <pc:sldMk cId="109857222" sldId="256"/>
            <ac:spMk id="18" creationId="{DADD1FCA-8ACB-4958-81DD-4CDD6D3E1921}"/>
          </ac:spMkLst>
        </pc:spChg>
        <pc:spChg chg="add">
          <ac:chgData name="Alexis Collier" userId="571536b3a60c2ab4" providerId="LiveId" clId="{686A3171-F94D-4C87-99F6-1E256DA79CF4}" dt="2022-10-19T12:41:13.687" v="8" actId="26606"/>
          <ac:spMkLst>
            <pc:docMk/>
            <pc:sldMk cId="109857222" sldId="256"/>
            <ac:spMk id="20" creationId="{E49CC64F-7275-4E33-961B-0C5CDC439875}"/>
          </ac:spMkLst>
        </pc:spChg>
        <pc:picChg chg="add mod">
          <ac:chgData name="Alexis Collier" userId="571536b3a60c2ab4" providerId="LiveId" clId="{686A3171-F94D-4C87-99F6-1E256DA79CF4}" dt="2022-10-19T13:32:59.269" v="261" actId="1076"/>
          <ac:picMkLst>
            <pc:docMk/>
            <pc:sldMk cId="109857222" sldId="256"/>
            <ac:picMk id="2" creationId="{4554495F-EED3-0E20-C53D-BEF66D92429E}"/>
          </ac:picMkLst>
        </pc:picChg>
        <pc:picChg chg="del">
          <ac:chgData name="Alexis Collier" userId="571536b3a60c2ab4" providerId="LiveId" clId="{686A3171-F94D-4C87-99F6-1E256DA79CF4}" dt="2022-10-19T12:40:37.061" v="0" actId="21"/>
          <ac:picMkLst>
            <pc:docMk/>
            <pc:sldMk cId="109857222" sldId="256"/>
            <ac:picMk id="6" creationId="{841DC996-1A4B-4D4F-A733-3A00E5ABC2BB}"/>
          </ac:picMkLst>
        </pc:picChg>
      </pc:sldChg>
      <pc:sldChg chg="addSp delSp modSp mod">
        <pc:chgData name="Alexis Collier" userId="571536b3a60c2ab4" providerId="LiveId" clId="{686A3171-F94D-4C87-99F6-1E256DA79CF4}" dt="2022-10-19T17:35:12.162" v="1151" actId="113"/>
        <pc:sldMkLst>
          <pc:docMk/>
          <pc:sldMk cId="4047255108" sldId="267"/>
        </pc:sldMkLst>
        <pc:spChg chg="mod">
          <ac:chgData name="Alexis Collier" userId="571536b3a60c2ab4" providerId="LiveId" clId="{686A3171-F94D-4C87-99F6-1E256DA79CF4}" dt="2022-10-19T17:35:12.162" v="1151" actId="113"/>
          <ac:spMkLst>
            <pc:docMk/>
            <pc:sldMk cId="4047255108" sldId="267"/>
            <ac:spMk id="2" creationId="{E8B8F26E-9345-4747-9094-972E38700A17}"/>
          </ac:spMkLst>
        </pc:spChg>
        <pc:spChg chg="mod">
          <ac:chgData name="Alexis Collier" userId="571536b3a60c2ab4" providerId="LiveId" clId="{686A3171-F94D-4C87-99F6-1E256DA79CF4}" dt="2022-10-19T17:06:38.139" v="386" actId="404"/>
          <ac:spMkLst>
            <pc:docMk/>
            <pc:sldMk cId="4047255108" sldId="267"/>
            <ac:spMk id="3" creationId="{60B3D5A6-E766-7C41-BD00-B22DA4727FBA}"/>
          </ac:spMkLst>
        </pc:spChg>
        <pc:spChg chg="add del">
          <ac:chgData name="Alexis Collier" userId="571536b3a60c2ab4" providerId="LiveId" clId="{686A3171-F94D-4C87-99F6-1E256DA79CF4}" dt="2022-10-19T12:48:23.355" v="107" actId="26606"/>
          <ac:spMkLst>
            <pc:docMk/>
            <pc:sldMk cId="4047255108" sldId="267"/>
            <ac:spMk id="23" creationId="{C2554CA6-288E-4202-BC52-2E5A8F0C0AED}"/>
          </ac:spMkLst>
        </pc:spChg>
        <pc:spChg chg="add del">
          <ac:chgData name="Alexis Collier" userId="571536b3a60c2ab4" providerId="LiveId" clId="{686A3171-F94D-4C87-99F6-1E256DA79CF4}" dt="2022-10-19T12:48:23.355" v="107" actId="26606"/>
          <ac:spMkLst>
            <pc:docMk/>
            <pc:sldMk cId="4047255108" sldId="267"/>
            <ac:spMk id="25" creationId="{B10BB131-AC8E-4A8E-A5D1-36260F720C3B}"/>
          </ac:spMkLst>
        </pc:spChg>
        <pc:spChg chg="add del">
          <ac:chgData name="Alexis Collier" userId="571536b3a60c2ab4" providerId="LiveId" clId="{686A3171-F94D-4C87-99F6-1E256DA79CF4}" dt="2022-10-19T12:48:23.355" v="107" actId="26606"/>
          <ac:spMkLst>
            <pc:docMk/>
            <pc:sldMk cId="4047255108" sldId="267"/>
            <ac:spMk id="27" creationId="{5B7778FC-632E-4DCA-A7CB-0D7731CCF970}"/>
          </ac:spMkLst>
        </pc:spChg>
        <pc:spChg chg="add del">
          <ac:chgData name="Alexis Collier" userId="571536b3a60c2ab4" providerId="LiveId" clId="{686A3171-F94D-4C87-99F6-1E256DA79CF4}" dt="2022-10-19T12:48:23.355" v="107" actId="26606"/>
          <ac:spMkLst>
            <pc:docMk/>
            <pc:sldMk cId="4047255108" sldId="267"/>
            <ac:spMk id="29" creationId="{FA23A907-97FB-4A8F-880A-DD77401C4296}"/>
          </ac:spMkLst>
        </pc:spChg>
        <pc:spChg chg="add">
          <ac:chgData name="Alexis Collier" userId="571536b3a60c2ab4" providerId="LiveId" clId="{686A3171-F94D-4C87-99F6-1E256DA79CF4}" dt="2022-10-19T12:48:23.355" v="107" actId="26606"/>
          <ac:spMkLst>
            <pc:docMk/>
            <pc:sldMk cId="4047255108" sldId="267"/>
            <ac:spMk id="31" creationId="{777A147A-9ED8-46B4-8660-1B3C2AA880B5}"/>
          </ac:spMkLst>
        </pc:spChg>
        <pc:spChg chg="add">
          <ac:chgData name="Alexis Collier" userId="571536b3a60c2ab4" providerId="LiveId" clId="{686A3171-F94D-4C87-99F6-1E256DA79CF4}" dt="2022-10-19T12:48:23.355" v="107" actId="26606"/>
          <ac:spMkLst>
            <pc:docMk/>
            <pc:sldMk cId="4047255108" sldId="267"/>
            <ac:spMk id="32" creationId="{5D6C15A0-C087-4593-8414-2B4EC1CDC3DE}"/>
          </ac:spMkLst>
        </pc:spChg>
        <pc:spChg chg="add del">
          <ac:chgData name="Alexis Collier" userId="571536b3a60c2ab4" providerId="LiveId" clId="{686A3171-F94D-4C87-99F6-1E256DA79CF4}" dt="2022-10-19T12:43:28.718" v="63" actId="26606"/>
          <ac:spMkLst>
            <pc:docMk/>
            <pc:sldMk cId="4047255108" sldId="267"/>
            <ac:spMk id="34" creationId="{8D70B121-56F4-4848-B38B-182089D909FA}"/>
          </ac:spMkLst>
        </pc:spChg>
        <pc:spChg chg="add del">
          <ac:chgData name="Alexis Collier" userId="571536b3a60c2ab4" providerId="LiveId" clId="{686A3171-F94D-4C87-99F6-1E256DA79CF4}" dt="2022-10-19T12:43:41.509" v="67" actId="26606"/>
          <ac:spMkLst>
            <pc:docMk/>
            <pc:sldMk cId="4047255108" sldId="267"/>
            <ac:spMk id="38" creationId="{8AAB0B1E-BB97-40E0-8DCD-D1197A0E1D6A}"/>
          </ac:spMkLst>
        </pc:spChg>
        <pc:spChg chg="add del">
          <ac:chgData name="Alexis Collier" userId="571536b3a60c2ab4" providerId="LiveId" clId="{686A3171-F94D-4C87-99F6-1E256DA79CF4}" dt="2022-10-19T12:43:41.509" v="67" actId="26606"/>
          <ac:spMkLst>
            <pc:docMk/>
            <pc:sldMk cId="4047255108" sldId="267"/>
            <ac:spMk id="39" creationId="{6D6CDB20-394C-4D51-9C5B-8751E21338DC}"/>
          </ac:spMkLst>
        </pc:spChg>
        <pc:spChg chg="add del">
          <ac:chgData name="Alexis Collier" userId="571536b3a60c2ab4" providerId="LiveId" clId="{686A3171-F94D-4C87-99F6-1E256DA79CF4}" dt="2022-10-19T12:43:41.509" v="67" actId="26606"/>
          <ac:spMkLst>
            <pc:docMk/>
            <pc:sldMk cId="4047255108" sldId="267"/>
            <ac:spMk id="40" creationId="{46DFD1E0-DCA7-47E6-B78B-6ECDDF873DD6}"/>
          </ac:spMkLst>
        </pc:spChg>
        <pc:spChg chg="add del">
          <ac:chgData name="Alexis Collier" userId="571536b3a60c2ab4" providerId="LiveId" clId="{686A3171-F94D-4C87-99F6-1E256DA79CF4}" dt="2022-10-19T12:43:41.088" v="66" actId="26606"/>
          <ac:spMkLst>
            <pc:docMk/>
            <pc:sldMk cId="4047255108" sldId="267"/>
            <ac:spMk id="45" creationId="{D038248A-211C-4EEC-8401-C761B929FB52}"/>
          </ac:spMkLst>
        </pc:spChg>
        <pc:spChg chg="add del">
          <ac:chgData name="Alexis Collier" userId="571536b3a60c2ab4" providerId="LiveId" clId="{686A3171-F94D-4C87-99F6-1E256DA79CF4}" dt="2022-10-19T12:43:41.088" v="66" actId="26606"/>
          <ac:spMkLst>
            <pc:docMk/>
            <pc:sldMk cId="4047255108" sldId="267"/>
            <ac:spMk id="47" creationId="{C30A849F-66D9-40C8-BEC8-35AFF8F4568F}"/>
          </ac:spMkLst>
        </pc:spChg>
        <pc:grpChg chg="add del">
          <ac:chgData name="Alexis Collier" userId="571536b3a60c2ab4" providerId="LiveId" clId="{686A3171-F94D-4C87-99F6-1E256DA79CF4}" dt="2022-10-19T12:43:41.088" v="66" actId="26606"/>
          <ac:grpSpMkLst>
            <pc:docMk/>
            <pc:sldMk cId="4047255108" sldId="267"/>
            <ac:grpSpMk id="49" creationId="{04542298-A2B1-480F-A11C-A40EDD19B857}"/>
          </ac:grpSpMkLst>
        </pc:grpChg>
        <pc:grpChg chg="add del">
          <ac:chgData name="Alexis Collier" userId="571536b3a60c2ab4" providerId="LiveId" clId="{686A3171-F94D-4C87-99F6-1E256DA79CF4}" dt="2022-10-19T12:43:41.088" v="66" actId="26606"/>
          <ac:grpSpMkLst>
            <pc:docMk/>
            <pc:sldMk cId="4047255108" sldId="267"/>
            <ac:grpSpMk id="55" creationId="{2A5C9C35-2375-49EB-B99C-17C87D42FE7C}"/>
          </ac:grpSpMkLst>
        </pc:grpChg>
        <pc:picChg chg="mod">
          <ac:chgData name="Alexis Collier" userId="571536b3a60c2ab4" providerId="LiveId" clId="{686A3171-F94D-4C87-99F6-1E256DA79CF4}" dt="2022-10-19T12:48:23.355" v="107" actId="26606"/>
          <ac:picMkLst>
            <pc:docMk/>
            <pc:sldMk cId="4047255108" sldId="267"/>
            <ac:picMk id="4" creationId="{7A465064-0714-5743-882B-8875105A7023}"/>
          </ac:picMkLst>
        </pc:picChg>
        <pc:cxnChg chg="add del">
          <ac:chgData name="Alexis Collier" userId="571536b3a60c2ab4" providerId="LiveId" clId="{686A3171-F94D-4C87-99F6-1E256DA79CF4}" dt="2022-10-19T12:43:28.718" v="63" actId="26606"/>
          <ac:cxnSpMkLst>
            <pc:docMk/>
            <pc:sldMk cId="4047255108" sldId="267"/>
            <ac:cxnSpMk id="36" creationId="{2D72A2C9-F3CA-4216-8BAD-FA4C970C3C4E}"/>
          </ac:cxnSpMkLst>
        </pc:cxnChg>
      </pc:sldChg>
      <pc:sldChg chg="addSp modSp mod setBg addAnim">
        <pc:chgData name="Alexis Collier" userId="571536b3a60c2ab4" providerId="LiveId" clId="{686A3171-F94D-4C87-99F6-1E256DA79CF4}" dt="2022-10-19T12:52:12.677" v="153" actId="27636"/>
        <pc:sldMkLst>
          <pc:docMk/>
          <pc:sldMk cId="116821060" sldId="268"/>
        </pc:sldMkLst>
        <pc:spChg chg="mod">
          <ac:chgData name="Alexis Collier" userId="571536b3a60c2ab4" providerId="LiveId" clId="{686A3171-F94D-4C87-99F6-1E256DA79CF4}" dt="2022-10-19T12:52:12.677" v="153" actId="27636"/>
          <ac:spMkLst>
            <pc:docMk/>
            <pc:sldMk cId="116821060" sldId="268"/>
            <ac:spMk id="6" creationId="{2D4BA697-580E-5544-8F2F-194AD99B859F}"/>
          </ac:spMkLst>
        </pc:spChg>
        <pc:spChg chg="add">
          <ac:chgData name="Alexis Collier" userId="571536b3a60c2ab4" providerId="LiveId" clId="{686A3171-F94D-4C87-99F6-1E256DA79CF4}" dt="2022-10-19T12:51:47.472" v="126" actId="26606"/>
          <ac:spMkLst>
            <pc:docMk/>
            <pc:sldMk cId="116821060" sldId="268"/>
            <ac:spMk id="11" creationId="{FFD48BC7-DC40-47DE-87EE-9F4B6ECB9ABB}"/>
          </ac:spMkLst>
        </pc:spChg>
        <pc:spChg chg="add">
          <ac:chgData name="Alexis Collier" userId="571536b3a60c2ab4" providerId="LiveId" clId="{686A3171-F94D-4C87-99F6-1E256DA79CF4}" dt="2022-10-19T12:51:47.472" v="126" actId="26606"/>
          <ac:spMkLst>
            <pc:docMk/>
            <pc:sldMk cId="116821060" sldId="268"/>
            <ac:spMk id="13" creationId="{E502BBC7-2C76-46F3-BC24-5985BC13DB88}"/>
          </ac:spMkLst>
        </pc:spChg>
        <pc:spChg chg="add">
          <ac:chgData name="Alexis Collier" userId="571536b3a60c2ab4" providerId="LiveId" clId="{686A3171-F94D-4C87-99F6-1E256DA79CF4}" dt="2022-10-19T12:51:47.472" v="126" actId="26606"/>
          <ac:spMkLst>
            <pc:docMk/>
            <pc:sldMk cId="116821060" sldId="268"/>
            <ac:spMk id="15" creationId="{C7F28D52-2A5F-4D23-81AE-7CB8B591C7AF}"/>
          </ac:spMkLst>
        </pc:spChg>
        <pc:spChg chg="add">
          <ac:chgData name="Alexis Collier" userId="571536b3a60c2ab4" providerId="LiveId" clId="{686A3171-F94D-4C87-99F6-1E256DA79CF4}" dt="2022-10-19T12:51:47.472" v="126" actId="26606"/>
          <ac:spMkLst>
            <pc:docMk/>
            <pc:sldMk cId="116821060" sldId="268"/>
            <ac:spMk id="17" creationId="{3629484E-3792-4B3D-89AD-7C8A1ED0E0D4}"/>
          </ac:spMkLst>
        </pc:spChg>
        <pc:picChg chg="mod ord">
          <ac:chgData name="Alexis Collier" userId="571536b3a60c2ab4" providerId="LiveId" clId="{686A3171-F94D-4C87-99F6-1E256DA79CF4}" dt="2022-10-19T12:51:47.472" v="126" actId="26606"/>
          <ac:picMkLst>
            <pc:docMk/>
            <pc:sldMk cId="116821060" sldId="268"/>
            <ac:picMk id="4" creationId="{7A465064-0714-5743-882B-8875105A7023}"/>
          </ac:picMkLst>
        </pc:picChg>
      </pc:sldChg>
      <pc:sldChg chg="modSp mod">
        <pc:chgData name="Alexis Collier" userId="571536b3a60c2ab4" providerId="LiveId" clId="{686A3171-F94D-4C87-99F6-1E256DA79CF4}" dt="2022-10-19T19:06:44.898" v="2028" actId="20577"/>
        <pc:sldMkLst>
          <pc:docMk/>
          <pc:sldMk cId="1140754587" sldId="269"/>
        </pc:sldMkLst>
        <pc:spChg chg="mod">
          <ac:chgData name="Alexis Collier" userId="571536b3a60c2ab4" providerId="LiveId" clId="{686A3171-F94D-4C87-99F6-1E256DA79CF4}" dt="2022-10-19T17:06:48.329" v="387" actId="113"/>
          <ac:spMkLst>
            <pc:docMk/>
            <pc:sldMk cId="1140754587" sldId="269"/>
            <ac:spMk id="2" creationId="{2F498521-74EF-F614-AA5A-4BB9CDDDFD88}"/>
          </ac:spMkLst>
        </pc:spChg>
        <pc:graphicFrameChg chg="mod">
          <ac:chgData name="Alexis Collier" userId="571536b3a60c2ab4" providerId="LiveId" clId="{686A3171-F94D-4C87-99F6-1E256DA79CF4}" dt="2022-10-19T19:06:44.898" v="2028" actId="20577"/>
          <ac:graphicFrameMkLst>
            <pc:docMk/>
            <pc:sldMk cId="1140754587" sldId="269"/>
            <ac:graphicFrameMk id="5" creationId="{C5A4A71B-9684-30A9-5DA8-747E67328FA5}"/>
          </ac:graphicFrameMkLst>
        </pc:graphicFrameChg>
      </pc:sldChg>
      <pc:sldChg chg="modSp mod">
        <pc:chgData name="Alexis Collier" userId="571536b3a60c2ab4" providerId="LiveId" clId="{686A3171-F94D-4C87-99F6-1E256DA79CF4}" dt="2022-10-19T18:08:00.097" v="1922" actId="113"/>
        <pc:sldMkLst>
          <pc:docMk/>
          <pc:sldMk cId="1931984195" sldId="270"/>
        </pc:sldMkLst>
        <pc:spChg chg="mod">
          <ac:chgData name="Alexis Collier" userId="571536b3a60c2ab4" providerId="LiveId" clId="{686A3171-F94D-4C87-99F6-1E256DA79CF4}" dt="2022-10-19T18:08:00.097" v="1922" actId="113"/>
          <ac:spMkLst>
            <pc:docMk/>
            <pc:sldMk cId="1931984195" sldId="270"/>
            <ac:spMk id="2" creationId="{7DB0C758-D184-853D-707F-AE9AAE766D7A}"/>
          </ac:spMkLst>
        </pc:spChg>
        <pc:graphicFrameChg chg="mod">
          <ac:chgData name="Alexis Collier" userId="571536b3a60c2ab4" providerId="LiveId" clId="{686A3171-F94D-4C87-99F6-1E256DA79CF4}" dt="2022-10-19T17:08:45.925" v="394"/>
          <ac:graphicFrameMkLst>
            <pc:docMk/>
            <pc:sldMk cId="1931984195" sldId="270"/>
            <ac:graphicFrameMk id="5" creationId="{5C56B598-0391-615A-888A-C888517A01F4}"/>
          </ac:graphicFrameMkLst>
        </pc:graphicFrameChg>
      </pc:sldChg>
      <pc:sldChg chg="addSp delSp modSp mod addAnim setClrOvrMap">
        <pc:chgData name="Alexis Collier" userId="571536b3a60c2ab4" providerId="LiveId" clId="{686A3171-F94D-4C87-99F6-1E256DA79CF4}" dt="2022-10-19T18:08:07.239" v="1923" actId="113"/>
        <pc:sldMkLst>
          <pc:docMk/>
          <pc:sldMk cId="2957302457" sldId="271"/>
        </pc:sldMkLst>
        <pc:spChg chg="mod">
          <ac:chgData name="Alexis Collier" userId="571536b3a60c2ab4" providerId="LiveId" clId="{686A3171-F94D-4C87-99F6-1E256DA79CF4}" dt="2022-10-19T18:08:07.239" v="1923" actId="113"/>
          <ac:spMkLst>
            <pc:docMk/>
            <pc:sldMk cId="2957302457" sldId="271"/>
            <ac:spMk id="2" creationId="{31D6E385-451F-F13F-513E-8FE982DA07AC}"/>
          </ac:spMkLst>
        </pc:spChg>
        <pc:spChg chg="del">
          <ac:chgData name="Alexis Collier" userId="571536b3a60c2ab4" providerId="LiveId" clId="{686A3171-F94D-4C87-99F6-1E256DA79CF4}" dt="2022-10-19T12:44:03.246" v="68" actId="26606"/>
          <ac:spMkLst>
            <pc:docMk/>
            <pc:sldMk cId="2957302457" sldId="271"/>
            <ac:spMk id="9" creationId="{5A59F003-E00A-43F9-91DC-CC54E3B87466}"/>
          </ac:spMkLst>
        </pc:spChg>
        <pc:spChg chg="del">
          <ac:chgData name="Alexis Collier" userId="571536b3a60c2ab4" providerId="LiveId" clId="{686A3171-F94D-4C87-99F6-1E256DA79CF4}" dt="2022-10-19T12:44:03.246" v="68" actId="26606"/>
          <ac:spMkLst>
            <pc:docMk/>
            <pc:sldMk cId="2957302457" sldId="271"/>
            <ac:spMk id="11" creationId="{D74A4382-E3AD-430A-9A1F-DFA3E0E77A7D}"/>
          </ac:spMkLst>
        </pc:spChg>
        <pc:spChg chg="del">
          <ac:chgData name="Alexis Collier" userId="571536b3a60c2ab4" providerId="LiveId" clId="{686A3171-F94D-4C87-99F6-1E256DA79CF4}" dt="2022-10-19T12:44:03.246" v="68" actId="26606"/>
          <ac:spMkLst>
            <pc:docMk/>
            <pc:sldMk cId="2957302457" sldId="271"/>
            <ac:spMk id="13" creationId="{79F40191-0F44-4FD1-82CC-ACB507C14BE6}"/>
          </ac:spMkLst>
        </pc:spChg>
        <pc:spChg chg="add del">
          <ac:chgData name="Alexis Collier" userId="571536b3a60c2ab4" providerId="LiveId" clId="{686A3171-F94D-4C87-99F6-1E256DA79CF4}" dt="2022-10-19T13:34:09.181" v="263" actId="26606"/>
          <ac:spMkLst>
            <pc:docMk/>
            <pc:sldMk cId="2957302457" sldId="271"/>
            <ac:spMk id="18" creationId="{E91DC736-0EF8-4F87-9146-EBF1D2EE4D3D}"/>
          </ac:spMkLst>
        </pc:spChg>
        <pc:spChg chg="add del">
          <ac:chgData name="Alexis Collier" userId="571536b3a60c2ab4" providerId="LiveId" clId="{686A3171-F94D-4C87-99F6-1E256DA79CF4}" dt="2022-10-19T13:34:09.181" v="263" actId="26606"/>
          <ac:spMkLst>
            <pc:docMk/>
            <pc:sldMk cId="2957302457" sldId="271"/>
            <ac:spMk id="20" creationId="{097CD68E-23E3-4007-8847-CD0944C4F7BE}"/>
          </ac:spMkLst>
        </pc:spChg>
        <pc:spChg chg="add del">
          <ac:chgData name="Alexis Collier" userId="571536b3a60c2ab4" providerId="LiveId" clId="{686A3171-F94D-4C87-99F6-1E256DA79CF4}" dt="2022-10-19T13:34:09.181" v="263" actId="26606"/>
          <ac:spMkLst>
            <pc:docMk/>
            <pc:sldMk cId="2957302457" sldId="271"/>
            <ac:spMk id="22" creationId="{AF2F604E-43BE-4DC3-B983-E071523364F8}"/>
          </ac:spMkLst>
        </pc:spChg>
        <pc:spChg chg="add del">
          <ac:chgData name="Alexis Collier" userId="571536b3a60c2ab4" providerId="LiveId" clId="{686A3171-F94D-4C87-99F6-1E256DA79CF4}" dt="2022-10-19T13:34:09.181" v="263" actId="26606"/>
          <ac:spMkLst>
            <pc:docMk/>
            <pc:sldMk cId="2957302457" sldId="271"/>
            <ac:spMk id="24" creationId="{08C9B587-E65E-4B52-B37C-ABEBB6E87928}"/>
          </ac:spMkLst>
        </pc:spChg>
        <pc:spChg chg="add">
          <ac:chgData name="Alexis Collier" userId="571536b3a60c2ab4" providerId="LiveId" clId="{686A3171-F94D-4C87-99F6-1E256DA79CF4}" dt="2022-10-19T13:34:09.181" v="263" actId="26606"/>
          <ac:spMkLst>
            <pc:docMk/>
            <pc:sldMk cId="2957302457" sldId="271"/>
            <ac:spMk id="29" creationId="{E91DC736-0EF8-4F87-9146-EBF1D2EE4D3D}"/>
          </ac:spMkLst>
        </pc:spChg>
        <pc:spChg chg="add">
          <ac:chgData name="Alexis Collier" userId="571536b3a60c2ab4" providerId="LiveId" clId="{686A3171-F94D-4C87-99F6-1E256DA79CF4}" dt="2022-10-19T13:34:09.181" v="263" actId="26606"/>
          <ac:spMkLst>
            <pc:docMk/>
            <pc:sldMk cId="2957302457" sldId="271"/>
            <ac:spMk id="31" creationId="{097CD68E-23E3-4007-8847-CD0944C4F7BE}"/>
          </ac:spMkLst>
        </pc:spChg>
        <pc:spChg chg="add">
          <ac:chgData name="Alexis Collier" userId="571536b3a60c2ab4" providerId="LiveId" clId="{686A3171-F94D-4C87-99F6-1E256DA79CF4}" dt="2022-10-19T13:34:09.181" v="263" actId="26606"/>
          <ac:spMkLst>
            <pc:docMk/>
            <pc:sldMk cId="2957302457" sldId="271"/>
            <ac:spMk id="33" creationId="{AF2F604E-43BE-4DC3-B983-E071523364F8}"/>
          </ac:spMkLst>
        </pc:spChg>
        <pc:spChg chg="add">
          <ac:chgData name="Alexis Collier" userId="571536b3a60c2ab4" providerId="LiveId" clId="{686A3171-F94D-4C87-99F6-1E256DA79CF4}" dt="2022-10-19T13:34:09.181" v="263" actId="26606"/>
          <ac:spMkLst>
            <pc:docMk/>
            <pc:sldMk cId="2957302457" sldId="271"/>
            <ac:spMk id="35" creationId="{08C9B587-E65E-4B52-B37C-ABEBB6E87928}"/>
          </ac:spMkLst>
        </pc:spChg>
        <pc:picChg chg="mod">
          <ac:chgData name="Alexis Collier" userId="571536b3a60c2ab4" providerId="LiveId" clId="{686A3171-F94D-4C87-99F6-1E256DA79CF4}" dt="2022-10-19T13:34:09.181" v="263" actId="26606"/>
          <ac:picMkLst>
            <pc:docMk/>
            <pc:sldMk cId="2957302457" sldId="271"/>
            <ac:picMk id="5" creationId="{24AC7979-494F-763B-1F23-7E093FFC8643}"/>
          </ac:picMkLst>
        </pc:picChg>
      </pc:sldChg>
      <pc:sldChg chg="modSp mod">
        <pc:chgData name="Alexis Collier" userId="571536b3a60c2ab4" providerId="LiveId" clId="{686A3171-F94D-4C87-99F6-1E256DA79CF4}" dt="2022-10-19T19:08:38.625" v="2062" actId="6549"/>
        <pc:sldMkLst>
          <pc:docMk/>
          <pc:sldMk cId="542833317" sldId="272"/>
        </pc:sldMkLst>
        <pc:spChg chg="mod">
          <ac:chgData name="Alexis Collier" userId="571536b3a60c2ab4" providerId="LiveId" clId="{686A3171-F94D-4C87-99F6-1E256DA79CF4}" dt="2022-10-19T19:08:07.640" v="2030" actId="20577"/>
          <ac:spMkLst>
            <pc:docMk/>
            <pc:sldMk cId="542833317" sldId="272"/>
            <ac:spMk id="2" creationId="{0C20B631-294F-48CC-AA0F-C05FCE90873A}"/>
          </ac:spMkLst>
        </pc:spChg>
        <pc:spChg chg="mod">
          <ac:chgData name="Alexis Collier" userId="571536b3a60c2ab4" providerId="LiveId" clId="{686A3171-F94D-4C87-99F6-1E256DA79CF4}" dt="2022-10-19T19:08:38.625" v="2062" actId="6549"/>
          <ac:spMkLst>
            <pc:docMk/>
            <pc:sldMk cId="542833317" sldId="272"/>
            <ac:spMk id="4" creationId="{1EC693A4-C5D2-4A3D-AE21-322A5CB6141F}"/>
          </ac:spMkLst>
        </pc:spChg>
        <pc:picChg chg="mod">
          <ac:chgData name="Alexis Collier" userId="571536b3a60c2ab4" providerId="LiveId" clId="{686A3171-F94D-4C87-99F6-1E256DA79CF4}" dt="2022-10-19T18:34:15.684" v="1924" actId="1076"/>
          <ac:picMkLst>
            <pc:docMk/>
            <pc:sldMk cId="542833317" sldId="272"/>
            <ac:picMk id="6" creationId="{F09527D7-5191-4E1D-9EC5-6081549F66F0}"/>
          </ac:picMkLst>
        </pc:picChg>
      </pc:sldChg>
      <pc:sldChg chg="modSp mod">
        <pc:chgData name="Alexis Collier" userId="571536b3a60c2ab4" providerId="LiveId" clId="{686A3171-F94D-4C87-99F6-1E256DA79CF4}" dt="2022-10-19T18:34:49.812" v="1925" actId="20577"/>
        <pc:sldMkLst>
          <pc:docMk/>
          <pc:sldMk cId="1759916957" sldId="273"/>
        </pc:sldMkLst>
        <pc:spChg chg="mod">
          <ac:chgData name="Alexis Collier" userId="571536b3a60c2ab4" providerId="LiveId" clId="{686A3171-F94D-4C87-99F6-1E256DA79CF4}" dt="2022-10-19T18:34:49.812" v="1925" actId="20577"/>
          <ac:spMkLst>
            <pc:docMk/>
            <pc:sldMk cId="1759916957" sldId="273"/>
            <ac:spMk id="5" creationId="{E0D111FA-AC6B-4DB0-AF6C-CFDB09925CFB}"/>
          </ac:spMkLst>
        </pc:spChg>
      </pc:sldChg>
      <pc:sldChg chg="addSp delSp modSp mod">
        <pc:chgData name="Alexis Collier" userId="571536b3a60c2ab4" providerId="LiveId" clId="{686A3171-F94D-4C87-99F6-1E256DA79CF4}" dt="2022-10-19T19:10:33.105" v="2081" actId="20577"/>
        <pc:sldMkLst>
          <pc:docMk/>
          <pc:sldMk cId="4215977797" sldId="274"/>
        </pc:sldMkLst>
        <pc:spChg chg="mod">
          <ac:chgData name="Alexis Collier" userId="571536b3a60c2ab4" providerId="LiveId" clId="{686A3171-F94D-4C87-99F6-1E256DA79CF4}" dt="2022-10-19T17:35:31.081" v="1153" actId="113"/>
          <ac:spMkLst>
            <pc:docMk/>
            <pc:sldMk cId="4215977797" sldId="274"/>
            <ac:spMk id="2" creationId="{46F417AD-311C-479C-9507-4C9D2EFE23B5}"/>
          </ac:spMkLst>
        </pc:spChg>
        <pc:spChg chg="mod">
          <ac:chgData name="Alexis Collier" userId="571536b3a60c2ab4" providerId="LiveId" clId="{686A3171-F94D-4C87-99F6-1E256DA79CF4}" dt="2022-10-19T19:10:33.105" v="2081" actId="20577"/>
          <ac:spMkLst>
            <pc:docMk/>
            <pc:sldMk cId="4215977797" sldId="274"/>
            <ac:spMk id="5" creationId="{38101CD1-4DBE-4923-BAF8-AB2A42FCC9BD}"/>
          </ac:spMkLst>
        </pc:spChg>
        <pc:spChg chg="add del">
          <ac:chgData name="Alexis Collier" userId="571536b3a60c2ab4" providerId="LiveId" clId="{686A3171-F94D-4C87-99F6-1E256DA79CF4}" dt="2022-10-19T18:38:14.998" v="1940" actId="22"/>
          <ac:spMkLst>
            <pc:docMk/>
            <pc:sldMk cId="4215977797" sldId="274"/>
            <ac:spMk id="6" creationId="{B2163EB4-9F92-44BB-A326-C5805E23DD03}"/>
          </ac:spMkLst>
        </pc:spChg>
      </pc:sldChg>
      <pc:sldChg chg="modSp mod">
        <pc:chgData name="Alexis Collier" userId="571536b3a60c2ab4" providerId="LiveId" clId="{686A3171-F94D-4C87-99F6-1E256DA79CF4}" dt="2022-10-19T19:13:19.534" v="2132" actId="20577"/>
        <pc:sldMkLst>
          <pc:docMk/>
          <pc:sldMk cId="782420262" sldId="275"/>
        </pc:sldMkLst>
        <pc:spChg chg="mod">
          <ac:chgData name="Alexis Collier" userId="571536b3a60c2ab4" providerId="LiveId" clId="{686A3171-F94D-4C87-99F6-1E256DA79CF4}" dt="2022-10-19T17:37:06.892" v="1168" actId="20577"/>
          <ac:spMkLst>
            <pc:docMk/>
            <pc:sldMk cId="782420262" sldId="275"/>
            <ac:spMk id="2" creationId="{49861C62-2203-4F7E-92F9-8C2B366126FE}"/>
          </ac:spMkLst>
        </pc:spChg>
        <pc:spChg chg="mod">
          <ac:chgData name="Alexis Collier" userId="571536b3a60c2ab4" providerId="LiveId" clId="{686A3171-F94D-4C87-99F6-1E256DA79CF4}" dt="2022-10-19T19:13:19.534" v="2132" actId="20577"/>
          <ac:spMkLst>
            <pc:docMk/>
            <pc:sldMk cId="782420262" sldId="275"/>
            <ac:spMk id="6" creationId="{CCB95D8F-28FF-4512-9DF3-F5C28692B05E}"/>
          </ac:spMkLst>
        </pc:spChg>
      </pc:sldChg>
      <pc:sldChg chg="modSp mod">
        <pc:chgData name="Alexis Collier" userId="571536b3a60c2ab4" providerId="LiveId" clId="{686A3171-F94D-4C87-99F6-1E256DA79CF4}" dt="2022-10-19T19:11:13.145" v="2103" actId="313"/>
        <pc:sldMkLst>
          <pc:docMk/>
          <pc:sldMk cId="1371986983" sldId="278"/>
        </pc:sldMkLst>
        <pc:spChg chg="mod">
          <ac:chgData name="Alexis Collier" userId="571536b3a60c2ab4" providerId="LiveId" clId="{686A3171-F94D-4C87-99F6-1E256DA79CF4}" dt="2022-10-19T18:36:10.642" v="1933" actId="20577"/>
          <ac:spMkLst>
            <pc:docMk/>
            <pc:sldMk cId="1371986983" sldId="278"/>
            <ac:spMk id="2" creationId="{3A3BC9A3-F074-43EF-825C-0333962C4838}"/>
          </ac:spMkLst>
        </pc:spChg>
        <pc:spChg chg="mod">
          <ac:chgData name="Alexis Collier" userId="571536b3a60c2ab4" providerId="LiveId" clId="{686A3171-F94D-4C87-99F6-1E256DA79CF4}" dt="2022-10-19T19:11:13.145" v="2103" actId="313"/>
          <ac:spMkLst>
            <pc:docMk/>
            <pc:sldMk cId="1371986983" sldId="278"/>
            <ac:spMk id="7" creationId="{7CB53963-383D-4D0C-8D13-6DE2607C7623}"/>
          </ac:spMkLst>
        </pc:spChg>
      </pc:sldChg>
      <pc:sldChg chg="del">
        <pc:chgData name="Alexis Collier" userId="571536b3a60c2ab4" providerId="LiveId" clId="{686A3171-F94D-4C87-99F6-1E256DA79CF4}" dt="2022-10-19T12:45:47.566" v="87" actId="47"/>
        <pc:sldMkLst>
          <pc:docMk/>
          <pc:sldMk cId="1192798887" sldId="279"/>
        </pc:sldMkLst>
      </pc:sldChg>
      <pc:sldChg chg="modSp mod">
        <pc:chgData name="Alexis Collier" userId="571536b3a60c2ab4" providerId="LiveId" clId="{686A3171-F94D-4C87-99F6-1E256DA79CF4}" dt="2022-10-19T17:35:53.012" v="1158" actId="113"/>
        <pc:sldMkLst>
          <pc:docMk/>
          <pc:sldMk cId="2918859724" sldId="280"/>
        </pc:sldMkLst>
        <pc:spChg chg="mod">
          <ac:chgData name="Alexis Collier" userId="571536b3a60c2ab4" providerId="LiveId" clId="{686A3171-F94D-4C87-99F6-1E256DA79CF4}" dt="2022-10-19T17:35:53.012" v="1158" actId="113"/>
          <ac:spMkLst>
            <pc:docMk/>
            <pc:sldMk cId="2918859724" sldId="280"/>
            <ac:spMk id="2" creationId="{443E2CBB-B34B-4EF1-8ED4-F3DBA32E09EC}"/>
          </ac:spMkLst>
        </pc:spChg>
        <pc:spChg chg="mod">
          <ac:chgData name="Alexis Collier" userId="571536b3a60c2ab4" providerId="LiveId" clId="{686A3171-F94D-4C87-99F6-1E256DA79CF4}" dt="2022-10-19T17:19:45.137" v="708" actId="6549"/>
          <ac:spMkLst>
            <pc:docMk/>
            <pc:sldMk cId="2918859724" sldId="280"/>
            <ac:spMk id="5" creationId="{F361A40B-622A-473C-B530-C081E2445427}"/>
          </ac:spMkLst>
        </pc:spChg>
        <pc:picChg chg="mod">
          <ac:chgData name="Alexis Collier" userId="571536b3a60c2ab4" providerId="LiveId" clId="{686A3171-F94D-4C87-99F6-1E256DA79CF4}" dt="2022-10-19T17:19:48.329" v="710" actId="1076"/>
          <ac:picMkLst>
            <pc:docMk/>
            <pc:sldMk cId="2918859724" sldId="280"/>
            <ac:picMk id="3" creationId="{D31FAF57-8ABC-4ECE-80A7-C65383B21709}"/>
          </ac:picMkLst>
        </pc:picChg>
      </pc:sldChg>
      <pc:sldChg chg="modSp del mod">
        <pc:chgData name="Alexis Collier" userId="571536b3a60c2ab4" providerId="LiveId" clId="{686A3171-F94D-4C87-99F6-1E256DA79CF4}" dt="2022-10-19T12:47:38.789" v="106" actId="47"/>
        <pc:sldMkLst>
          <pc:docMk/>
          <pc:sldMk cId="2807931713" sldId="281"/>
        </pc:sldMkLst>
        <pc:spChg chg="mod">
          <ac:chgData name="Alexis Collier" userId="571536b3a60c2ab4" providerId="LiveId" clId="{686A3171-F94D-4C87-99F6-1E256DA79CF4}" dt="2022-10-19T12:46:02.071" v="91" actId="21"/>
          <ac:spMkLst>
            <pc:docMk/>
            <pc:sldMk cId="2807931713" sldId="281"/>
            <ac:spMk id="2" creationId="{F660E1FB-D600-4CFD-8126-718015D0E04B}"/>
          </ac:spMkLst>
        </pc:spChg>
      </pc:sldChg>
      <pc:sldChg chg="modSp mod">
        <pc:chgData name="Alexis Collier" userId="571536b3a60c2ab4" providerId="LiveId" clId="{686A3171-F94D-4C87-99F6-1E256DA79CF4}" dt="2022-10-19T19:12:38.231" v="2125" actId="20577"/>
        <pc:sldMkLst>
          <pc:docMk/>
          <pc:sldMk cId="1755060452" sldId="282"/>
        </pc:sldMkLst>
        <pc:spChg chg="mod">
          <ac:chgData name="Alexis Collier" userId="571536b3a60c2ab4" providerId="LiveId" clId="{686A3171-F94D-4C87-99F6-1E256DA79CF4}" dt="2022-10-19T17:36:31.856" v="1163" actId="113"/>
          <ac:spMkLst>
            <pc:docMk/>
            <pc:sldMk cId="1755060452" sldId="282"/>
            <ac:spMk id="2" creationId="{4EE49C3A-BB22-41C0-BD19-52C7374A5058}"/>
          </ac:spMkLst>
        </pc:spChg>
        <pc:spChg chg="mod">
          <ac:chgData name="Alexis Collier" userId="571536b3a60c2ab4" providerId="LiveId" clId="{686A3171-F94D-4C87-99F6-1E256DA79CF4}" dt="2022-10-19T19:12:38.231" v="2125" actId="20577"/>
          <ac:spMkLst>
            <pc:docMk/>
            <pc:sldMk cId="1755060452" sldId="282"/>
            <ac:spMk id="6" creationId="{202AF381-0BCE-4AEB-8133-692AA0875C6F}"/>
          </ac:spMkLst>
        </pc:spChg>
      </pc:sldChg>
      <pc:sldChg chg="modSp del">
        <pc:chgData name="Alexis Collier" userId="571536b3a60c2ab4" providerId="LiveId" clId="{686A3171-F94D-4C87-99F6-1E256DA79CF4}" dt="2022-10-19T12:50:11.387" v="123" actId="47"/>
        <pc:sldMkLst>
          <pc:docMk/>
          <pc:sldMk cId="590854785" sldId="283"/>
        </pc:sldMkLst>
        <pc:spChg chg="mod">
          <ac:chgData name="Alexis Collier" userId="571536b3a60c2ab4" providerId="LiveId" clId="{686A3171-F94D-4C87-99F6-1E256DA79CF4}" dt="2022-10-19T12:49:30.899" v="110" actId="20578"/>
          <ac:spMkLst>
            <pc:docMk/>
            <pc:sldMk cId="590854785" sldId="283"/>
            <ac:spMk id="5" creationId="{3C754540-2B47-4BE1-BE08-6ABEA207B286}"/>
          </ac:spMkLst>
        </pc:spChg>
      </pc:sldChg>
      <pc:sldChg chg="modSp mod">
        <pc:chgData name="Alexis Collier" userId="571536b3a60c2ab4" providerId="LiveId" clId="{686A3171-F94D-4C87-99F6-1E256DA79CF4}" dt="2022-10-19T17:49:44.211" v="1513" actId="20577"/>
        <pc:sldMkLst>
          <pc:docMk/>
          <pc:sldMk cId="1915719938" sldId="284"/>
        </pc:sldMkLst>
        <pc:spChg chg="mod">
          <ac:chgData name="Alexis Collier" userId="571536b3a60c2ab4" providerId="LiveId" clId="{686A3171-F94D-4C87-99F6-1E256DA79CF4}" dt="2022-10-19T17:45:11.479" v="1393" actId="6549"/>
          <ac:spMkLst>
            <pc:docMk/>
            <pc:sldMk cId="1915719938" sldId="284"/>
            <ac:spMk id="2" creationId="{5A7A28C7-472D-43A6-8934-8D333B6D06B2}"/>
          </ac:spMkLst>
        </pc:spChg>
        <pc:spChg chg="mod">
          <ac:chgData name="Alexis Collier" userId="571536b3a60c2ab4" providerId="LiveId" clId="{686A3171-F94D-4C87-99F6-1E256DA79CF4}" dt="2022-10-19T17:49:44.211" v="1513" actId="20577"/>
          <ac:spMkLst>
            <pc:docMk/>
            <pc:sldMk cId="1915719938" sldId="284"/>
            <ac:spMk id="6" creationId="{4EEDB6F9-774B-445F-AE71-A3E7D4FB21AE}"/>
          </ac:spMkLst>
        </pc:spChg>
      </pc:sldChg>
      <pc:sldChg chg="modSp mod">
        <pc:chgData name="Alexis Collier" userId="571536b3a60c2ab4" providerId="LiveId" clId="{686A3171-F94D-4C87-99F6-1E256DA79CF4}" dt="2022-10-19T19:10:04.491" v="2075" actId="20577"/>
        <pc:sldMkLst>
          <pc:docMk/>
          <pc:sldMk cId="2872706706" sldId="286"/>
        </pc:sldMkLst>
        <pc:spChg chg="mod">
          <ac:chgData name="Alexis Collier" userId="571536b3a60c2ab4" providerId="LiveId" clId="{686A3171-F94D-4C87-99F6-1E256DA79CF4}" dt="2022-10-19T17:35:27.544" v="1152" actId="113"/>
          <ac:spMkLst>
            <pc:docMk/>
            <pc:sldMk cId="2872706706" sldId="286"/>
            <ac:spMk id="2" creationId="{5371DEF1-A279-4CD6-9E18-57AAF3AB0E28}"/>
          </ac:spMkLst>
        </pc:spChg>
        <pc:spChg chg="mod">
          <ac:chgData name="Alexis Collier" userId="571536b3a60c2ab4" providerId="LiveId" clId="{686A3171-F94D-4C87-99F6-1E256DA79CF4}" dt="2022-10-19T19:10:04.491" v="2075" actId="20577"/>
          <ac:spMkLst>
            <pc:docMk/>
            <pc:sldMk cId="2872706706" sldId="286"/>
            <ac:spMk id="6" creationId="{4850F846-7AF9-429C-96CB-BABFE4DFC8D5}"/>
          </ac:spMkLst>
        </pc:spChg>
      </pc:sldChg>
      <pc:sldChg chg="del">
        <pc:chgData name="Alexis Collier" userId="571536b3a60c2ab4" providerId="LiveId" clId="{686A3171-F94D-4C87-99F6-1E256DA79CF4}" dt="2022-10-19T13:17:25.674" v="181" actId="47"/>
        <pc:sldMkLst>
          <pc:docMk/>
          <pc:sldMk cId="0" sldId="287"/>
        </pc:sldMkLst>
      </pc:sldChg>
      <pc:sldChg chg="modSp del mod">
        <pc:chgData name="Alexis Collier" userId="571536b3a60c2ab4" providerId="LiveId" clId="{686A3171-F94D-4C87-99F6-1E256DA79CF4}" dt="2022-10-19T13:22:56.906" v="201" actId="47"/>
        <pc:sldMkLst>
          <pc:docMk/>
          <pc:sldMk cId="0" sldId="288"/>
        </pc:sldMkLst>
        <pc:spChg chg="mod">
          <ac:chgData name="Alexis Collier" userId="571536b3a60c2ab4" providerId="LiveId" clId="{686A3171-F94D-4C87-99F6-1E256DA79CF4}" dt="2022-10-19T13:18:36.183" v="185" actId="20577"/>
          <ac:spMkLst>
            <pc:docMk/>
            <pc:sldMk cId="0" sldId="288"/>
            <ac:spMk id="2" creationId="{00000000-0000-0000-0000-000000000000}"/>
          </ac:spMkLst>
        </pc:spChg>
      </pc:sldChg>
      <pc:sldChg chg="del">
        <pc:chgData name="Alexis Collier" userId="571536b3a60c2ab4" providerId="LiveId" clId="{686A3171-F94D-4C87-99F6-1E256DA79CF4}" dt="2022-10-19T12:58:19.738" v="164" actId="47"/>
        <pc:sldMkLst>
          <pc:docMk/>
          <pc:sldMk cId="0" sldId="289"/>
        </pc:sldMkLst>
      </pc:sldChg>
      <pc:sldChg chg="del">
        <pc:chgData name="Alexis Collier" userId="571536b3a60c2ab4" providerId="LiveId" clId="{686A3171-F94D-4C87-99F6-1E256DA79CF4}" dt="2022-10-19T13:16:28.854" v="173" actId="47"/>
        <pc:sldMkLst>
          <pc:docMk/>
          <pc:sldMk cId="0" sldId="290"/>
        </pc:sldMkLst>
      </pc:sldChg>
      <pc:sldChg chg="addSp delSp modSp mod">
        <pc:chgData name="Alexis Collier" userId="571536b3a60c2ab4" providerId="LiveId" clId="{686A3171-F94D-4C87-99F6-1E256DA79CF4}" dt="2022-10-19T13:34:46.702" v="264" actId="26606"/>
        <pc:sldMkLst>
          <pc:docMk/>
          <pc:sldMk cId="2128463037" sldId="291"/>
        </pc:sldMkLst>
        <pc:spChg chg="mod">
          <ac:chgData name="Alexis Collier" userId="571536b3a60c2ab4" providerId="LiveId" clId="{686A3171-F94D-4C87-99F6-1E256DA79CF4}" dt="2022-10-19T13:34:46.702" v="264" actId="26606"/>
          <ac:spMkLst>
            <pc:docMk/>
            <pc:sldMk cId="2128463037" sldId="291"/>
            <ac:spMk id="2" creationId="{30A14CC4-6FC0-1624-FB6A-A233684B6985}"/>
          </ac:spMkLst>
        </pc:spChg>
        <pc:spChg chg="del">
          <ac:chgData name="Alexis Collier" userId="571536b3a60c2ab4" providerId="LiveId" clId="{686A3171-F94D-4C87-99F6-1E256DA79CF4}" dt="2022-10-19T13:34:46.702" v="264" actId="26606"/>
          <ac:spMkLst>
            <pc:docMk/>
            <pc:sldMk cId="2128463037" sldId="291"/>
            <ac:spMk id="13" creationId="{BAD76F3E-3A97-486B-B402-44400A8B9173}"/>
          </ac:spMkLst>
        </pc:spChg>
        <pc:spChg chg="del">
          <ac:chgData name="Alexis Collier" userId="571536b3a60c2ab4" providerId="LiveId" clId="{686A3171-F94D-4C87-99F6-1E256DA79CF4}" dt="2022-10-19T13:34:46.702" v="264" actId="26606"/>
          <ac:spMkLst>
            <pc:docMk/>
            <pc:sldMk cId="2128463037" sldId="291"/>
            <ac:spMk id="14" creationId="{391F6B52-91F4-4AEB-B6DB-29FEBCF28C8B}"/>
          </ac:spMkLst>
        </pc:spChg>
        <pc:spChg chg="del">
          <ac:chgData name="Alexis Collier" userId="571536b3a60c2ab4" providerId="LiveId" clId="{686A3171-F94D-4C87-99F6-1E256DA79CF4}" dt="2022-10-19T13:34:46.702" v="264" actId="26606"/>
          <ac:spMkLst>
            <pc:docMk/>
            <pc:sldMk cId="2128463037" sldId="291"/>
            <ac:spMk id="15" creationId="{2CD6F061-7C53-44F4-9794-953DB70A451B}"/>
          </ac:spMkLst>
        </pc:spChg>
        <pc:spChg chg="add">
          <ac:chgData name="Alexis Collier" userId="571536b3a60c2ab4" providerId="LiveId" clId="{686A3171-F94D-4C87-99F6-1E256DA79CF4}" dt="2022-10-19T13:34:46.702" v="264" actId="26606"/>
          <ac:spMkLst>
            <pc:docMk/>
            <pc:sldMk cId="2128463037" sldId="291"/>
            <ac:spMk id="20" creationId="{5463EB0A-3D7C-4AA5-BFA5-8EE5B4BA5624}"/>
          </ac:spMkLst>
        </pc:spChg>
        <pc:spChg chg="add">
          <ac:chgData name="Alexis Collier" userId="571536b3a60c2ab4" providerId="LiveId" clId="{686A3171-F94D-4C87-99F6-1E256DA79CF4}" dt="2022-10-19T13:34:46.702" v="264" actId="26606"/>
          <ac:spMkLst>
            <pc:docMk/>
            <pc:sldMk cId="2128463037" sldId="291"/>
            <ac:spMk id="22" creationId="{7945AD00-F967-454D-A4B2-39ABA5C88C20}"/>
          </ac:spMkLst>
        </pc:spChg>
        <pc:spChg chg="add">
          <ac:chgData name="Alexis Collier" userId="571536b3a60c2ab4" providerId="LiveId" clId="{686A3171-F94D-4C87-99F6-1E256DA79CF4}" dt="2022-10-19T13:34:46.702" v="264" actId="26606"/>
          <ac:spMkLst>
            <pc:docMk/>
            <pc:sldMk cId="2128463037" sldId="291"/>
            <ac:spMk id="24" creationId="{E9BC5B79-B912-427C-8219-E3E50943FCDE}"/>
          </ac:spMkLst>
        </pc:spChg>
      </pc:sldChg>
      <pc:sldChg chg="del">
        <pc:chgData name="Alexis Collier" userId="571536b3a60c2ab4" providerId="LiveId" clId="{686A3171-F94D-4C87-99F6-1E256DA79CF4}" dt="2022-10-19T12:51:26.515" v="125" actId="2696"/>
        <pc:sldMkLst>
          <pc:docMk/>
          <pc:sldMk cId="559501991" sldId="292"/>
        </pc:sldMkLst>
      </pc:sldChg>
      <pc:sldChg chg="modSp del mod">
        <pc:chgData name="Alexis Collier" userId="571536b3a60c2ab4" providerId="LiveId" clId="{686A3171-F94D-4C87-99F6-1E256DA79CF4}" dt="2022-10-19T13:35:38.559" v="266" actId="47"/>
        <pc:sldMkLst>
          <pc:docMk/>
          <pc:sldMk cId="0" sldId="293"/>
        </pc:sldMkLst>
        <pc:spChg chg="mod">
          <ac:chgData name="Alexis Collier" userId="571536b3a60c2ab4" providerId="LiveId" clId="{686A3171-F94D-4C87-99F6-1E256DA79CF4}" dt="2022-10-19T13:35:31.756" v="265" actId="1076"/>
          <ac:spMkLst>
            <pc:docMk/>
            <pc:sldMk cId="0" sldId="293"/>
            <ac:spMk id="2" creationId="{00000000-0000-0000-0000-000000000000}"/>
          </ac:spMkLst>
        </pc:spChg>
        <pc:spChg chg="mod">
          <ac:chgData name="Alexis Collier" userId="571536b3a60c2ab4" providerId="LiveId" clId="{686A3171-F94D-4C87-99F6-1E256DA79CF4}" dt="2022-10-19T13:30:17.235" v="248" actId="1076"/>
          <ac:spMkLst>
            <pc:docMk/>
            <pc:sldMk cId="0" sldId="293"/>
            <ac:spMk id="10" creationId="{00000000-0000-0000-0000-000000000000}"/>
          </ac:spMkLst>
        </pc:spChg>
        <pc:grpChg chg="mod">
          <ac:chgData name="Alexis Collier" userId="571536b3a60c2ab4" providerId="LiveId" clId="{686A3171-F94D-4C87-99F6-1E256DA79CF4}" dt="2022-10-19T13:30:22.384" v="249" actId="1076"/>
          <ac:grpSpMkLst>
            <pc:docMk/>
            <pc:sldMk cId="0" sldId="293"/>
            <ac:grpSpMk id="3" creationId="{00000000-0000-0000-0000-000000000000}"/>
          </ac:grpSpMkLst>
        </pc:grpChg>
      </pc:sldChg>
      <pc:sldChg chg="addSp delSp modSp del mod">
        <pc:chgData name="Alexis Collier" userId="571536b3a60c2ab4" providerId="LiveId" clId="{686A3171-F94D-4C87-99F6-1E256DA79CF4}" dt="2022-10-19T16:59:51.156" v="307" actId="2696"/>
        <pc:sldMkLst>
          <pc:docMk/>
          <pc:sldMk cId="0" sldId="294"/>
        </pc:sldMkLst>
        <pc:spChg chg="del mod">
          <ac:chgData name="Alexis Collier" userId="571536b3a60c2ab4" providerId="LiveId" clId="{686A3171-F94D-4C87-99F6-1E256DA79CF4}" dt="2022-10-19T16:59:18.828" v="302"/>
          <ac:spMkLst>
            <pc:docMk/>
            <pc:sldMk cId="0" sldId="294"/>
            <ac:spMk id="10" creationId="{00000000-0000-0000-0000-000000000000}"/>
          </ac:spMkLst>
        </pc:spChg>
        <pc:spChg chg="add del mod">
          <ac:chgData name="Alexis Collier" userId="571536b3a60c2ab4" providerId="LiveId" clId="{686A3171-F94D-4C87-99F6-1E256DA79CF4}" dt="2022-10-19T16:56:47.251" v="277" actId="21"/>
          <ac:spMkLst>
            <pc:docMk/>
            <pc:sldMk cId="0" sldId="294"/>
            <ac:spMk id="11" creationId="{00000000-0000-0000-0000-000000000000}"/>
          </ac:spMkLst>
        </pc:spChg>
        <pc:spChg chg="add del mod">
          <ac:chgData name="Alexis Collier" userId="571536b3a60c2ab4" providerId="LiveId" clId="{686A3171-F94D-4C87-99F6-1E256DA79CF4}" dt="2022-10-19T16:56:47.251" v="277" actId="21"/>
          <ac:spMkLst>
            <pc:docMk/>
            <pc:sldMk cId="0" sldId="294"/>
            <ac:spMk id="12" creationId="{00000000-0000-0000-0000-000000000000}"/>
          </ac:spMkLst>
        </pc:spChg>
        <pc:spChg chg="add del mod">
          <ac:chgData name="Alexis Collier" userId="571536b3a60c2ab4" providerId="LiveId" clId="{686A3171-F94D-4C87-99F6-1E256DA79CF4}" dt="2022-10-19T16:56:33.520" v="276" actId="21"/>
          <ac:spMkLst>
            <pc:docMk/>
            <pc:sldMk cId="0" sldId="294"/>
            <ac:spMk id="15" creationId="{C1E17031-D0C1-D6CA-0096-5C396E6C0718}"/>
          </ac:spMkLst>
        </pc:spChg>
        <pc:spChg chg="add mod">
          <ac:chgData name="Alexis Collier" userId="571536b3a60c2ab4" providerId="LiveId" clId="{686A3171-F94D-4C87-99F6-1E256DA79CF4}" dt="2022-10-19T16:56:47.251" v="277" actId="21"/>
          <ac:spMkLst>
            <pc:docMk/>
            <pc:sldMk cId="0" sldId="294"/>
            <ac:spMk id="17" creationId="{6095B736-2339-E30D-8810-EE85B8174BC7}"/>
          </ac:spMkLst>
        </pc:spChg>
        <pc:grpChg chg="del">
          <ac:chgData name="Alexis Collier" userId="571536b3a60c2ab4" providerId="LiveId" clId="{686A3171-F94D-4C87-99F6-1E256DA79CF4}" dt="2022-10-19T16:57:28.263" v="281" actId="21"/>
          <ac:grpSpMkLst>
            <pc:docMk/>
            <pc:sldMk cId="0" sldId="294"/>
            <ac:grpSpMk id="4" creationId="{00000000-0000-0000-0000-000000000000}"/>
          </ac:grpSpMkLst>
        </pc:grpChg>
        <pc:grpChg chg="del mod">
          <ac:chgData name="Alexis Collier" userId="571536b3a60c2ab4" providerId="LiveId" clId="{686A3171-F94D-4C87-99F6-1E256DA79CF4}" dt="2022-10-19T16:57:55.886" v="286" actId="21"/>
          <ac:grpSpMkLst>
            <pc:docMk/>
            <pc:sldMk cId="0" sldId="294"/>
            <ac:grpSpMk id="7" creationId="{00000000-0000-0000-0000-000000000000}"/>
          </ac:grpSpMkLst>
        </pc:grpChg>
      </pc:sldChg>
      <pc:sldChg chg="addSp delSp modSp del mod">
        <pc:chgData name="Alexis Collier" userId="571536b3a60c2ab4" providerId="LiveId" clId="{686A3171-F94D-4C87-99F6-1E256DA79CF4}" dt="2022-10-19T17:03:05.276" v="341" actId="2696"/>
        <pc:sldMkLst>
          <pc:docMk/>
          <pc:sldMk cId="0" sldId="295"/>
        </pc:sldMkLst>
        <pc:spChg chg="del mod">
          <ac:chgData name="Alexis Collier" userId="571536b3a60c2ab4" providerId="LiveId" clId="{686A3171-F94D-4C87-99F6-1E256DA79CF4}" dt="2022-10-19T17:00:59.951" v="321" actId="478"/>
          <ac:spMkLst>
            <pc:docMk/>
            <pc:sldMk cId="0" sldId="295"/>
            <ac:spMk id="3" creationId="{00000000-0000-0000-0000-000000000000}"/>
          </ac:spMkLst>
        </pc:spChg>
        <pc:spChg chg="del mod">
          <ac:chgData name="Alexis Collier" userId="571536b3a60c2ab4" providerId="LiveId" clId="{686A3171-F94D-4C87-99F6-1E256DA79CF4}" dt="2022-10-19T17:02:52.696" v="338"/>
          <ac:spMkLst>
            <pc:docMk/>
            <pc:sldMk cId="0" sldId="295"/>
            <ac:spMk id="9" creationId="{00000000-0000-0000-0000-000000000000}"/>
          </ac:spMkLst>
        </pc:spChg>
        <pc:spChg chg="del">
          <ac:chgData name="Alexis Collier" userId="571536b3a60c2ab4" providerId="LiveId" clId="{686A3171-F94D-4C87-99F6-1E256DA79CF4}" dt="2022-10-19T17:01:27.547" v="327" actId="21"/>
          <ac:spMkLst>
            <pc:docMk/>
            <pc:sldMk cId="0" sldId="295"/>
            <ac:spMk id="10" creationId="{00000000-0000-0000-0000-000000000000}"/>
          </ac:spMkLst>
        </pc:spChg>
        <pc:spChg chg="del">
          <ac:chgData name="Alexis Collier" userId="571536b3a60c2ab4" providerId="LiveId" clId="{686A3171-F94D-4C87-99F6-1E256DA79CF4}" dt="2022-10-19T17:02:12.212" v="330" actId="21"/>
          <ac:spMkLst>
            <pc:docMk/>
            <pc:sldMk cId="0" sldId="295"/>
            <ac:spMk id="11" creationId="{00000000-0000-0000-0000-000000000000}"/>
          </ac:spMkLst>
        </pc:spChg>
        <pc:spChg chg="add mod">
          <ac:chgData name="Alexis Collier" userId="571536b3a60c2ab4" providerId="LiveId" clId="{686A3171-F94D-4C87-99F6-1E256DA79CF4}" dt="2022-10-19T17:01:27.547" v="327" actId="21"/>
          <ac:spMkLst>
            <pc:docMk/>
            <pc:sldMk cId="0" sldId="295"/>
            <ac:spMk id="14" creationId="{725B9672-355E-D800-418F-487B32B53270}"/>
          </ac:spMkLst>
        </pc:spChg>
        <pc:grpChg chg="del mod">
          <ac:chgData name="Alexis Collier" userId="571536b3a60c2ab4" providerId="LiveId" clId="{686A3171-F94D-4C87-99F6-1E256DA79CF4}" dt="2022-10-19T17:01:08.836" v="323" actId="21"/>
          <ac:grpSpMkLst>
            <pc:docMk/>
            <pc:sldMk cId="0" sldId="295"/>
            <ac:grpSpMk id="4" creationId="{00000000-0000-0000-0000-000000000000}"/>
          </ac:grpSpMkLst>
        </pc:grpChg>
      </pc:sldChg>
      <pc:sldChg chg="addSp delSp modSp mod">
        <pc:chgData name="Alexis Collier" userId="571536b3a60c2ab4" providerId="LiveId" clId="{686A3171-F94D-4C87-99F6-1E256DA79CF4}" dt="2022-10-19T19:18:02.710" v="2145" actId="27636"/>
        <pc:sldMkLst>
          <pc:docMk/>
          <pc:sldMk cId="4192791334" sldId="302"/>
        </pc:sldMkLst>
        <pc:spChg chg="mod">
          <ac:chgData name="Alexis Collier" userId="571536b3a60c2ab4" providerId="LiveId" clId="{686A3171-F94D-4C87-99F6-1E256DA79CF4}" dt="2022-10-19T18:07:42.364" v="1921" actId="113"/>
          <ac:spMkLst>
            <pc:docMk/>
            <pc:sldMk cId="4192791334" sldId="302"/>
            <ac:spMk id="2" creationId="{D73356F6-4F97-4098-A10E-1726A5833A3B}"/>
          </ac:spMkLst>
        </pc:spChg>
        <pc:spChg chg="mod">
          <ac:chgData name="Alexis Collier" userId="571536b3a60c2ab4" providerId="LiveId" clId="{686A3171-F94D-4C87-99F6-1E256DA79CF4}" dt="2022-10-19T19:18:02.710" v="2145" actId="27636"/>
          <ac:spMkLst>
            <pc:docMk/>
            <pc:sldMk cId="4192791334" sldId="302"/>
            <ac:spMk id="7" creationId="{1ADAA70E-00D3-4A4D-BAF2-32F465BAF895}"/>
          </ac:spMkLst>
        </pc:spChg>
        <pc:spChg chg="del">
          <ac:chgData name="Alexis Collier" userId="571536b3a60c2ab4" providerId="LiveId" clId="{686A3171-F94D-4C87-99F6-1E256DA79CF4}" dt="2022-10-19T12:50:56.884" v="124" actId="26606"/>
          <ac:spMkLst>
            <pc:docMk/>
            <pc:sldMk cId="4192791334" sldId="302"/>
            <ac:spMk id="20" creationId="{100EDD19-6802-4EC3-95CE-CFFAB042CFD6}"/>
          </ac:spMkLst>
        </pc:spChg>
        <pc:spChg chg="del">
          <ac:chgData name="Alexis Collier" userId="571536b3a60c2ab4" providerId="LiveId" clId="{686A3171-F94D-4C87-99F6-1E256DA79CF4}" dt="2022-10-19T12:50:56.884" v="124" actId="26606"/>
          <ac:spMkLst>
            <pc:docMk/>
            <pc:sldMk cId="4192791334" sldId="302"/>
            <ac:spMk id="21" creationId="{DB17E863-922E-4C26-BD64-E8FD41D28661}"/>
          </ac:spMkLst>
        </pc:spChg>
        <pc:spChg chg="add">
          <ac:chgData name="Alexis Collier" userId="571536b3a60c2ab4" providerId="LiveId" clId="{686A3171-F94D-4C87-99F6-1E256DA79CF4}" dt="2022-10-19T12:50:56.884" v="124" actId="26606"/>
          <ac:spMkLst>
            <pc:docMk/>
            <pc:sldMk cId="4192791334" sldId="302"/>
            <ac:spMk id="26" creationId="{DAF1966E-FD40-4A4A-B61B-C4DF7FA05F06}"/>
          </ac:spMkLst>
        </pc:spChg>
        <pc:spChg chg="add">
          <ac:chgData name="Alexis Collier" userId="571536b3a60c2ab4" providerId="LiveId" clId="{686A3171-F94D-4C87-99F6-1E256DA79CF4}" dt="2022-10-19T12:50:56.884" v="124" actId="26606"/>
          <ac:spMkLst>
            <pc:docMk/>
            <pc:sldMk cId="4192791334" sldId="302"/>
            <ac:spMk id="28" creationId="{047BFA19-D45E-416B-A404-7AF2F3F27017}"/>
          </ac:spMkLst>
        </pc:spChg>
        <pc:spChg chg="add">
          <ac:chgData name="Alexis Collier" userId="571536b3a60c2ab4" providerId="LiveId" clId="{686A3171-F94D-4C87-99F6-1E256DA79CF4}" dt="2022-10-19T12:50:56.884" v="124" actId="26606"/>
          <ac:spMkLst>
            <pc:docMk/>
            <pc:sldMk cId="4192791334" sldId="302"/>
            <ac:spMk id="30" creationId="{8E0105E7-23DB-4CF2-8258-FF47C7620F6E}"/>
          </ac:spMkLst>
        </pc:spChg>
        <pc:spChg chg="add">
          <ac:chgData name="Alexis Collier" userId="571536b3a60c2ab4" providerId="LiveId" clId="{686A3171-F94D-4C87-99F6-1E256DA79CF4}" dt="2022-10-19T12:50:56.884" v="124" actId="26606"/>
          <ac:spMkLst>
            <pc:docMk/>
            <pc:sldMk cId="4192791334" sldId="302"/>
            <ac:spMk id="32" creationId="{074B4F7D-14B2-478B-8BF5-01E4E0C5D263}"/>
          </ac:spMkLst>
        </pc:spChg>
      </pc:sldChg>
      <pc:sldChg chg="add del">
        <pc:chgData name="Alexis Collier" userId="571536b3a60c2ab4" providerId="LiveId" clId="{686A3171-F94D-4C87-99F6-1E256DA79CF4}" dt="2022-10-19T12:44:34.661" v="71" actId="47"/>
        <pc:sldMkLst>
          <pc:docMk/>
          <pc:sldMk cId="694839228" sldId="303"/>
        </pc:sldMkLst>
      </pc:sldChg>
      <pc:sldChg chg="addSp delSp modSp add mod">
        <pc:chgData name="Alexis Collier" userId="571536b3a60c2ab4" providerId="LiveId" clId="{686A3171-F94D-4C87-99F6-1E256DA79CF4}" dt="2022-10-19T18:39:13.627" v="1959" actId="20577"/>
        <pc:sldMkLst>
          <pc:docMk/>
          <pc:sldMk cId="1104558269" sldId="303"/>
        </pc:sldMkLst>
        <pc:spChg chg="mod">
          <ac:chgData name="Alexis Collier" userId="571536b3a60c2ab4" providerId="LiveId" clId="{686A3171-F94D-4C87-99F6-1E256DA79CF4}" dt="2022-10-19T18:38:49.322" v="1946" actId="6549"/>
          <ac:spMkLst>
            <pc:docMk/>
            <pc:sldMk cId="1104558269" sldId="303"/>
            <ac:spMk id="2" creationId="{3A3BC9A3-F074-43EF-825C-0333962C4838}"/>
          </ac:spMkLst>
        </pc:spChg>
        <pc:spChg chg="add del mod">
          <ac:chgData name="Alexis Collier" userId="571536b3a60c2ab4" providerId="LiveId" clId="{686A3171-F94D-4C87-99F6-1E256DA79CF4}" dt="2022-10-19T12:45:40.629" v="84"/>
          <ac:spMkLst>
            <pc:docMk/>
            <pc:sldMk cId="1104558269" sldId="303"/>
            <ac:spMk id="6" creationId="{436DA0D0-51FE-AA3B-C01E-DF74FA865DAE}"/>
          </ac:spMkLst>
        </pc:spChg>
        <pc:spChg chg="mod">
          <ac:chgData name="Alexis Collier" userId="571536b3a60c2ab4" providerId="LiveId" clId="{686A3171-F94D-4C87-99F6-1E256DA79CF4}" dt="2022-10-19T18:39:13.627" v="1959" actId="20577"/>
          <ac:spMkLst>
            <pc:docMk/>
            <pc:sldMk cId="1104558269" sldId="303"/>
            <ac:spMk id="7" creationId="{7CB53963-383D-4D0C-8D13-6DE2607C7623}"/>
          </ac:spMkLst>
        </pc:spChg>
        <pc:spChg chg="del">
          <ac:chgData name="Alexis Collier" userId="571536b3a60c2ab4" providerId="LiveId" clId="{686A3171-F94D-4C87-99F6-1E256DA79CF4}" dt="2022-10-19T12:45:44.106" v="86" actId="26606"/>
          <ac:spMkLst>
            <pc:docMk/>
            <pc:sldMk cId="1104558269" sldId="303"/>
            <ac:spMk id="12" creationId="{2550BE34-C2B8-49B8-8519-67A8CAD51AE9}"/>
          </ac:spMkLst>
        </pc:spChg>
        <pc:spChg chg="del">
          <ac:chgData name="Alexis Collier" userId="571536b3a60c2ab4" providerId="LiveId" clId="{686A3171-F94D-4C87-99F6-1E256DA79CF4}" dt="2022-10-19T12:45:44.106" v="86" actId="26606"/>
          <ac:spMkLst>
            <pc:docMk/>
            <pc:sldMk cId="1104558269" sldId="303"/>
            <ac:spMk id="14" creationId="{A7457DD9-5A45-400A-AB4B-4B4EDECA25F1}"/>
          </ac:spMkLst>
        </pc:spChg>
        <pc:spChg chg="del">
          <ac:chgData name="Alexis Collier" userId="571536b3a60c2ab4" providerId="LiveId" clId="{686A3171-F94D-4C87-99F6-1E256DA79CF4}" dt="2022-10-19T12:45:44.106" v="86" actId="26606"/>
          <ac:spMkLst>
            <pc:docMk/>
            <pc:sldMk cId="1104558269" sldId="303"/>
            <ac:spMk id="16" creationId="{441CF7D6-A660-431A-B0BB-140A0D5556B6}"/>
          </ac:spMkLst>
        </pc:spChg>
        <pc:spChg chg="del">
          <ac:chgData name="Alexis Collier" userId="571536b3a60c2ab4" providerId="LiveId" clId="{686A3171-F94D-4C87-99F6-1E256DA79CF4}" dt="2022-10-19T12:45:44.106" v="86" actId="26606"/>
          <ac:spMkLst>
            <pc:docMk/>
            <pc:sldMk cId="1104558269" sldId="303"/>
            <ac:spMk id="18" creationId="{0570A85B-3810-4F95-97B0-CBF4CCDB381C}"/>
          </ac:spMkLst>
        </pc:spChg>
        <pc:spChg chg="add">
          <ac:chgData name="Alexis Collier" userId="571536b3a60c2ab4" providerId="LiveId" clId="{686A3171-F94D-4C87-99F6-1E256DA79CF4}" dt="2022-10-19T12:45:44.106" v="86" actId="26606"/>
          <ac:spMkLst>
            <pc:docMk/>
            <pc:sldMk cId="1104558269" sldId="303"/>
            <ac:spMk id="23" creationId="{2550BE34-C2B8-49B8-8519-67A8CAD51AE9}"/>
          </ac:spMkLst>
        </pc:spChg>
        <pc:spChg chg="add">
          <ac:chgData name="Alexis Collier" userId="571536b3a60c2ab4" providerId="LiveId" clId="{686A3171-F94D-4C87-99F6-1E256DA79CF4}" dt="2022-10-19T12:45:44.106" v="86" actId="26606"/>
          <ac:spMkLst>
            <pc:docMk/>
            <pc:sldMk cId="1104558269" sldId="303"/>
            <ac:spMk id="25" creationId="{A7457DD9-5A45-400A-AB4B-4B4EDECA25F1}"/>
          </ac:spMkLst>
        </pc:spChg>
        <pc:spChg chg="add">
          <ac:chgData name="Alexis Collier" userId="571536b3a60c2ab4" providerId="LiveId" clId="{686A3171-F94D-4C87-99F6-1E256DA79CF4}" dt="2022-10-19T12:45:44.106" v="86" actId="26606"/>
          <ac:spMkLst>
            <pc:docMk/>
            <pc:sldMk cId="1104558269" sldId="303"/>
            <ac:spMk id="27" creationId="{441CF7D6-A660-431A-B0BB-140A0D5556B6}"/>
          </ac:spMkLst>
        </pc:spChg>
        <pc:spChg chg="add">
          <ac:chgData name="Alexis Collier" userId="571536b3a60c2ab4" providerId="LiveId" clId="{686A3171-F94D-4C87-99F6-1E256DA79CF4}" dt="2022-10-19T12:45:44.106" v="86" actId="26606"/>
          <ac:spMkLst>
            <pc:docMk/>
            <pc:sldMk cId="1104558269" sldId="303"/>
            <ac:spMk id="29" creationId="{0570A85B-3810-4F95-97B0-CBF4CCDB381C}"/>
          </ac:spMkLst>
        </pc:spChg>
        <pc:picChg chg="add del mod">
          <ac:chgData name="Alexis Collier" userId="571536b3a60c2ab4" providerId="LiveId" clId="{686A3171-F94D-4C87-99F6-1E256DA79CF4}" dt="2022-10-19T12:45:33.922" v="82"/>
          <ac:picMkLst>
            <pc:docMk/>
            <pc:sldMk cId="1104558269" sldId="303"/>
            <ac:picMk id="3" creationId="{163467EE-F8B7-C064-9763-4FA92137883B}"/>
          </ac:picMkLst>
        </pc:picChg>
        <pc:picChg chg="del">
          <ac:chgData name="Alexis Collier" userId="571536b3a60c2ab4" providerId="LiveId" clId="{686A3171-F94D-4C87-99F6-1E256DA79CF4}" dt="2022-10-19T12:45:35.294" v="83" actId="478"/>
          <ac:picMkLst>
            <pc:docMk/>
            <pc:sldMk cId="1104558269" sldId="303"/>
            <ac:picMk id="5" creationId="{B6A74E70-65C0-4F85-8B54-9B1EFC8C77AE}"/>
          </ac:picMkLst>
        </pc:picChg>
        <pc:picChg chg="add mod">
          <ac:chgData name="Alexis Collier" userId="571536b3a60c2ab4" providerId="LiveId" clId="{686A3171-F94D-4C87-99F6-1E256DA79CF4}" dt="2022-10-19T12:45:44.106" v="86" actId="26606"/>
          <ac:picMkLst>
            <pc:docMk/>
            <pc:sldMk cId="1104558269" sldId="303"/>
            <ac:picMk id="8" creationId="{493ACAB0-423E-F465-2697-F6E54C9C4B5D}"/>
          </ac:picMkLst>
        </pc:picChg>
      </pc:sldChg>
      <pc:sldChg chg="addSp delSp modSp add mod">
        <pc:chgData name="Alexis Collier" userId="571536b3a60c2ab4" providerId="LiveId" clId="{686A3171-F94D-4C87-99F6-1E256DA79CF4}" dt="2022-10-19T17:36:24.873" v="1162" actId="20577"/>
        <pc:sldMkLst>
          <pc:docMk/>
          <pc:sldMk cId="232942133" sldId="304"/>
        </pc:sldMkLst>
        <pc:spChg chg="mod">
          <ac:chgData name="Alexis Collier" userId="571536b3a60c2ab4" providerId="LiveId" clId="{686A3171-F94D-4C87-99F6-1E256DA79CF4}" dt="2022-10-19T17:36:23.313" v="1161" actId="113"/>
          <ac:spMkLst>
            <pc:docMk/>
            <pc:sldMk cId="232942133" sldId="304"/>
            <ac:spMk id="2" creationId="{443E2CBB-B34B-4EF1-8ED4-F3DBA32E09EC}"/>
          </ac:spMkLst>
        </pc:spChg>
        <pc:spChg chg="mod">
          <ac:chgData name="Alexis Collier" userId="571536b3a60c2ab4" providerId="LiveId" clId="{686A3171-F94D-4C87-99F6-1E256DA79CF4}" dt="2022-10-19T17:36:24.873" v="1162" actId="20577"/>
          <ac:spMkLst>
            <pc:docMk/>
            <pc:sldMk cId="232942133" sldId="304"/>
            <ac:spMk id="5" creationId="{F361A40B-622A-473C-B530-C081E2445427}"/>
          </ac:spMkLst>
        </pc:spChg>
        <pc:spChg chg="del">
          <ac:chgData name="Alexis Collier" userId="571536b3a60c2ab4" providerId="LiveId" clId="{686A3171-F94D-4C87-99F6-1E256DA79CF4}" dt="2022-10-19T12:47:19.751" v="99" actId="26606"/>
          <ac:spMkLst>
            <pc:docMk/>
            <pc:sldMk cId="232942133" sldId="304"/>
            <ac:spMk id="10" creationId="{2550BE34-C2B8-49B8-8519-67A8CAD51AE9}"/>
          </ac:spMkLst>
        </pc:spChg>
        <pc:spChg chg="del">
          <ac:chgData name="Alexis Collier" userId="571536b3a60c2ab4" providerId="LiveId" clId="{686A3171-F94D-4C87-99F6-1E256DA79CF4}" dt="2022-10-19T12:47:19.751" v="99" actId="26606"/>
          <ac:spMkLst>
            <pc:docMk/>
            <pc:sldMk cId="232942133" sldId="304"/>
            <ac:spMk id="12" creationId="{A7457DD9-5A45-400A-AB4B-4B4EDECA25F1}"/>
          </ac:spMkLst>
        </pc:spChg>
        <pc:spChg chg="del">
          <ac:chgData name="Alexis Collier" userId="571536b3a60c2ab4" providerId="LiveId" clId="{686A3171-F94D-4C87-99F6-1E256DA79CF4}" dt="2022-10-19T12:47:19.751" v="99" actId="26606"/>
          <ac:spMkLst>
            <pc:docMk/>
            <pc:sldMk cId="232942133" sldId="304"/>
            <ac:spMk id="14" creationId="{441CF7D6-A660-431A-B0BB-140A0D5556B6}"/>
          </ac:spMkLst>
        </pc:spChg>
        <pc:spChg chg="del">
          <ac:chgData name="Alexis Collier" userId="571536b3a60c2ab4" providerId="LiveId" clId="{686A3171-F94D-4C87-99F6-1E256DA79CF4}" dt="2022-10-19T12:47:19.751" v="99" actId="26606"/>
          <ac:spMkLst>
            <pc:docMk/>
            <pc:sldMk cId="232942133" sldId="304"/>
            <ac:spMk id="16" creationId="{0570A85B-3810-4F95-97B0-CBF4CCDB381C}"/>
          </ac:spMkLst>
        </pc:spChg>
        <pc:spChg chg="add">
          <ac:chgData name="Alexis Collier" userId="571536b3a60c2ab4" providerId="LiveId" clId="{686A3171-F94D-4C87-99F6-1E256DA79CF4}" dt="2022-10-19T12:47:19.751" v="99" actId="26606"/>
          <ac:spMkLst>
            <pc:docMk/>
            <pc:sldMk cId="232942133" sldId="304"/>
            <ac:spMk id="21" creationId="{385E1BDC-A9B0-4A87-82E3-F3187F69A802}"/>
          </ac:spMkLst>
        </pc:spChg>
        <pc:spChg chg="add">
          <ac:chgData name="Alexis Collier" userId="571536b3a60c2ab4" providerId="LiveId" clId="{686A3171-F94D-4C87-99F6-1E256DA79CF4}" dt="2022-10-19T12:47:19.751" v="99" actId="26606"/>
          <ac:spMkLst>
            <pc:docMk/>
            <pc:sldMk cId="232942133" sldId="304"/>
            <ac:spMk id="23" creationId="{0990C621-3B8B-4820-8328-D47EF7CE823C}"/>
          </ac:spMkLst>
        </pc:spChg>
        <pc:spChg chg="add">
          <ac:chgData name="Alexis Collier" userId="571536b3a60c2ab4" providerId="LiveId" clId="{686A3171-F94D-4C87-99F6-1E256DA79CF4}" dt="2022-10-19T12:47:19.751" v="99" actId="26606"/>
          <ac:spMkLst>
            <pc:docMk/>
            <pc:sldMk cId="232942133" sldId="304"/>
            <ac:spMk id="25" creationId="{C1A2385B-1D2A-4E17-84FA-6CB7F0AAE473}"/>
          </ac:spMkLst>
        </pc:spChg>
        <pc:spChg chg="add">
          <ac:chgData name="Alexis Collier" userId="571536b3a60c2ab4" providerId="LiveId" clId="{686A3171-F94D-4C87-99F6-1E256DA79CF4}" dt="2022-10-19T12:47:19.751" v="99" actId="26606"/>
          <ac:spMkLst>
            <pc:docMk/>
            <pc:sldMk cId="232942133" sldId="304"/>
            <ac:spMk id="27" creationId="{5E791F2F-79DB-4CC0-9FA1-001E3E91E8B7}"/>
          </ac:spMkLst>
        </pc:spChg>
        <pc:picChg chg="del">
          <ac:chgData name="Alexis Collier" userId="571536b3a60c2ab4" providerId="LiveId" clId="{686A3171-F94D-4C87-99F6-1E256DA79CF4}" dt="2022-10-19T12:46:51.438" v="94" actId="478"/>
          <ac:picMkLst>
            <pc:docMk/>
            <pc:sldMk cId="232942133" sldId="304"/>
            <ac:picMk id="3" creationId="{D31FAF57-8ABC-4ECE-80A7-C65383B21709}"/>
          </ac:picMkLst>
        </pc:picChg>
        <pc:picChg chg="add mod">
          <ac:chgData name="Alexis Collier" userId="571536b3a60c2ab4" providerId="LiveId" clId="{686A3171-F94D-4C87-99F6-1E256DA79CF4}" dt="2022-10-19T12:47:19.751" v="99" actId="26606"/>
          <ac:picMkLst>
            <pc:docMk/>
            <pc:sldMk cId="232942133" sldId="304"/>
            <ac:picMk id="4" creationId="{E5938D45-170E-36CF-6378-6ABB96046281}"/>
          </ac:picMkLst>
        </pc:picChg>
        <pc:picChg chg="add mod">
          <ac:chgData name="Alexis Collier" userId="571536b3a60c2ab4" providerId="LiveId" clId="{686A3171-F94D-4C87-99F6-1E256DA79CF4}" dt="2022-10-19T12:47:19.751" v="99" actId="26606"/>
          <ac:picMkLst>
            <pc:docMk/>
            <pc:sldMk cId="232942133" sldId="304"/>
            <ac:picMk id="6" creationId="{6AECE8BA-5273-1AB1-5F5D-CCD4722ECE65}"/>
          </ac:picMkLst>
        </pc:picChg>
        <pc:picChg chg="add del mod">
          <ac:chgData name="Alexis Collier" userId="571536b3a60c2ab4" providerId="LiveId" clId="{686A3171-F94D-4C87-99F6-1E256DA79CF4}" dt="2022-10-19T12:47:33.703" v="105"/>
          <ac:picMkLst>
            <pc:docMk/>
            <pc:sldMk cId="232942133" sldId="304"/>
            <ac:picMk id="7" creationId="{ACC70F47-7BD5-6E9B-E85A-4557090F1204}"/>
          </ac:picMkLst>
        </pc:picChg>
      </pc:sldChg>
      <pc:sldChg chg="addSp delSp modSp add mod">
        <pc:chgData name="Alexis Collier" userId="571536b3a60c2ab4" providerId="LiveId" clId="{686A3171-F94D-4C87-99F6-1E256DA79CF4}" dt="2022-10-19T17:37:02.422" v="1167" actId="20577"/>
        <pc:sldMkLst>
          <pc:docMk/>
          <pc:sldMk cId="1662670564" sldId="305"/>
        </pc:sldMkLst>
        <pc:spChg chg="mod">
          <ac:chgData name="Alexis Collier" userId="571536b3a60c2ab4" providerId="LiveId" clId="{686A3171-F94D-4C87-99F6-1E256DA79CF4}" dt="2022-10-19T17:37:02.422" v="1167" actId="20577"/>
          <ac:spMkLst>
            <pc:docMk/>
            <pc:sldMk cId="1662670564" sldId="305"/>
            <ac:spMk id="2" creationId="{4EE49C3A-BB22-41C0-BD19-52C7374A5058}"/>
          </ac:spMkLst>
        </pc:spChg>
        <pc:spChg chg="mod">
          <ac:chgData name="Alexis Collier" userId="571536b3a60c2ab4" providerId="LiveId" clId="{686A3171-F94D-4C87-99F6-1E256DA79CF4}" dt="2022-10-19T17:34:36.594" v="1148" actId="313"/>
          <ac:spMkLst>
            <pc:docMk/>
            <pc:sldMk cId="1662670564" sldId="305"/>
            <ac:spMk id="6" creationId="{202AF381-0BCE-4AEB-8133-692AA0875C6F}"/>
          </ac:spMkLst>
        </pc:spChg>
        <pc:picChg chg="del">
          <ac:chgData name="Alexis Collier" userId="571536b3a60c2ab4" providerId="LiveId" clId="{686A3171-F94D-4C87-99F6-1E256DA79CF4}" dt="2022-10-19T12:49:47.245" v="113" actId="478"/>
          <ac:picMkLst>
            <pc:docMk/>
            <pc:sldMk cId="1662670564" sldId="305"/>
            <ac:picMk id="3" creationId="{5756580B-3CFA-49EA-A793-09B17E052B3B}"/>
          </ac:picMkLst>
        </pc:picChg>
        <pc:picChg chg="del">
          <ac:chgData name="Alexis Collier" userId="571536b3a60c2ab4" providerId="LiveId" clId="{686A3171-F94D-4C87-99F6-1E256DA79CF4}" dt="2022-10-19T12:49:45.182" v="112" actId="478"/>
          <ac:picMkLst>
            <pc:docMk/>
            <pc:sldMk cId="1662670564" sldId="305"/>
            <ac:picMk id="4" creationId="{4038F230-CFDA-4EC0-B0EA-2764E9CD0FCB}"/>
          </ac:picMkLst>
        </pc:picChg>
        <pc:picChg chg="add mod">
          <ac:chgData name="Alexis Collier" userId="571536b3a60c2ab4" providerId="LiveId" clId="{686A3171-F94D-4C87-99F6-1E256DA79CF4}" dt="2022-10-19T12:50:07.844" v="122" actId="1076"/>
          <ac:picMkLst>
            <pc:docMk/>
            <pc:sldMk cId="1662670564" sldId="305"/>
            <ac:picMk id="5" creationId="{5A7753A7-2ECE-CA39-D1AF-D20FACCD457F}"/>
          </ac:picMkLst>
        </pc:picChg>
      </pc:sldChg>
      <pc:sldChg chg="addSp delSp modSp add mod">
        <pc:chgData name="Alexis Collier" userId="571536b3a60c2ab4" providerId="LiveId" clId="{686A3171-F94D-4C87-99F6-1E256DA79CF4}" dt="2022-10-19T19:13:39.601" v="2134" actId="20577"/>
        <pc:sldMkLst>
          <pc:docMk/>
          <pc:sldMk cId="4160235812" sldId="306"/>
        </pc:sldMkLst>
        <pc:spChg chg="mod">
          <ac:chgData name="Alexis Collier" userId="571536b3a60c2ab4" providerId="LiveId" clId="{686A3171-F94D-4C87-99F6-1E256DA79CF4}" dt="2022-10-19T17:37:10.674" v="1169" actId="113"/>
          <ac:spMkLst>
            <pc:docMk/>
            <pc:sldMk cId="4160235812" sldId="306"/>
            <ac:spMk id="2" creationId="{49861C62-2203-4F7E-92F9-8C2B366126FE}"/>
          </ac:spMkLst>
        </pc:spChg>
        <pc:spChg chg="mod">
          <ac:chgData name="Alexis Collier" userId="571536b3a60c2ab4" providerId="LiveId" clId="{686A3171-F94D-4C87-99F6-1E256DA79CF4}" dt="2022-10-19T19:13:39.601" v="2134" actId="20577"/>
          <ac:spMkLst>
            <pc:docMk/>
            <pc:sldMk cId="4160235812" sldId="306"/>
            <ac:spMk id="6" creationId="{CCB95D8F-28FF-4512-9DF3-F5C28692B05E}"/>
          </ac:spMkLst>
        </pc:spChg>
        <pc:picChg chg="del">
          <ac:chgData name="Alexis Collier" userId="571536b3a60c2ab4" providerId="LiveId" clId="{686A3171-F94D-4C87-99F6-1E256DA79CF4}" dt="2022-10-19T12:58:04.200" v="158" actId="478"/>
          <ac:picMkLst>
            <pc:docMk/>
            <pc:sldMk cId="4160235812" sldId="306"/>
            <ac:picMk id="3" creationId="{9BEE8306-D969-4877-81C9-6C90C652BA2A}"/>
          </ac:picMkLst>
        </pc:picChg>
        <pc:picChg chg="del">
          <ac:chgData name="Alexis Collier" userId="571536b3a60c2ab4" providerId="LiveId" clId="{686A3171-F94D-4C87-99F6-1E256DA79CF4}" dt="2022-10-19T12:58:01.882" v="157" actId="478"/>
          <ac:picMkLst>
            <pc:docMk/>
            <pc:sldMk cId="4160235812" sldId="306"/>
            <ac:picMk id="4" creationId="{5E1E916B-91FF-4629-B36F-2B9A34B1BC86}"/>
          </ac:picMkLst>
        </pc:picChg>
        <pc:picChg chg="add mod">
          <ac:chgData name="Alexis Collier" userId="571536b3a60c2ab4" providerId="LiveId" clId="{686A3171-F94D-4C87-99F6-1E256DA79CF4}" dt="2022-10-19T17:37:30.216" v="1171" actId="1076"/>
          <ac:picMkLst>
            <pc:docMk/>
            <pc:sldMk cId="4160235812" sldId="306"/>
            <ac:picMk id="5" creationId="{78991175-6417-7578-63CF-D4D04C30FAFE}"/>
          </ac:picMkLst>
        </pc:picChg>
      </pc:sldChg>
      <pc:sldChg chg="addSp delSp modSp add mod">
        <pc:chgData name="Alexis Collier" userId="571536b3a60c2ab4" providerId="LiveId" clId="{686A3171-F94D-4C87-99F6-1E256DA79CF4}" dt="2022-10-19T17:39:52.276" v="1281" actId="20577"/>
        <pc:sldMkLst>
          <pc:docMk/>
          <pc:sldMk cId="2965889417" sldId="307"/>
        </pc:sldMkLst>
        <pc:spChg chg="mod">
          <ac:chgData name="Alexis Collier" userId="571536b3a60c2ab4" providerId="LiveId" clId="{686A3171-F94D-4C87-99F6-1E256DA79CF4}" dt="2022-10-19T17:38:13.171" v="1226" actId="113"/>
          <ac:spMkLst>
            <pc:docMk/>
            <pc:sldMk cId="2965889417" sldId="307"/>
            <ac:spMk id="2" creationId="{49861C62-2203-4F7E-92F9-8C2B366126FE}"/>
          </ac:spMkLst>
        </pc:spChg>
        <pc:spChg chg="mod">
          <ac:chgData name="Alexis Collier" userId="571536b3a60c2ab4" providerId="LiveId" clId="{686A3171-F94D-4C87-99F6-1E256DA79CF4}" dt="2022-10-19T17:39:52.276" v="1281" actId="20577"/>
          <ac:spMkLst>
            <pc:docMk/>
            <pc:sldMk cId="2965889417" sldId="307"/>
            <ac:spMk id="6" creationId="{CCB95D8F-28FF-4512-9DF3-F5C28692B05E}"/>
          </ac:spMkLst>
        </pc:spChg>
        <pc:picChg chg="add del mod">
          <ac:chgData name="Alexis Collier" userId="571536b3a60c2ab4" providerId="LiveId" clId="{686A3171-F94D-4C87-99F6-1E256DA79CF4}" dt="2022-10-19T13:22:43.446" v="199" actId="21"/>
          <ac:picMkLst>
            <pc:docMk/>
            <pc:sldMk cId="2965889417" sldId="307"/>
            <ac:picMk id="3" creationId="{3DA6AFA5-A182-A340-AFF6-C4F2CFF3602D}"/>
          </ac:picMkLst>
        </pc:picChg>
        <pc:picChg chg="add mod">
          <ac:chgData name="Alexis Collier" userId="571536b3a60c2ab4" providerId="LiveId" clId="{686A3171-F94D-4C87-99F6-1E256DA79CF4}" dt="2022-10-19T13:22:48.542" v="200"/>
          <ac:picMkLst>
            <pc:docMk/>
            <pc:sldMk cId="2965889417" sldId="307"/>
            <ac:picMk id="4" creationId="{B7FD1A6C-61CF-B07F-7BE4-B5BA5EC4B9F4}"/>
          </ac:picMkLst>
        </pc:picChg>
        <pc:picChg chg="del">
          <ac:chgData name="Alexis Collier" userId="571536b3a60c2ab4" providerId="LiveId" clId="{686A3171-F94D-4C87-99F6-1E256DA79CF4}" dt="2022-10-19T13:16:03.397" v="168" actId="478"/>
          <ac:picMkLst>
            <pc:docMk/>
            <pc:sldMk cId="2965889417" sldId="307"/>
            <ac:picMk id="5" creationId="{78991175-6417-7578-63CF-D4D04C30FAFE}"/>
          </ac:picMkLst>
        </pc:picChg>
      </pc:sldChg>
      <pc:sldChg chg="addSp delSp modSp add mod">
        <pc:chgData name="Alexis Collier" userId="571536b3a60c2ab4" providerId="LiveId" clId="{686A3171-F94D-4C87-99F6-1E256DA79CF4}" dt="2022-10-19T17:42:27.773" v="1291" actId="113"/>
        <pc:sldMkLst>
          <pc:docMk/>
          <pc:sldMk cId="1872489099" sldId="308"/>
        </pc:sldMkLst>
        <pc:spChg chg="mod">
          <ac:chgData name="Alexis Collier" userId="571536b3a60c2ab4" providerId="LiveId" clId="{686A3171-F94D-4C87-99F6-1E256DA79CF4}" dt="2022-10-19T17:42:27.773" v="1291" actId="113"/>
          <ac:spMkLst>
            <pc:docMk/>
            <pc:sldMk cId="1872489099" sldId="308"/>
            <ac:spMk id="2" creationId="{49861C62-2203-4F7E-92F9-8C2B366126FE}"/>
          </ac:spMkLst>
        </pc:spChg>
        <pc:spChg chg="mod">
          <ac:chgData name="Alexis Collier" userId="571536b3a60c2ab4" providerId="LiveId" clId="{686A3171-F94D-4C87-99F6-1E256DA79CF4}" dt="2022-10-19T17:42:21.011" v="1290" actId="20577"/>
          <ac:spMkLst>
            <pc:docMk/>
            <pc:sldMk cId="1872489099" sldId="308"/>
            <ac:spMk id="6" creationId="{CCB95D8F-28FF-4512-9DF3-F5C28692B05E}"/>
          </ac:spMkLst>
        </pc:spChg>
        <pc:picChg chg="del">
          <ac:chgData name="Alexis Collier" userId="571536b3a60c2ab4" providerId="LiveId" clId="{686A3171-F94D-4C87-99F6-1E256DA79CF4}" dt="2022-10-19T13:17:14.907" v="177" actId="478"/>
          <ac:picMkLst>
            <pc:docMk/>
            <pc:sldMk cId="1872489099" sldId="308"/>
            <ac:picMk id="3" creationId="{3DA6AFA5-A182-A340-AFF6-C4F2CFF3602D}"/>
          </ac:picMkLst>
        </pc:picChg>
        <pc:picChg chg="add del mod">
          <ac:chgData name="Alexis Collier" userId="571536b3a60c2ab4" providerId="LiveId" clId="{686A3171-F94D-4C87-99F6-1E256DA79CF4}" dt="2022-10-19T13:22:20.879" v="194" actId="478"/>
          <ac:picMkLst>
            <pc:docMk/>
            <pc:sldMk cId="1872489099" sldId="308"/>
            <ac:picMk id="4" creationId="{05407C5C-83F2-2DE3-546A-DB4677BC9429}"/>
          </ac:picMkLst>
        </pc:picChg>
        <pc:picChg chg="add mod">
          <ac:chgData name="Alexis Collier" userId="571536b3a60c2ab4" providerId="LiveId" clId="{686A3171-F94D-4C87-99F6-1E256DA79CF4}" dt="2022-10-19T13:22:23.961" v="195" actId="1076"/>
          <ac:picMkLst>
            <pc:docMk/>
            <pc:sldMk cId="1872489099" sldId="308"/>
            <ac:picMk id="5" creationId="{418C0A7C-D9B8-1461-13F1-CE6CF4F74E03}"/>
          </ac:picMkLst>
        </pc:picChg>
      </pc:sldChg>
      <pc:sldChg chg="addSp delSp modSp add mod">
        <pc:chgData name="Alexis Collier" userId="571536b3a60c2ab4" providerId="LiveId" clId="{686A3171-F94D-4C87-99F6-1E256DA79CF4}" dt="2022-10-19T19:14:14.656" v="2135" actId="20578"/>
        <pc:sldMkLst>
          <pc:docMk/>
          <pc:sldMk cId="4156803156" sldId="309"/>
        </pc:sldMkLst>
        <pc:spChg chg="mod">
          <ac:chgData name="Alexis Collier" userId="571536b3a60c2ab4" providerId="LiveId" clId="{686A3171-F94D-4C87-99F6-1E256DA79CF4}" dt="2022-10-19T17:42:49.033" v="1300" actId="20577"/>
          <ac:spMkLst>
            <pc:docMk/>
            <pc:sldMk cId="4156803156" sldId="309"/>
            <ac:spMk id="2" creationId="{49861C62-2203-4F7E-92F9-8C2B366126FE}"/>
          </ac:spMkLst>
        </pc:spChg>
        <pc:spChg chg="mod">
          <ac:chgData name="Alexis Collier" userId="571536b3a60c2ab4" providerId="LiveId" clId="{686A3171-F94D-4C87-99F6-1E256DA79CF4}" dt="2022-10-19T19:14:14.656" v="2135" actId="20578"/>
          <ac:spMkLst>
            <pc:docMk/>
            <pc:sldMk cId="4156803156" sldId="309"/>
            <ac:spMk id="6" creationId="{CCB95D8F-28FF-4512-9DF3-F5C28692B05E}"/>
          </ac:spMkLst>
        </pc:spChg>
        <pc:spChg chg="del">
          <ac:chgData name="Alexis Collier" userId="571536b3a60c2ab4" providerId="LiveId" clId="{686A3171-F94D-4C87-99F6-1E256DA79CF4}" dt="2022-10-19T13:22:37.751" v="198" actId="26606"/>
          <ac:spMkLst>
            <pc:docMk/>
            <pc:sldMk cId="4156803156" sldId="309"/>
            <ac:spMk id="11" creationId="{385E1BDC-A9B0-4A87-82E3-F3187F69A802}"/>
          </ac:spMkLst>
        </pc:spChg>
        <pc:spChg chg="del">
          <ac:chgData name="Alexis Collier" userId="571536b3a60c2ab4" providerId="LiveId" clId="{686A3171-F94D-4C87-99F6-1E256DA79CF4}" dt="2022-10-19T13:22:37.751" v="198" actId="26606"/>
          <ac:spMkLst>
            <pc:docMk/>
            <pc:sldMk cId="4156803156" sldId="309"/>
            <ac:spMk id="13" creationId="{0990C621-3B8B-4820-8328-D47EF7CE823C}"/>
          </ac:spMkLst>
        </pc:spChg>
        <pc:spChg chg="del">
          <ac:chgData name="Alexis Collier" userId="571536b3a60c2ab4" providerId="LiveId" clId="{686A3171-F94D-4C87-99F6-1E256DA79CF4}" dt="2022-10-19T13:22:37.751" v="198" actId="26606"/>
          <ac:spMkLst>
            <pc:docMk/>
            <pc:sldMk cId="4156803156" sldId="309"/>
            <ac:spMk id="15" creationId="{C1A2385B-1D2A-4E17-84FA-6CB7F0AAE473}"/>
          </ac:spMkLst>
        </pc:spChg>
        <pc:spChg chg="del">
          <ac:chgData name="Alexis Collier" userId="571536b3a60c2ab4" providerId="LiveId" clId="{686A3171-F94D-4C87-99F6-1E256DA79CF4}" dt="2022-10-19T13:22:37.751" v="198" actId="26606"/>
          <ac:spMkLst>
            <pc:docMk/>
            <pc:sldMk cId="4156803156" sldId="309"/>
            <ac:spMk id="17" creationId="{5E791F2F-79DB-4CC0-9FA1-001E3E91E8B7}"/>
          </ac:spMkLst>
        </pc:spChg>
        <pc:spChg chg="add">
          <ac:chgData name="Alexis Collier" userId="571536b3a60c2ab4" providerId="LiveId" clId="{686A3171-F94D-4C87-99F6-1E256DA79CF4}" dt="2022-10-19T13:22:37.751" v="198" actId="26606"/>
          <ac:spMkLst>
            <pc:docMk/>
            <pc:sldMk cId="4156803156" sldId="309"/>
            <ac:spMk id="22" creationId="{385E1BDC-A9B0-4A87-82E3-F3187F69A802}"/>
          </ac:spMkLst>
        </pc:spChg>
        <pc:spChg chg="add">
          <ac:chgData name="Alexis Collier" userId="571536b3a60c2ab4" providerId="LiveId" clId="{686A3171-F94D-4C87-99F6-1E256DA79CF4}" dt="2022-10-19T13:22:37.751" v="198" actId="26606"/>
          <ac:spMkLst>
            <pc:docMk/>
            <pc:sldMk cId="4156803156" sldId="309"/>
            <ac:spMk id="24" creationId="{0990C621-3B8B-4820-8328-D47EF7CE823C}"/>
          </ac:spMkLst>
        </pc:spChg>
        <pc:spChg chg="add">
          <ac:chgData name="Alexis Collier" userId="571536b3a60c2ab4" providerId="LiveId" clId="{686A3171-F94D-4C87-99F6-1E256DA79CF4}" dt="2022-10-19T13:22:37.751" v="198" actId="26606"/>
          <ac:spMkLst>
            <pc:docMk/>
            <pc:sldMk cId="4156803156" sldId="309"/>
            <ac:spMk id="26" creationId="{C1A2385B-1D2A-4E17-84FA-6CB7F0AAE473}"/>
          </ac:spMkLst>
        </pc:spChg>
        <pc:spChg chg="add">
          <ac:chgData name="Alexis Collier" userId="571536b3a60c2ab4" providerId="LiveId" clId="{686A3171-F94D-4C87-99F6-1E256DA79CF4}" dt="2022-10-19T13:22:37.751" v="198" actId="26606"/>
          <ac:spMkLst>
            <pc:docMk/>
            <pc:sldMk cId="4156803156" sldId="309"/>
            <ac:spMk id="28" creationId="{5E791F2F-79DB-4CC0-9FA1-001E3E91E8B7}"/>
          </ac:spMkLst>
        </pc:spChg>
        <pc:picChg chg="add mod">
          <ac:chgData name="Alexis Collier" userId="571536b3a60c2ab4" providerId="LiveId" clId="{686A3171-F94D-4C87-99F6-1E256DA79CF4}" dt="2022-10-19T13:22:37.751" v="198" actId="26606"/>
          <ac:picMkLst>
            <pc:docMk/>
            <pc:sldMk cId="4156803156" sldId="309"/>
            <ac:picMk id="3" creationId="{E17432D4-BE02-4085-EA8E-160615F37294}"/>
          </ac:picMkLst>
        </pc:picChg>
        <pc:picChg chg="del">
          <ac:chgData name="Alexis Collier" userId="571536b3a60c2ab4" providerId="LiveId" clId="{686A3171-F94D-4C87-99F6-1E256DA79CF4}" dt="2022-10-19T13:22:02.516" v="189" actId="478"/>
          <ac:picMkLst>
            <pc:docMk/>
            <pc:sldMk cId="4156803156" sldId="309"/>
            <ac:picMk id="4" creationId="{05407C5C-83F2-2DE3-546A-DB4677BC9429}"/>
          </ac:picMkLst>
        </pc:picChg>
        <pc:picChg chg="add mod">
          <ac:chgData name="Alexis Collier" userId="571536b3a60c2ab4" providerId="LiveId" clId="{686A3171-F94D-4C87-99F6-1E256DA79CF4}" dt="2022-10-19T13:22:37.751" v="198" actId="26606"/>
          <ac:picMkLst>
            <pc:docMk/>
            <pc:sldMk cId="4156803156" sldId="309"/>
            <ac:picMk id="5" creationId="{54800DE3-71B2-E10F-541D-9A8A5D6BF155}"/>
          </ac:picMkLst>
        </pc:picChg>
      </pc:sldChg>
      <pc:sldChg chg="addSp delSp modSp add mod ord">
        <pc:chgData name="Alexis Collier" userId="571536b3a60c2ab4" providerId="LiveId" clId="{686A3171-F94D-4C87-99F6-1E256DA79CF4}" dt="2022-10-19T17:55:20.264" v="1564" actId="20577"/>
        <pc:sldMkLst>
          <pc:docMk/>
          <pc:sldMk cId="3705982756" sldId="310"/>
        </pc:sldMkLst>
        <pc:spChg chg="mod">
          <ac:chgData name="Alexis Collier" userId="571536b3a60c2ab4" providerId="LiveId" clId="{686A3171-F94D-4C87-99F6-1E256DA79CF4}" dt="2022-10-19T17:50:59.106" v="1518" actId="20577"/>
          <ac:spMkLst>
            <pc:docMk/>
            <pc:sldMk cId="3705982756" sldId="310"/>
            <ac:spMk id="2" creationId="{5A7A28C7-472D-43A6-8934-8D333B6D06B2}"/>
          </ac:spMkLst>
        </pc:spChg>
        <pc:spChg chg="mod">
          <ac:chgData name="Alexis Collier" userId="571536b3a60c2ab4" providerId="LiveId" clId="{686A3171-F94D-4C87-99F6-1E256DA79CF4}" dt="2022-10-19T17:51:12.633" v="1522" actId="20577"/>
          <ac:spMkLst>
            <pc:docMk/>
            <pc:sldMk cId="3705982756" sldId="310"/>
            <ac:spMk id="6" creationId="{4EEDB6F9-774B-445F-AE71-A3E7D4FB21AE}"/>
          </ac:spMkLst>
        </pc:spChg>
        <pc:spChg chg="mod">
          <ac:chgData name="Alexis Collier" userId="571536b3a60c2ab4" providerId="LiveId" clId="{686A3171-F94D-4C87-99F6-1E256DA79CF4}" dt="2022-10-19T13:26:34.791" v="211"/>
          <ac:spMkLst>
            <pc:docMk/>
            <pc:sldMk cId="3705982756" sldId="310"/>
            <ac:spMk id="7" creationId="{33A1AE77-97FF-8F36-95D6-B2A3317150F2}"/>
          </ac:spMkLst>
        </pc:spChg>
        <pc:spChg chg="add del mod">
          <ac:chgData name="Alexis Collier" userId="571536b3a60c2ab4" providerId="LiveId" clId="{686A3171-F94D-4C87-99F6-1E256DA79CF4}" dt="2022-10-19T13:29:47.142" v="240" actId="478"/>
          <ac:spMkLst>
            <pc:docMk/>
            <pc:sldMk cId="3705982756" sldId="310"/>
            <ac:spMk id="13" creationId="{80876EFB-A973-3A2E-3D92-EF064481321C}"/>
          </ac:spMkLst>
        </pc:spChg>
        <pc:spChg chg="add del mod">
          <ac:chgData name="Alexis Collier" userId="571536b3a60c2ab4" providerId="LiveId" clId="{686A3171-F94D-4C87-99F6-1E256DA79CF4}" dt="2022-10-19T13:29:51.152" v="242" actId="478"/>
          <ac:spMkLst>
            <pc:docMk/>
            <pc:sldMk cId="3705982756" sldId="310"/>
            <ac:spMk id="14" creationId="{7E17CF0C-5A8B-8522-DD8E-D546BA691BCA}"/>
          </ac:spMkLst>
        </pc:spChg>
        <pc:spChg chg="add mod">
          <ac:chgData name="Alexis Collier" userId="571536b3a60c2ab4" providerId="LiveId" clId="{686A3171-F94D-4C87-99F6-1E256DA79CF4}" dt="2022-10-19T17:55:20.264" v="1564" actId="20577"/>
          <ac:spMkLst>
            <pc:docMk/>
            <pc:sldMk cId="3705982756" sldId="310"/>
            <ac:spMk id="16" creationId="{1A6C8CC2-631D-7171-AEAF-B042A798219B}"/>
          </ac:spMkLst>
        </pc:spChg>
        <pc:spChg chg="del">
          <ac:chgData name="Alexis Collier" userId="571536b3a60c2ab4" providerId="LiveId" clId="{686A3171-F94D-4C87-99F6-1E256DA79CF4}" dt="2022-10-19T13:27:58.992" v="222" actId="26606"/>
          <ac:spMkLst>
            <pc:docMk/>
            <pc:sldMk cId="3705982756" sldId="310"/>
            <ac:spMk id="25" creationId="{385E1BDC-A9B0-4A87-82E3-F3187F69A802}"/>
          </ac:spMkLst>
        </pc:spChg>
        <pc:spChg chg="del">
          <ac:chgData name="Alexis Collier" userId="571536b3a60c2ab4" providerId="LiveId" clId="{686A3171-F94D-4C87-99F6-1E256DA79CF4}" dt="2022-10-19T13:27:58.992" v="222" actId="26606"/>
          <ac:spMkLst>
            <pc:docMk/>
            <pc:sldMk cId="3705982756" sldId="310"/>
            <ac:spMk id="27" creationId="{0990C621-3B8B-4820-8328-D47EF7CE823C}"/>
          </ac:spMkLst>
        </pc:spChg>
        <pc:spChg chg="del">
          <ac:chgData name="Alexis Collier" userId="571536b3a60c2ab4" providerId="LiveId" clId="{686A3171-F94D-4C87-99F6-1E256DA79CF4}" dt="2022-10-19T13:27:58.992" v="222" actId="26606"/>
          <ac:spMkLst>
            <pc:docMk/>
            <pc:sldMk cId="3705982756" sldId="310"/>
            <ac:spMk id="29" creationId="{C1A2385B-1D2A-4E17-84FA-6CB7F0AAE473}"/>
          </ac:spMkLst>
        </pc:spChg>
        <pc:spChg chg="del">
          <ac:chgData name="Alexis Collier" userId="571536b3a60c2ab4" providerId="LiveId" clId="{686A3171-F94D-4C87-99F6-1E256DA79CF4}" dt="2022-10-19T13:27:58.992" v="222" actId="26606"/>
          <ac:spMkLst>
            <pc:docMk/>
            <pc:sldMk cId="3705982756" sldId="310"/>
            <ac:spMk id="31" creationId="{5E791F2F-79DB-4CC0-9FA1-001E3E91E8B7}"/>
          </ac:spMkLst>
        </pc:spChg>
        <pc:spChg chg="add del">
          <ac:chgData name="Alexis Collier" userId="571536b3a60c2ab4" providerId="LiveId" clId="{686A3171-F94D-4C87-99F6-1E256DA79CF4}" dt="2022-10-19T13:30:02.400" v="245" actId="26606"/>
          <ac:spMkLst>
            <pc:docMk/>
            <pc:sldMk cId="3705982756" sldId="310"/>
            <ac:spMk id="36" creationId="{32AEEBC8-9D30-42EF-95F2-386C2653FBF0}"/>
          </ac:spMkLst>
        </pc:spChg>
        <pc:spChg chg="add del">
          <ac:chgData name="Alexis Collier" userId="571536b3a60c2ab4" providerId="LiveId" clId="{686A3171-F94D-4C87-99F6-1E256DA79CF4}" dt="2022-10-19T13:30:02.400" v="245" actId="26606"/>
          <ac:spMkLst>
            <pc:docMk/>
            <pc:sldMk cId="3705982756" sldId="310"/>
            <ac:spMk id="38" creationId="{2E92FA66-67D7-4CB4-94D3-E643A9AD4757}"/>
          </ac:spMkLst>
        </pc:spChg>
        <pc:spChg chg="add del">
          <ac:chgData name="Alexis Collier" userId="571536b3a60c2ab4" providerId="LiveId" clId="{686A3171-F94D-4C87-99F6-1E256DA79CF4}" dt="2022-10-19T13:30:02.388" v="244" actId="26606"/>
          <ac:spMkLst>
            <pc:docMk/>
            <pc:sldMk cId="3705982756" sldId="310"/>
            <ac:spMk id="43" creationId="{32AEEBC8-9D30-42EF-95F2-386C2653FBF0}"/>
          </ac:spMkLst>
        </pc:spChg>
        <pc:spChg chg="add del">
          <ac:chgData name="Alexis Collier" userId="571536b3a60c2ab4" providerId="LiveId" clId="{686A3171-F94D-4C87-99F6-1E256DA79CF4}" dt="2022-10-19T13:30:02.388" v="244" actId="26606"/>
          <ac:spMkLst>
            <pc:docMk/>
            <pc:sldMk cId="3705982756" sldId="310"/>
            <ac:spMk id="45" creationId="{2E92FA66-67D7-4CB4-94D3-E643A9AD4757}"/>
          </ac:spMkLst>
        </pc:spChg>
        <pc:spChg chg="add">
          <ac:chgData name="Alexis Collier" userId="571536b3a60c2ab4" providerId="LiveId" clId="{686A3171-F94D-4C87-99F6-1E256DA79CF4}" dt="2022-10-19T13:30:02.400" v="245" actId="26606"/>
          <ac:spMkLst>
            <pc:docMk/>
            <pc:sldMk cId="3705982756" sldId="310"/>
            <ac:spMk id="47" creationId="{441CF7D6-A660-431A-B0BB-140A0D5556B6}"/>
          </ac:spMkLst>
        </pc:spChg>
        <pc:spChg chg="add">
          <ac:chgData name="Alexis Collier" userId="571536b3a60c2ab4" providerId="LiveId" clId="{686A3171-F94D-4C87-99F6-1E256DA79CF4}" dt="2022-10-19T13:30:02.400" v="245" actId="26606"/>
          <ac:spMkLst>
            <pc:docMk/>
            <pc:sldMk cId="3705982756" sldId="310"/>
            <ac:spMk id="48" creationId="{2550BE34-C2B8-49B8-8519-67A8CAD51AE9}"/>
          </ac:spMkLst>
        </pc:spChg>
        <pc:spChg chg="add">
          <ac:chgData name="Alexis Collier" userId="571536b3a60c2ab4" providerId="LiveId" clId="{686A3171-F94D-4C87-99F6-1E256DA79CF4}" dt="2022-10-19T13:30:02.400" v="245" actId="26606"/>
          <ac:spMkLst>
            <pc:docMk/>
            <pc:sldMk cId="3705982756" sldId="310"/>
            <ac:spMk id="49" creationId="{0570A85B-3810-4F95-97B0-CBF4CCDB381C}"/>
          </ac:spMkLst>
        </pc:spChg>
        <pc:spChg chg="add">
          <ac:chgData name="Alexis Collier" userId="571536b3a60c2ab4" providerId="LiveId" clId="{686A3171-F94D-4C87-99F6-1E256DA79CF4}" dt="2022-10-19T13:30:02.400" v="245" actId="26606"/>
          <ac:spMkLst>
            <pc:docMk/>
            <pc:sldMk cId="3705982756" sldId="310"/>
            <ac:spMk id="50" creationId="{A7457DD9-5A45-400A-AB4B-4B4EDECA25F1}"/>
          </ac:spMkLst>
        </pc:spChg>
        <pc:grpChg chg="add del mod">
          <ac:chgData name="Alexis Collier" userId="571536b3a60c2ab4" providerId="LiveId" clId="{686A3171-F94D-4C87-99F6-1E256DA79CF4}" dt="2022-10-19T13:27:03.328" v="216" actId="478"/>
          <ac:grpSpMkLst>
            <pc:docMk/>
            <pc:sldMk cId="3705982756" sldId="310"/>
            <ac:grpSpMk id="5" creationId="{6AFCA0EC-5C9A-6E12-DDB5-8BC2C53FD46F}"/>
          </ac:grpSpMkLst>
        </pc:grpChg>
        <pc:picChg chg="del">
          <ac:chgData name="Alexis Collier" userId="571536b3a60c2ab4" providerId="LiveId" clId="{686A3171-F94D-4C87-99F6-1E256DA79CF4}" dt="2022-10-19T13:26:30.955" v="210" actId="478"/>
          <ac:picMkLst>
            <pc:docMk/>
            <pc:sldMk cId="3705982756" sldId="310"/>
            <ac:picMk id="3" creationId="{95E29EA3-B7EF-4143-B9B5-868EE1D89F9B}"/>
          </ac:picMkLst>
        </pc:picChg>
        <pc:picChg chg="del">
          <ac:chgData name="Alexis Collier" userId="571536b3a60c2ab4" providerId="LiveId" clId="{686A3171-F94D-4C87-99F6-1E256DA79CF4}" dt="2022-10-19T13:27:40.905" v="220" actId="478"/>
          <ac:picMkLst>
            <pc:docMk/>
            <pc:sldMk cId="3705982756" sldId="310"/>
            <ac:picMk id="4" creationId="{1B87E58F-29DA-4042-BD87-5D295E998833}"/>
          </ac:picMkLst>
        </pc:picChg>
        <pc:picChg chg="mod">
          <ac:chgData name="Alexis Collier" userId="571536b3a60c2ab4" providerId="LiveId" clId="{686A3171-F94D-4C87-99F6-1E256DA79CF4}" dt="2022-10-19T13:26:34.791" v="211"/>
          <ac:picMkLst>
            <pc:docMk/>
            <pc:sldMk cId="3705982756" sldId="310"/>
            <ac:picMk id="8" creationId="{090D6828-92C1-28A8-C6CF-6964EC717703}"/>
          </ac:picMkLst>
        </pc:picChg>
        <pc:picChg chg="mod">
          <ac:chgData name="Alexis Collier" userId="571536b3a60c2ab4" providerId="LiveId" clId="{686A3171-F94D-4C87-99F6-1E256DA79CF4}" dt="2022-10-19T13:26:34.791" v="211"/>
          <ac:picMkLst>
            <pc:docMk/>
            <pc:sldMk cId="3705982756" sldId="310"/>
            <ac:picMk id="9" creationId="{586C96EF-43ED-70DB-E2D0-B16EF7F48731}"/>
          </ac:picMkLst>
        </pc:picChg>
        <pc:picChg chg="mod">
          <ac:chgData name="Alexis Collier" userId="571536b3a60c2ab4" providerId="LiveId" clId="{686A3171-F94D-4C87-99F6-1E256DA79CF4}" dt="2022-10-19T13:26:34.791" v="211"/>
          <ac:picMkLst>
            <pc:docMk/>
            <pc:sldMk cId="3705982756" sldId="310"/>
            <ac:picMk id="10" creationId="{8208AB16-AE47-BB61-BC34-AAA73A770C97}"/>
          </ac:picMkLst>
        </pc:picChg>
        <pc:picChg chg="mod">
          <ac:chgData name="Alexis Collier" userId="571536b3a60c2ab4" providerId="LiveId" clId="{686A3171-F94D-4C87-99F6-1E256DA79CF4}" dt="2022-10-19T13:26:34.791" v="211"/>
          <ac:picMkLst>
            <pc:docMk/>
            <pc:sldMk cId="3705982756" sldId="310"/>
            <ac:picMk id="11" creationId="{326C4D67-89F8-0BDD-91CD-85A0A7803B1F}"/>
          </ac:picMkLst>
        </pc:picChg>
        <pc:picChg chg="add del mod modCrop">
          <ac:chgData name="Alexis Collier" userId="571536b3a60c2ab4" providerId="LiveId" clId="{686A3171-F94D-4C87-99F6-1E256DA79CF4}" dt="2022-10-19T13:29:42.576" v="239" actId="478"/>
          <ac:picMkLst>
            <pc:docMk/>
            <pc:sldMk cId="3705982756" sldId="310"/>
            <ac:picMk id="12" creationId="{B0030596-F39E-6EB9-C781-28FE7CAE5F15}"/>
          </ac:picMkLst>
        </pc:picChg>
        <pc:picChg chg="add mod">
          <ac:chgData name="Alexis Collier" userId="571536b3a60c2ab4" providerId="LiveId" clId="{686A3171-F94D-4C87-99F6-1E256DA79CF4}" dt="2022-10-19T17:53:05.160" v="1529" actId="1076"/>
          <ac:picMkLst>
            <pc:docMk/>
            <pc:sldMk cId="3705982756" sldId="310"/>
            <ac:picMk id="15" creationId="{760390DD-0B21-721E-AB14-4D07FA565E85}"/>
          </ac:picMkLst>
        </pc:picChg>
      </pc:sldChg>
      <pc:sldChg chg="addSp delSp modSp add mod">
        <pc:chgData name="Alexis Collier" userId="571536b3a60c2ab4" providerId="LiveId" clId="{686A3171-F94D-4C87-99F6-1E256DA79CF4}" dt="2022-10-19T19:15:27.220" v="2137" actId="20577"/>
        <pc:sldMkLst>
          <pc:docMk/>
          <pc:sldMk cId="1519901932" sldId="311"/>
        </pc:sldMkLst>
        <pc:spChg chg="mod">
          <ac:chgData name="Alexis Collier" userId="571536b3a60c2ab4" providerId="LiveId" clId="{686A3171-F94D-4C87-99F6-1E256DA79CF4}" dt="2022-10-19T17:53:31.854" v="1535" actId="20577"/>
          <ac:spMkLst>
            <pc:docMk/>
            <pc:sldMk cId="1519901932" sldId="311"/>
            <ac:spMk id="2" creationId="{5A7A28C7-472D-43A6-8934-8D333B6D06B2}"/>
          </ac:spMkLst>
        </pc:spChg>
        <pc:spChg chg="add del mod">
          <ac:chgData name="Alexis Collier" userId="571536b3a60c2ab4" providerId="LiveId" clId="{686A3171-F94D-4C87-99F6-1E256DA79CF4}" dt="2022-10-19T16:59:04.346" v="297" actId="21"/>
          <ac:spMkLst>
            <pc:docMk/>
            <pc:sldMk cId="1519901932" sldId="311"/>
            <ac:spMk id="3" creationId="{A132A5E2-9DD9-BCC8-B681-3B591C56E909}"/>
          </ac:spMkLst>
        </pc:spChg>
        <pc:spChg chg="add del mod">
          <ac:chgData name="Alexis Collier" userId="571536b3a60c2ab4" providerId="LiveId" clId="{686A3171-F94D-4C87-99F6-1E256DA79CF4}" dt="2022-10-19T16:59:04.346" v="297" actId="21"/>
          <ac:spMkLst>
            <pc:docMk/>
            <pc:sldMk cId="1519901932" sldId="311"/>
            <ac:spMk id="4" creationId="{CD3CF135-45E9-7E17-133C-063F9F8CB83B}"/>
          </ac:spMkLst>
        </pc:spChg>
        <pc:spChg chg="mod">
          <ac:chgData name="Alexis Collier" userId="571536b3a60c2ab4" providerId="LiveId" clId="{686A3171-F94D-4C87-99F6-1E256DA79CF4}" dt="2022-10-19T17:53:17.179" v="1531" actId="20577"/>
          <ac:spMkLst>
            <pc:docMk/>
            <pc:sldMk cId="1519901932" sldId="311"/>
            <ac:spMk id="6" creationId="{4EEDB6F9-774B-445F-AE71-A3E7D4FB21AE}"/>
          </ac:spMkLst>
        </pc:spChg>
        <pc:spChg chg="mod">
          <ac:chgData name="Alexis Collier" userId="571536b3a60c2ab4" providerId="LiveId" clId="{686A3171-F94D-4C87-99F6-1E256DA79CF4}" dt="2022-10-19T19:15:27.220" v="2137" actId="20577"/>
          <ac:spMkLst>
            <pc:docMk/>
            <pc:sldMk cId="1519901932" sldId="311"/>
            <ac:spMk id="16" creationId="{1A6C8CC2-631D-7171-AEAF-B042A798219B}"/>
          </ac:spMkLst>
        </pc:spChg>
        <pc:grpChg chg="add del mod">
          <ac:chgData name="Alexis Collier" userId="571536b3a60c2ab4" providerId="LiveId" clId="{686A3171-F94D-4C87-99F6-1E256DA79CF4}" dt="2022-10-19T16:59:04.346" v="297" actId="21"/>
          <ac:grpSpMkLst>
            <pc:docMk/>
            <pc:sldMk cId="1519901932" sldId="311"/>
            <ac:grpSpMk id="5" creationId="{176A9BE4-1563-252A-1E38-8954CFBAF06E}"/>
          </ac:grpSpMkLst>
        </pc:grpChg>
        <pc:grpChg chg="add del mod">
          <ac:chgData name="Alexis Collier" userId="571536b3a60c2ab4" providerId="LiveId" clId="{686A3171-F94D-4C87-99F6-1E256DA79CF4}" dt="2022-10-19T16:59:04.346" v="297" actId="21"/>
          <ac:grpSpMkLst>
            <pc:docMk/>
            <pc:sldMk cId="1519901932" sldId="311"/>
            <ac:grpSpMk id="9" creationId="{8095B923-18A6-6574-BC7D-DDEB369E0848}"/>
          </ac:grpSpMkLst>
        </pc:grpChg>
        <pc:picChg chg="mod">
          <ac:chgData name="Alexis Collier" userId="571536b3a60c2ab4" providerId="LiveId" clId="{686A3171-F94D-4C87-99F6-1E256DA79CF4}" dt="2022-10-19T16:57:33.224" v="282"/>
          <ac:picMkLst>
            <pc:docMk/>
            <pc:sldMk cId="1519901932" sldId="311"/>
            <ac:picMk id="7" creationId="{BD9E70D7-FB65-47CA-3836-9F6388FF00D3}"/>
          </ac:picMkLst>
        </pc:picChg>
        <pc:picChg chg="mod">
          <ac:chgData name="Alexis Collier" userId="571536b3a60c2ab4" providerId="LiveId" clId="{686A3171-F94D-4C87-99F6-1E256DA79CF4}" dt="2022-10-19T16:57:33.224" v="282"/>
          <ac:picMkLst>
            <pc:docMk/>
            <pc:sldMk cId="1519901932" sldId="311"/>
            <ac:picMk id="8" creationId="{881F2327-9CD4-9CF1-38A2-2D5E29416CAF}"/>
          </ac:picMkLst>
        </pc:picChg>
        <pc:picChg chg="mod">
          <ac:chgData name="Alexis Collier" userId="571536b3a60c2ab4" providerId="LiveId" clId="{686A3171-F94D-4C87-99F6-1E256DA79CF4}" dt="2022-10-19T16:58:00.027" v="287"/>
          <ac:picMkLst>
            <pc:docMk/>
            <pc:sldMk cId="1519901932" sldId="311"/>
            <ac:picMk id="10" creationId="{6AEE4548-BA90-E9D5-488F-B5B54763B866}"/>
          </ac:picMkLst>
        </pc:picChg>
        <pc:picChg chg="mod">
          <ac:chgData name="Alexis Collier" userId="571536b3a60c2ab4" providerId="LiveId" clId="{686A3171-F94D-4C87-99F6-1E256DA79CF4}" dt="2022-10-19T16:58:00.027" v="287"/>
          <ac:picMkLst>
            <pc:docMk/>
            <pc:sldMk cId="1519901932" sldId="311"/>
            <ac:picMk id="11" creationId="{A13BC704-C693-A220-F8EE-52124C224BEC}"/>
          </ac:picMkLst>
        </pc:picChg>
        <pc:picChg chg="add mod">
          <ac:chgData name="Alexis Collier" userId="571536b3a60c2ab4" providerId="LiveId" clId="{686A3171-F94D-4C87-99F6-1E256DA79CF4}" dt="2022-10-19T16:59:13.386" v="299" actId="1076"/>
          <ac:picMkLst>
            <pc:docMk/>
            <pc:sldMk cId="1519901932" sldId="311"/>
            <ac:picMk id="12" creationId="{6F0C7B81-8CB1-B761-B318-4EEDD0AEDFCD}"/>
          </ac:picMkLst>
        </pc:picChg>
        <pc:picChg chg="del">
          <ac:chgData name="Alexis Collier" userId="571536b3a60c2ab4" providerId="LiveId" clId="{686A3171-F94D-4C87-99F6-1E256DA79CF4}" dt="2022-10-19T16:56:59.707" v="278" actId="478"/>
          <ac:picMkLst>
            <pc:docMk/>
            <pc:sldMk cId="1519901932" sldId="311"/>
            <ac:picMk id="15" creationId="{760390DD-0B21-721E-AB14-4D07FA565E85}"/>
          </ac:picMkLst>
        </pc:picChg>
      </pc:sldChg>
      <pc:sldChg chg="addSp delSp modSp add mod">
        <pc:chgData name="Alexis Collier" userId="571536b3a60c2ab4" providerId="LiveId" clId="{686A3171-F94D-4C87-99F6-1E256DA79CF4}" dt="2022-10-19T17:55:29.369" v="1565" actId="20577"/>
        <pc:sldMkLst>
          <pc:docMk/>
          <pc:sldMk cId="46440493" sldId="312"/>
        </pc:sldMkLst>
        <pc:spChg chg="mod">
          <ac:chgData name="Alexis Collier" userId="571536b3a60c2ab4" providerId="LiveId" clId="{686A3171-F94D-4C87-99F6-1E256DA79CF4}" dt="2022-10-19T17:53:55.472" v="1539" actId="20577"/>
          <ac:spMkLst>
            <pc:docMk/>
            <pc:sldMk cId="46440493" sldId="312"/>
            <ac:spMk id="2" creationId="{5A7A28C7-472D-43A6-8934-8D333B6D06B2}"/>
          </ac:spMkLst>
        </pc:spChg>
        <pc:spChg chg="mod">
          <ac:chgData name="Alexis Collier" userId="571536b3a60c2ab4" providerId="LiveId" clId="{686A3171-F94D-4C87-99F6-1E256DA79CF4}" dt="2022-10-19T17:54:11.888" v="1542" actId="20577"/>
          <ac:spMkLst>
            <pc:docMk/>
            <pc:sldMk cId="46440493" sldId="312"/>
            <ac:spMk id="6" creationId="{4EEDB6F9-774B-445F-AE71-A3E7D4FB21AE}"/>
          </ac:spMkLst>
        </pc:spChg>
        <pc:spChg chg="add del mod">
          <ac:chgData name="Alexis Collier" userId="571536b3a60c2ab4" providerId="LiveId" clId="{686A3171-F94D-4C87-99F6-1E256DA79CF4}" dt="2022-10-19T17:02:41.189" v="333" actId="21"/>
          <ac:spMkLst>
            <pc:docMk/>
            <pc:sldMk cId="46440493" sldId="312"/>
            <ac:spMk id="9" creationId="{4537809E-5384-693A-DF9D-6CE66E2B86AE}"/>
          </ac:spMkLst>
        </pc:spChg>
        <pc:spChg chg="add del mod">
          <ac:chgData name="Alexis Collier" userId="571536b3a60c2ab4" providerId="LiveId" clId="{686A3171-F94D-4C87-99F6-1E256DA79CF4}" dt="2022-10-19T17:02:41.189" v="333" actId="21"/>
          <ac:spMkLst>
            <pc:docMk/>
            <pc:sldMk cId="46440493" sldId="312"/>
            <ac:spMk id="10" creationId="{83CCAB97-5673-089B-E0B0-2398F2830C65}"/>
          </ac:spMkLst>
        </pc:spChg>
        <pc:spChg chg="mod">
          <ac:chgData name="Alexis Collier" userId="571536b3a60c2ab4" providerId="LiveId" clId="{686A3171-F94D-4C87-99F6-1E256DA79CF4}" dt="2022-10-19T17:55:29.369" v="1565" actId="20577"/>
          <ac:spMkLst>
            <pc:docMk/>
            <pc:sldMk cId="46440493" sldId="312"/>
            <ac:spMk id="16" creationId="{1A6C8CC2-631D-7171-AEAF-B042A798219B}"/>
          </ac:spMkLst>
        </pc:spChg>
        <pc:grpChg chg="add del mod">
          <ac:chgData name="Alexis Collier" userId="571536b3a60c2ab4" providerId="LiveId" clId="{686A3171-F94D-4C87-99F6-1E256DA79CF4}" dt="2022-10-19T17:02:41.189" v="333" actId="21"/>
          <ac:grpSpMkLst>
            <pc:docMk/>
            <pc:sldMk cId="46440493" sldId="312"/>
            <ac:grpSpMk id="3" creationId="{98B853B2-4EFD-6EAA-ED37-B8A2B9D38871}"/>
          </ac:grpSpMkLst>
        </pc:grpChg>
        <pc:picChg chg="mod">
          <ac:chgData name="Alexis Collier" userId="571536b3a60c2ab4" providerId="LiveId" clId="{686A3171-F94D-4C87-99F6-1E256DA79CF4}" dt="2022-10-19T17:01:13.516" v="324"/>
          <ac:picMkLst>
            <pc:docMk/>
            <pc:sldMk cId="46440493" sldId="312"/>
            <ac:picMk id="4" creationId="{918FCB85-3370-1E28-B43C-CD0EACCEF33A}"/>
          </ac:picMkLst>
        </pc:picChg>
        <pc:picChg chg="mod">
          <ac:chgData name="Alexis Collier" userId="571536b3a60c2ab4" providerId="LiveId" clId="{686A3171-F94D-4C87-99F6-1E256DA79CF4}" dt="2022-10-19T17:01:13.516" v="324"/>
          <ac:picMkLst>
            <pc:docMk/>
            <pc:sldMk cId="46440493" sldId="312"/>
            <ac:picMk id="5" creationId="{637EC08E-42EE-84F3-2FA6-6F8FC15A311C}"/>
          </ac:picMkLst>
        </pc:picChg>
        <pc:picChg chg="mod">
          <ac:chgData name="Alexis Collier" userId="571536b3a60c2ab4" providerId="LiveId" clId="{686A3171-F94D-4C87-99F6-1E256DA79CF4}" dt="2022-10-19T17:01:13.516" v="324"/>
          <ac:picMkLst>
            <pc:docMk/>
            <pc:sldMk cId="46440493" sldId="312"/>
            <ac:picMk id="7" creationId="{B0B024CC-70A7-F574-7FD6-A4E0934E3141}"/>
          </ac:picMkLst>
        </pc:picChg>
        <pc:picChg chg="mod">
          <ac:chgData name="Alexis Collier" userId="571536b3a60c2ab4" providerId="LiveId" clId="{686A3171-F94D-4C87-99F6-1E256DA79CF4}" dt="2022-10-19T17:01:13.516" v="324"/>
          <ac:picMkLst>
            <pc:docMk/>
            <pc:sldMk cId="46440493" sldId="312"/>
            <ac:picMk id="8" creationId="{D806F723-0E3F-D8CD-554E-5440457BF309}"/>
          </ac:picMkLst>
        </pc:picChg>
        <pc:picChg chg="add mod">
          <ac:chgData name="Alexis Collier" userId="571536b3a60c2ab4" providerId="LiveId" clId="{686A3171-F94D-4C87-99F6-1E256DA79CF4}" dt="2022-10-19T17:02:46.244" v="335" actId="1076"/>
          <ac:picMkLst>
            <pc:docMk/>
            <pc:sldMk cId="46440493" sldId="312"/>
            <ac:picMk id="11" creationId="{CF21F325-F0A3-1A3C-C467-49631930832A}"/>
          </ac:picMkLst>
        </pc:picChg>
        <pc:picChg chg="del">
          <ac:chgData name="Alexis Collier" userId="571536b3a60c2ab4" providerId="LiveId" clId="{686A3171-F94D-4C87-99F6-1E256DA79CF4}" dt="2022-10-19T17:01:16.122" v="325" actId="478"/>
          <ac:picMkLst>
            <pc:docMk/>
            <pc:sldMk cId="46440493" sldId="312"/>
            <ac:picMk id="12" creationId="{6F0C7B81-8CB1-B761-B318-4EEDD0AEDFCD}"/>
          </ac:picMkLst>
        </pc:picChg>
      </pc:sldChg>
      <pc:sldMasterChg chg="delSldLayout">
        <pc:chgData name="Alexis Collier" userId="571536b3a60c2ab4" providerId="LiveId" clId="{686A3171-F94D-4C87-99F6-1E256DA79CF4}" dt="2022-10-19T17:03:05.276" v="341" actId="2696"/>
        <pc:sldMasterMkLst>
          <pc:docMk/>
          <pc:sldMasterMk cId="3221718216" sldId="2147483684"/>
        </pc:sldMasterMkLst>
        <pc:sldLayoutChg chg="del">
          <pc:chgData name="Alexis Collier" userId="571536b3a60c2ab4" providerId="LiveId" clId="{686A3171-F94D-4C87-99F6-1E256DA79CF4}" dt="2022-10-19T17:03:05.276" v="341" actId="2696"/>
          <pc:sldLayoutMkLst>
            <pc:docMk/>
            <pc:sldMasterMk cId="3221718216" sldId="2147483684"/>
            <pc:sldLayoutMk cId="2821929379" sldId="2147483696"/>
          </pc:sldLayoutMkLst>
        </pc:sldLayoutChg>
      </pc:sldMaster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4727CA-EF41-47C6-A0B7-3CB9F80137F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1D214B2-A8B2-4654-8A46-4B42B3E6B189}">
      <dgm:prSet/>
      <dgm:spPr/>
      <dgm:t>
        <a:bodyPr/>
        <a:lstStyle/>
        <a:p>
          <a:r>
            <a:rPr lang="en-US" dirty="0"/>
            <a:t>XYZ is a private equity firm in the US. Due to remarkable growth in the cab industry in the last few years and multiple key players in the market, XYZ is planning for an investment in the cab industry.</a:t>
          </a:r>
        </a:p>
      </dgm:t>
    </dgm:pt>
    <dgm:pt modelId="{6C5383B5-9AA8-4AB8-8B91-65011F2E6268}" type="parTrans" cxnId="{542E5C25-ACA7-487E-808B-8CDD54134036}">
      <dgm:prSet/>
      <dgm:spPr/>
      <dgm:t>
        <a:bodyPr/>
        <a:lstStyle/>
        <a:p>
          <a:endParaRPr lang="en-US"/>
        </a:p>
      </dgm:t>
    </dgm:pt>
    <dgm:pt modelId="{1067BF8E-3D9A-49B4-B30B-5CB5909ED4BE}" type="sibTrans" cxnId="{542E5C25-ACA7-487E-808B-8CDD54134036}">
      <dgm:prSet/>
      <dgm:spPr/>
      <dgm:t>
        <a:bodyPr/>
        <a:lstStyle/>
        <a:p>
          <a:endParaRPr lang="en-US"/>
        </a:p>
      </dgm:t>
    </dgm:pt>
    <dgm:pt modelId="{C7CFFB55-F57F-49CC-964B-77EF3B71D6F4}">
      <dgm:prSet/>
      <dgm:spPr/>
      <dgm:t>
        <a:bodyPr/>
        <a:lstStyle/>
        <a:p>
          <a:r>
            <a:rPr lang="en-US" dirty="0"/>
            <a:t>With actionable insights to help XYZ identify the right company for investing, this analysis will include:</a:t>
          </a:r>
        </a:p>
      </dgm:t>
    </dgm:pt>
    <dgm:pt modelId="{30C6B082-DA81-4A25-AD81-664559DBDE5C}" type="parTrans" cxnId="{6F977954-5DF6-4ECB-84CE-2E652B3C7C29}">
      <dgm:prSet/>
      <dgm:spPr/>
      <dgm:t>
        <a:bodyPr/>
        <a:lstStyle/>
        <a:p>
          <a:endParaRPr lang="en-US"/>
        </a:p>
      </dgm:t>
    </dgm:pt>
    <dgm:pt modelId="{7FDCAABF-07BA-496C-8A80-05EE5E88599D}" type="sibTrans" cxnId="{6F977954-5DF6-4ECB-84CE-2E652B3C7C29}">
      <dgm:prSet/>
      <dgm:spPr/>
      <dgm:t>
        <a:bodyPr/>
        <a:lstStyle/>
        <a:p>
          <a:endParaRPr lang="en-US"/>
        </a:p>
      </dgm:t>
    </dgm:pt>
    <dgm:pt modelId="{FC9A6DEF-6BC6-4419-92A7-D71E14401AB3}">
      <dgm:prSet/>
      <dgm:spPr/>
      <dgm:t>
        <a:bodyPr/>
        <a:lstStyle/>
        <a:p>
          <a:r>
            <a:rPr lang="en-US" dirty="0"/>
            <a:t>Data Understanding </a:t>
          </a:r>
        </a:p>
      </dgm:t>
    </dgm:pt>
    <dgm:pt modelId="{54B2BFC6-5DEC-4BC1-B76C-2D2A7D52B41A}" type="parTrans" cxnId="{D0FBECC9-C237-4D5E-91FC-993DAF12A0F3}">
      <dgm:prSet/>
      <dgm:spPr/>
      <dgm:t>
        <a:bodyPr/>
        <a:lstStyle/>
        <a:p>
          <a:endParaRPr lang="en-US"/>
        </a:p>
      </dgm:t>
    </dgm:pt>
    <dgm:pt modelId="{D9987417-6B09-4389-A6EA-0AAE373EB6B9}" type="sibTrans" cxnId="{D0FBECC9-C237-4D5E-91FC-993DAF12A0F3}">
      <dgm:prSet/>
      <dgm:spPr/>
      <dgm:t>
        <a:bodyPr/>
        <a:lstStyle/>
        <a:p>
          <a:endParaRPr lang="en-US"/>
        </a:p>
      </dgm:t>
    </dgm:pt>
    <dgm:pt modelId="{90481786-DA23-4609-8963-60ECD5963946}">
      <dgm:prSet/>
      <dgm:spPr/>
      <dgm:t>
        <a:bodyPr/>
        <a:lstStyle/>
        <a:p>
          <a:r>
            <a:rPr lang="en-US" dirty="0"/>
            <a:t>Data Visualization</a:t>
          </a:r>
        </a:p>
      </dgm:t>
    </dgm:pt>
    <dgm:pt modelId="{A9DA2758-64F2-4E7B-89F4-6AD5DB43E7F4}" type="parTrans" cxnId="{69448931-184A-4742-8F59-1DB79D9E3843}">
      <dgm:prSet/>
      <dgm:spPr/>
      <dgm:t>
        <a:bodyPr/>
        <a:lstStyle/>
        <a:p>
          <a:endParaRPr lang="en-US"/>
        </a:p>
      </dgm:t>
    </dgm:pt>
    <dgm:pt modelId="{7EFBF5F4-B439-4029-96A0-63B9D2DD282D}" type="sibTrans" cxnId="{69448931-184A-4742-8F59-1DB79D9E3843}">
      <dgm:prSet/>
      <dgm:spPr/>
      <dgm:t>
        <a:bodyPr/>
        <a:lstStyle/>
        <a:p>
          <a:endParaRPr lang="en-US"/>
        </a:p>
      </dgm:t>
    </dgm:pt>
    <dgm:pt modelId="{D20F644E-42A0-4206-8597-4E0BF9447A6E}">
      <dgm:prSet/>
      <dgm:spPr/>
      <dgm:t>
        <a:bodyPr/>
        <a:lstStyle/>
        <a:p>
          <a:r>
            <a:rPr lang="en-US" dirty="0"/>
            <a:t>Creating multiple hypotheses</a:t>
          </a:r>
        </a:p>
      </dgm:t>
    </dgm:pt>
    <dgm:pt modelId="{0136C251-30C3-40B4-9976-06783AFA9C2E}" type="parTrans" cxnId="{46213867-634D-4AB9-88B3-B5F38E43BF1B}">
      <dgm:prSet/>
      <dgm:spPr/>
      <dgm:t>
        <a:bodyPr/>
        <a:lstStyle/>
        <a:p>
          <a:endParaRPr lang="en-US"/>
        </a:p>
      </dgm:t>
    </dgm:pt>
    <dgm:pt modelId="{E96BD2BD-0030-43F8-98AC-3919AABB2105}" type="sibTrans" cxnId="{46213867-634D-4AB9-88B3-B5F38E43BF1B}">
      <dgm:prSet/>
      <dgm:spPr/>
      <dgm:t>
        <a:bodyPr/>
        <a:lstStyle/>
        <a:p>
          <a:endParaRPr lang="en-US"/>
        </a:p>
      </dgm:t>
    </dgm:pt>
    <dgm:pt modelId="{C76A43CF-5D22-4157-B97A-370FF5639669}">
      <dgm:prSet/>
      <dgm:spPr/>
      <dgm:t>
        <a:bodyPr/>
        <a:lstStyle/>
        <a:p>
          <a:r>
            <a:rPr lang="en-US" dirty="0"/>
            <a:t>Building models and finding the best fit model</a:t>
          </a:r>
        </a:p>
      </dgm:t>
    </dgm:pt>
    <dgm:pt modelId="{EF0FB75E-6205-46AB-A50E-C059B4033F95}" type="parTrans" cxnId="{D4F60E4F-2EAD-4A0D-A111-09B9782951D4}">
      <dgm:prSet/>
      <dgm:spPr/>
      <dgm:t>
        <a:bodyPr/>
        <a:lstStyle/>
        <a:p>
          <a:endParaRPr lang="en-US"/>
        </a:p>
      </dgm:t>
    </dgm:pt>
    <dgm:pt modelId="{22A4705A-BB38-4C15-BCB0-121E4541837E}" type="sibTrans" cxnId="{D4F60E4F-2EAD-4A0D-A111-09B9782951D4}">
      <dgm:prSet/>
      <dgm:spPr/>
      <dgm:t>
        <a:bodyPr/>
        <a:lstStyle/>
        <a:p>
          <a:endParaRPr lang="en-US"/>
        </a:p>
      </dgm:t>
    </dgm:pt>
    <dgm:pt modelId="{9D8536D3-FF5C-41EE-A720-F6D0F72513D0}" type="pres">
      <dgm:prSet presAssocID="{D44727CA-EF41-47C6-A0B7-3CB9F80137F9}" presName="root" presStyleCnt="0">
        <dgm:presLayoutVars>
          <dgm:dir/>
          <dgm:resizeHandles val="exact"/>
        </dgm:presLayoutVars>
      </dgm:prSet>
      <dgm:spPr/>
    </dgm:pt>
    <dgm:pt modelId="{A4F37F09-5FD5-4788-A935-3428BC86D6EA}" type="pres">
      <dgm:prSet presAssocID="{41D214B2-A8B2-4654-8A46-4B42B3E6B189}" presName="compNode" presStyleCnt="0"/>
      <dgm:spPr/>
    </dgm:pt>
    <dgm:pt modelId="{56860AC1-0632-4EA2-AA01-A3336F799E96}" type="pres">
      <dgm:prSet presAssocID="{41D214B2-A8B2-4654-8A46-4B42B3E6B189}" presName="bgRect" presStyleLbl="bgShp" presStyleIdx="0" presStyleCnt="2"/>
      <dgm:spPr/>
    </dgm:pt>
    <dgm:pt modelId="{1F2015A9-B7FF-4C20-A516-EE24A0E50AE3}" type="pres">
      <dgm:prSet presAssocID="{41D214B2-A8B2-4654-8A46-4B42B3E6B18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01D7D381-8EED-4BBE-BA2C-CF3A0162962C}" type="pres">
      <dgm:prSet presAssocID="{41D214B2-A8B2-4654-8A46-4B42B3E6B189}" presName="spaceRect" presStyleCnt="0"/>
      <dgm:spPr/>
    </dgm:pt>
    <dgm:pt modelId="{3D911961-C2DF-41AF-8A28-D6C20196B285}" type="pres">
      <dgm:prSet presAssocID="{41D214B2-A8B2-4654-8A46-4B42B3E6B189}" presName="parTx" presStyleLbl="revTx" presStyleIdx="0" presStyleCnt="3">
        <dgm:presLayoutVars>
          <dgm:chMax val="0"/>
          <dgm:chPref val="0"/>
        </dgm:presLayoutVars>
      </dgm:prSet>
      <dgm:spPr/>
    </dgm:pt>
    <dgm:pt modelId="{D0927386-DE9A-4D0A-A502-C121306EF830}" type="pres">
      <dgm:prSet presAssocID="{1067BF8E-3D9A-49B4-B30B-5CB5909ED4BE}" presName="sibTrans" presStyleCnt="0"/>
      <dgm:spPr/>
    </dgm:pt>
    <dgm:pt modelId="{57E4566D-92E5-41D3-8A85-515929C9B2A4}" type="pres">
      <dgm:prSet presAssocID="{C7CFFB55-F57F-49CC-964B-77EF3B71D6F4}" presName="compNode" presStyleCnt="0"/>
      <dgm:spPr/>
    </dgm:pt>
    <dgm:pt modelId="{8049CDF5-E6CE-472C-B511-ACCC402DA8A6}" type="pres">
      <dgm:prSet presAssocID="{C7CFFB55-F57F-49CC-964B-77EF3B71D6F4}" presName="bgRect" presStyleLbl="bgShp" presStyleIdx="1" presStyleCnt="2"/>
      <dgm:spPr/>
    </dgm:pt>
    <dgm:pt modelId="{8432193F-2146-4B29-954B-BEE3A6879070}" type="pres">
      <dgm:prSet presAssocID="{C7CFFB55-F57F-49CC-964B-77EF3B71D6F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F8230E64-00BB-4C17-8F5F-313E47ACC6EE}" type="pres">
      <dgm:prSet presAssocID="{C7CFFB55-F57F-49CC-964B-77EF3B71D6F4}" presName="spaceRect" presStyleCnt="0"/>
      <dgm:spPr/>
    </dgm:pt>
    <dgm:pt modelId="{3D07BB69-CB9F-4153-A92D-33BF7405EC21}" type="pres">
      <dgm:prSet presAssocID="{C7CFFB55-F57F-49CC-964B-77EF3B71D6F4}" presName="parTx" presStyleLbl="revTx" presStyleIdx="1" presStyleCnt="3">
        <dgm:presLayoutVars>
          <dgm:chMax val="0"/>
          <dgm:chPref val="0"/>
        </dgm:presLayoutVars>
      </dgm:prSet>
      <dgm:spPr/>
    </dgm:pt>
    <dgm:pt modelId="{D1D5E614-126B-4D47-94A1-9232B8100F5D}" type="pres">
      <dgm:prSet presAssocID="{C7CFFB55-F57F-49CC-964B-77EF3B71D6F4}" presName="desTx" presStyleLbl="revTx" presStyleIdx="2" presStyleCnt="3">
        <dgm:presLayoutVars/>
      </dgm:prSet>
      <dgm:spPr/>
    </dgm:pt>
  </dgm:ptLst>
  <dgm:cxnLst>
    <dgm:cxn modelId="{AC08491C-4904-4102-8984-1794C61AD995}" type="presOf" srcId="{D20F644E-42A0-4206-8597-4E0BF9447A6E}" destId="{D1D5E614-126B-4D47-94A1-9232B8100F5D}" srcOrd="0" destOrd="2" presId="urn:microsoft.com/office/officeart/2018/2/layout/IconVerticalSolidList"/>
    <dgm:cxn modelId="{542E5C25-ACA7-487E-808B-8CDD54134036}" srcId="{D44727CA-EF41-47C6-A0B7-3CB9F80137F9}" destId="{41D214B2-A8B2-4654-8A46-4B42B3E6B189}" srcOrd="0" destOrd="0" parTransId="{6C5383B5-9AA8-4AB8-8B91-65011F2E6268}" sibTransId="{1067BF8E-3D9A-49B4-B30B-5CB5909ED4BE}"/>
    <dgm:cxn modelId="{69448931-184A-4742-8F59-1DB79D9E3843}" srcId="{C7CFFB55-F57F-49CC-964B-77EF3B71D6F4}" destId="{90481786-DA23-4609-8963-60ECD5963946}" srcOrd="1" destOrd="0" parTransId="{A9DA2758-64F2-4E7B-89F4-6AD5DB43E7F4}" sibTransId="{7EFBF5F4-B439-4029-96A0-63B9D2DD282D}"/>
    <dgm:cxn modelId="{BEEADE36-79F6-4B94-B92C-3CD01E215C0D}" type="presOf" srcId="{FC9A6DEF-6BC6-4419-92A7-D71E14401AB3}" destId="{D1D5E614-126B-4D47-94A1-9232B8100F5D}" srcOrd="0" destOrd="0" presId="urn:microsoft.com/office/officeart/2018/2/layout/IconVerticalSolidList"/>
    <dgm:cxn modelId="{46213867-634D-4AB9-88B3-B5F38E43BF1B}" srcId="{C7CFFB55-F57F-49CC-964B-77EF3B71D6F4}" destId="{D20F644E-42A0-4206-8597-4E0BF9447A6E}" srcOrd="2" destOrd="0" parTransId="{0136C251-30C3-40B4-9976-06783AFA9C2E}" sibTransId="{E96BD2BD-0030-43F8-98AC-3919AABB2105}"/>
    <dgm:cxn modelId="{D4F60E4F-2EAD-4A0D-A111-09B9782951D4}" srcId="{C7CFFB55-F57F-49CC-964B-77EF3B71D6F4}" destId="{C76A43CF-5D22-4157-B97A-370FF5639669}" srcOrd="3" destOrd="0" parTransId="{EF0FB75E-6205-46AB-A50E-C059B4033F95}" sibTransId="{22A4705A-BB38-4C15-BCB0-121E4541837E}"/>
    <dgm:cxn modelId="{6F977954-5DF6-4ECB-84CE-2E652B3C7C29}" srcId="{D44727CA-EF41-47C6-A0B7-3CB9F80137F9}" destId="{C7CFFB55-F57F-49CC-964B-77EF3B71D6F4}" srcOrd="1" destOrd="0" parTransId="{30C6B082-DA81-4A25-AD81-664559DBDE5C}" sibTransId="{7FDCAABF-07BA-496C-8A80-05EE5E88599D}"/>
    <dgm:cxn modelId="{0CE0BE8C-6027-4C1E-A6B2-640D409C3BA5}" type="presOf" srcId="{D44727CA-EF41-47C6-A0B7-3CB9F80137F9}" destId="{9D8536D3-FF5C-41EE-A720-F6D0F72513D0}" srcOrd="0" destOrd="0" presId="urn:microsoft.com/office/officeart/2018/2/layout/IconVerticalSolidList"/>
    <dgm:cxn modelId="{571CB19B-2E01-4B0B-9B53-42D349D335AE}" type="presOf" srcId="{41D214B2-A8B2-4654-8A46-4B42B3E6B189}" destId="{3D911961-C2DF-41AF-8A28-D6C20196B285}" srcOrd="0" destOrd="0" presId="urn:microsoft.com/office/officeart/2018/2/layout/IconVerticalSolidList"/>
    <dgm:cxn modelId="{21DE129C-9C76-4101-A6B9-FCD2FF193C32}" type="presOf" srcId="{90481786-DA23-4609-8963-60ECD5963946}" destId="{D1D5E614-126B-4D47-94A1-9232B8100F5D}" srcOrd="0" destOrd="1" presId="urn:microsoft.com/office/officeart/2018/2/layout/IconVerticalSolidList"/>
    <dgm:cxn modelId="{193BE1B6-5237-44A3-A40F-4964C3F49B54}" type="presOf" srcId="{C76A43CF-5D22-4157-B97A-370FF5639669}" destId="{D1D5E614-126B-4D47-94A1-9232B8100F5D}" srcOrd="0" destOrd="3" presId="urn:microsoft.com/office/officeart/2018/2/layout/IconVerticalSolidList"/>
    <dgm:cxn modelId="{FC5E5ABB-87CC-4AB0-BD23-AB50C9CA0892}" type="presOf" srcId="{C7CFFB55-F57F-49CC-964B-77EF3B71D6F4}" destId="{3D07BB69-CB9F-4153-A92D-33BF7405EC21}" srcOrd="0" destOrd="0" presId="urn:microsoft.com/office/officeart/2018/2/layout/IconVerticalSolidList"/>
    <dgm:cxn modelId="{D0FBECC9-C237-4D5E-91FC-993DAF12A0F3}" srcId="{C7CFFB55-F57F-49CC-964B-77EF3B71D6F4}" destId="{FC9A6DEF-6BC6-4419-92A7-D71E14401AB3}" srcOrd="0" destOrd="0" parTransId="{54B2BFC6-5DEC-4BC1-B76C-2D2A7D52B41A}" sibTransId="{D9987417-6B09-4389-A6EA-0AAE373EB6B9}"/>
    <dgm:cxn modelId="{B4A73B9C-67F2-4BC5-AF62-39B52662C831}" type="presParOf" srcId="{9D8536D3-FF5C-41EE-A720-F6D0F72513D0}" destId="{A4F37F09-5FD5-4788-A935-3428BC86D6EA}" srcOrd="0" destOrd="0" presId="urn:microsoft.com/office/officeart/2018/2/layout/IconVerticalSolidList"/>
    <dgm:cxn modelId="{D2BE0D8A-C469-41DE-A3C1-E1A9638DAEF9}" type="presParOf" srcId="{A4F37F09-5FD5-4788-A935-3428BC86D6EA}" destId="{56860AC1-0632-4EA2-AA01-A3336F799E96}" srcOrd="0" destOrd="0" presId="urn:microsoft.com/office/officeart/2018/2/layout/IconVerticalSolidList"/>
    <dgm:cxn modelId="{7094DD27-F380-4385-BC44-B160235F3B31}" type="presParOf" srcId="{A4F37F09-5FD5-4788-A935-3428BC86D6EA}" destId="{1F2015A9-B7FF-4C20-A516-EE24A0E50AE3}" srcOrd="1" destOrd="0" presId="urn:microsoft.com/office/officeart/2018/2/layout/IconVerticalSolidList"/>
    <dgm:cxn modelId="{7D17FB62-3C18-45BB-A9F2-D03B108EBF9F}" type="presParOf" srcId="{A4F37F09-5FD5-4788-A935-3428BC86D6EA}" destId="{01D7D381-8EED-4BBE-BA2C-CF3A0162962C}" srcOrd="2" destOrd="0" presId="urn:microsoft.com/office/officeart/2018/2/layout/IconVerticalSolidList"/>
    <dgm:cxn modelId="{226AA0E1-7886-4FF6-BC7C-0059C9D560CF}" type="presParOf" srcId="{A4F37F09-5FD5-4788-A935-3428BC86D6EA}" destId="{3D911961-C2DF-41AF-8A28-D6C20196B285}" srcOrd="3" destOrd="0" presId="urn:microsoft.com/office/officeart/2018/2/layout/IconVerticalSolidList"/>
    <dgm:cxn modelId="{E8256F25-F7C8-41B9-8C9C-04D828659E2F}" type="presParOf" srcId="{9D8536D3-FF5C-41EE-A720-F6D0F72513D0}" destId="{D0927386-DE9A-4D0A-A502-C121306EF830}" srcOrd="1" destOrd="0" presId="urn:microsoft.com/office/officeart/2018/2/layout/IconVerticalSolidList"/>
    <dgm:cxn modelId="{68182704-2437-4D9B-89FD-59FC2878D1AA}" type="presParOf" srcId="{9D8536D3-FF5C-41EE-A720-F6D0F72513D0}" destId="{57E4566D-92E5-41D3-8A85-515929C9B2A4}" srcOrd="2" destOrd="0" presId="urn:microsoft.com/office/officeart/2018/2/layout/IconVerticalSolidList"/>
    <dgm:cxn modelId="{98AE869A-DD70-457E-B357-B0090CE7CF99}" type="presParOf" srcId="{57E4566D-92E5-41D3-8A85-515929C9B2A4}" destId="{8049CDF5-E6CE-472C-B511-ACCC402DA8A6}" srcOrd="0" destOrd="0" presId="urn:microsoft.com/office/officeart/2018/2/layout/IconVerticalSolidList"/>
    <dgm:cxn modelId="{82A09716-8FC4-4CF7-ACE2-4D222A38F764}" type="presParOf" srcId="{57E4566D-92E5-41D3-8A85-515929C9B2A4}" destId="{8432193F-2146-4B29-954B-BEE3A6879070}" srcOrd="1" destOrd="0" presId="urn:microsoft.com/office/officeart/2018/2/layout/IconVerticalSolidList"/>
    <dgm:cxn modelId="{2036A749-E6B1-4C3C-9E71-96519923E45B}" type="presParOf" srcId="{57E4566D-92E5-41D3-8A85-515929C9B2A4}" destId="{F8230E64-00BB-4C17-8F5F-313E47ACC6EE}" srcOrd="2" destOrd="0" presId="urn:microsoft.com/office/officeart/2018/2/layout/IconVerticalSolidList"/>
    <dgm:cxn modelId="{4A78727B-9896-40E8-B9F0-536F6BE4CAB0}" type="presParOf" srcId="{57E4566D-92E5-41D3-8A85-515929C9B2A4}" destId="{3D07BB69-CB9F-4153-A92D-33BF7405EC21}" srcOrd="3" destOrd="0" presId="urn:microsoft.com/office/officeart/2018/2/layout/IconVerticalSolidList"/>
    <dgm:cxn modelId="{A0CEB1E3-1C5A-47E8-B533-FE4832749971}" type="presParOf" srcId="{57E4566D-92E5-41D3-8A85-515929C9B2A4}" destId="{D1D5E614-126B-4D47-94A1-9232B8100F5D}"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A1CFF6-CC64-4FC4-8860-03E9F129CE28}" type="doc">
      <dgm:prSet loTypeId="urn:microsoft.com/office/officeart/2018/2/layout/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ACF4AEDF-A506-4C3F-B974-BBFF66944D7E}">
      <dgm:prSet/>
      <dgm:spPr/>
      <dgm:t>
        <a:bodyPr/>
        <a:lstStyle/>
        <a:p>
          <a:pPr>
            <a:defRPr b="1"/>
          </a:pPr>
          <a:r>
            <a:rPr lang="en-US" dirty="0"/>
            <a:t>Cab_Data.csv – this file includes details of transactions for two cab companies</a:t>
          </a:r>
        </a:p>
      </dgm:t>
    </dgm:pt>
    <dgm:pt modelId="{97B8B82B-0842-41DB-97FE-A057AF3D1853}" type="parTrans" cxnId="{FD46B176-6751-491B-9CD7-056713DC8175}">
      <dgm:prSet/>
      <dgm:spPr/>
      <dgm:t>
        <a:bodyPr/>
        <a:lstStyle/>
        <a:p>
          <a:endParaRPr lang="en-US"/>
        </a:p>
      </dgm:t>
    </dgm:pt>
    <dgm:pt modelId="{EC4DF617-99FF-4635-BA06-A3785AE3E147}" type="sibTrans" cxnId="{FD46B176-6751-491B-9CD7-056713DC8175}">
      <dgm:prSet/>
      <dgm:spPr/>
      <dgm:t>
        <a:bodyPr/>
        <a:lstStyle/>
        <a:p>
          <a:endParaRPr lang="en-US"/>
        </a:p>
      </dgm:t>
    </dgm:pt>
    <dgm:pt modelId="{26B343BC-88D3-4520-A74E-2D02A928199B}">
      <dgm:prSet/>
      <dgm:spPr/>
      <dgm:t>
        <a:bodyPr/>
        <a:lstStyle/>
        <a:p>
          <a:pPr>
            <a:defRPr b="1"/>
          </a:pPr>
          <a:r>
            <a:rPr lang="en-US" dirty="0"/>
            <a:t>Customer_ID.csv – this is a mapping table that contains a unique identifier that links the customer’s demographic details</a:t>
          </a:r>
        </a:p>
      </dgm:t>
    </dgm:pt>
    <dgm:pt modelId="{8AFFD363-10A6-4FD2-8BBF-3036597FAEBB}" type="parTrans" cxnId="{F9F50C40-A121-4354-A9C1-C66AAE9F960B}">
      <dgm:prSet/>
      <dgm:spPr/>
      <dgm:t>
        <a:bodyPr/>
        <a:lstStyle/>
        <a:p>
          <a:endParaRPr lang="en-US"/>
        </a:p>
      </dgm:t>
    </dgm:pt>
    <dgm:pt modelId="{605A99F0-3315-4BE9-B6B6-AB149EC49158}" type="sibTrans" cxnId="{F9F50C40-A121-4354-A9C1-C66AAE9F960B}">
      <dgm:prSet/>
      <dgm:spPr/>
      <dgm:t>
        <a:bodyPr/>
        <a:lstStyle/>
        <a:p>
          <a:endParaRPr lang="en-US"/>
        </a:p>
      </dgm:t>
    </dgm:pt>
    <dgm:pt modelId="{5AB14BF3-C7DB-472F-8DC6-57D55BC9B122}">
      <dgm:prSet/>
      <dgm:spPr/>
      <dgm:t>
        <a:bodyPr/>
        <a:lstStyle/>
        <a:p>
          <a:pPr>
            <a:defRPr b="1"/>
          </a:pPr>
          <a:r>
            <a:rPr lang="en-US" dirty="0"/>
            <a:t>Transaction_ID.csv – this is a mapping table that  contains transaction-to-customer mapping and payment mode</a:t>
          </a:r>
        </a:p>
      </dgm:t>
    </dgm:pt>
    <dgm:pt modelId="{BDC175B3-5425-4F1C-A269-8E537E632573}" type="parTrans" cxnId="{F0509B51-1BD2-4311-8199-5143C5F064F3}">
      <dgm:prSet/>
      <dgm:spPr/>
      <dgm:t>
        <a:bodyPr/>
        <a:lstStyle/>
        <a:p>
          <a:endParaRPr lang="en-US"/>
        </a:p>
      </dgm:t>
    </dgm:pt>
    <dgm:pt modelId="{A333E061-E305-4A9C-A27A-9C4F5711FBCF}" type="sibTrans" cxnId="{F0509B51-1BD2-4311-8199-5143C5F064F3}">
      <dgm:prSet/>
      <dgm:spPr/>
      <dgm:t>
        <a:bodyPr/>
        <a:lstStyle/>
        <a:p>
          <a:endParaRPr lang="en-US"/>
        </a:p>
      </dgm:t>
    </dgm:pt>
    <dgm:pt modelId="{96AD89D6-1DF8-41AE-986C-8C7C4F786AA5}">
      <dgm:prSet/>
      <dgm:spPr/>
      <dgm:t>
        <a:bodyPr/>
        <a:lstStyle/>
        <a:p>
          <a:pPr>
            <a:defRPr b="1"/>
          </a:pPr>
          <a:r>
            <a:rPr lang="en-US" dirty="0"/>
            <a:t>City.csv – this file contains a list of US cities, their population, and the number of cab users</a:t>
          </a:r>
        </a:p>
      </dgm:t>
    </dgm:pt>
    <dgm:pt modelId="{A5A6BB8E-2213-4728-BE1E-45F9AD33273A}" type="parTrans" cxnId="{1154AA40-28EA-4505-923C-EC7685ECFBDB}">
      <dgm:prSet/>
      <dgm:spPr/>
      <dgm:t>
        <a:bodyPr/>
        <a:lstStyle/>
        <a:p>
          <a:endParaRPr lang="en-US"/>
        </a:p>
      </dgm:t>
    </dgm:pt>
    <dgm:pt modelId="{FBA10000-B5B8-431E-8512-DC8E153927CD}" type="sibTrans" cxnId="{1154AA40-28EA-4505-923C-EC7685ECFBDB}">
      <dgm:prSet/>
      <dgm:spPr/>
      <dgm:t>
        <a:bodyPr/>
        <a:lstStyle/>
        <a:p>
          <a:endParaRPr lang="en-US"/>
        </a:p>
      </dgm:t>
    </dgm:pt>
    <dgm:pt modelId="{EB1234D7-B294-4D1B-BBBD-8BC4CD495799}">
      <dgm:prSet/>
      <dgm:spPr/>
      <dgm:t>
        <a:bodyPr/>
        <a:lstStyle/>
        <a:p>
          <a:r>
            <a:rPr lang="en-US" dirty="0"/>
            <a:t>* Timeframe of the data: 2016-01-31 to 2018-12-31</a:t>
          </a:r>
        </a:p>
      </dgm:t>
    </dgm:pt>
    <dgm:pt modelId="{7DB46809-1E6E-4B59-9719-8C255AE97206}" type="parTrans" cxnId="{5FFB66CA-2B00-43FD-9484-FC86943BB0FA}">
      <dgm:prSet/>
      <dgm:spPr/>
      <dgm:t>
        <a:bodyPr/>
        <a:lstStyle/>
        <a:p>
          <a:endParaRPr lang="en-US"/>
        </a:p>
      </dgm:t>
    </dgm:pt>
    <dgm:pt modelId="{A3491A4D-B174-402D-B86E-16E200DCB9F1}" type="sibTrans" cxnId="{5FFB66CA-2B00-43FD-9484-FC86943BB0FA}">
      <dgm:prSet/>
      <dgm:spPr/>
      <dgm:t>
        <a:bodyPr/>
        <a:lstStyle/>
        <a:p>
          <a:endParaRPr lang="en-US"/>
        </a:p>
      </dgm:t>
    </dgm:pt>
    <dgm:pt modelId="{0BB6BD99-5B71-4B53-90FE-5D3E32AB8515}" type="pres">
      <dgm:prSet presAssocID="{8DA1CFF6-CC64-4FC4-8860-03E9F129CE28}" presName="root" presStyleCnt="0">
        <dgm:presLayoutVars>
          <dgm:dir/>
          <dgm:resizeHandles val="exact"/>
        </dgm:presLayoutVars>
      </dgm:prSet>
      <dgm:spPr/>
    </dgm:pt>
    <dgm:pt modelId="{4F936D03-2475-4193-ACE1-9C4C8026DF17}" type="pres">
      <dgm:prSet presAssocID="{ACF4AEDF-A506-4C3F-B974-BBFF66944D7E}" presName="compNode" presStyleCnt="0"/>
      <dgm:spPr/>
    </dgm:pt>
    <dgm:pt modelId="{B9E17E09-1598-44FA-A66A-6EF2FCF92749}" type="pres">
      <dgm:prSet presAssocID="{ACF4AEDF-A506-4C3F-B974-BBFF66944D7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xi"/>
        </a:ext>
      </dgm:extLst>
    </dgm:pt>
    <dgm:pt modelId="{8560EFC0-EB5F-4CDD-B541-4B5148DFC595}" type="pres">
      <dgm:prSet presAssocID="{ACF4AEDF-A506-4C3F-B974-BBFF66944D7E}" presName="iconSpace" presStyleCnt="0"/>
      <dgm:spPr/>
    </dgm:pt>
    <dgm:pt modelId="{34EC10EB-05AA-4604-9EBD-9946E46C33F2}" type="pres">
      <dgm:prSet presAssocID="{ACF4AEDF-A506-4C3F-B974-BBFF66944D7E}" presName="parTx" presStyleLbl="revTx" presStyleIdx="0" presStyleCnt="8">
        <dgm:presLayoutVars>
          <dgm:chMax val="0"/>
          <dgm:chPref val="0"/>
        </dgm:presLayoutVars>
      </dgm:prSet>
      <dgm:spPr/>
    </dgm:pt>
    <dgm:pt modelId="{7F37682D-CD49-45EA-9658-84B2A5AD0388}" type="pres">
      <dgm:prSet presAssocID="{ACF4AEDF-A506-4C3F-B974-BBFF66944D7E}" presName="txSpace" presStyleCnt="0"/>
      <dgm:spPr/>
    </dgm:pt>
    <dgm:pt modelId="{DF191DAA-6D32-48F7-9900-52F7DDFBEA8C}" type="pres">
      <dgm:prSet presAssocID="{ACF4AEDF-A506-4C3F-B974-BBFF66944D7E}" presName="desTx" presStyleLbl="revTx" presStyleIdx="1" presStyleCnt="8">
        <dgm:presLayoutVars/>
      </dgm:prSet>
      <dgm:spPr/>
    </dgm:pt>
    <dgm:pt modelId="{100D1167-8D1F-42AB-B38C-AE37487CE785}" type="pres">
      <dgm:prSet presAssocID="{EC4DF617-99FF-4635-BA06-A3785AE3E147}" presName="sibTrans" presStyleCnt="0"/>
      <dgm:spPr/>
    </dgm:pt>
    <dgm:pt modelId="{FFD9B214-5F21-4328-84C1-20599A8F63A7}" type="pres">
      <dgm:prSet presAssocID="{26B343BC-88D3-4520-A74E-2D02A928199B}" presName="compNode" presStyleCnt="0"/>
      <dgm:spPr/>
    </dgm:pt>
    <dgm:pt modelId="{BE53E4B1-0692-41A5-A5FB-4AD4E49D9117}" type="pres">
      <dgm:prSet presAssocID="{26B343BC-88D3-4520-A74E-2D02A928199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rker"/>
        </a:ext>
      </dgm:extLst>
    </dgm:pt>
    <dgm:pt modelId="{80D91F4F-28FD-466D-B21E-53CFE48563EC}" type="pres">
      <dgm:prSet presAssocID="{26B343BC-88D3-4520-A74E-2D02A928199B}" presName="iconSpace" presStyleCnt="0"/>
      <dgm:spPr/>
    </dgm:pt>
    <dgm:pt modelId="{F668272B-8EC0-444A-A2E2-087021AF0910}" type="pres">
      <dgm:prSet presAssocID="{26B343BC-88D3-4520-A74E-2D02A928199B}" presName="parTx" presStyleLbl="revTx" presStyleIdx="2" presStyleCnt="8">
        <dgm:presLayoutVars>
          <dgm:chMax val="0"/>
          <dgm:chPref val="0"/>
        </dgm:presLayoutVars>
      </dgm:prSet>
      <dgm:spPr/>
    </dgm:pt>
    <dgm:pt modelId="{9981918A-4A62-44B5-B5EE-35812F29840E}" type="pres">
      <dgm:prSet presAssocID="{26B343BC-88D3-4520-A74E-2D02A928199B}" presName="txSpace" presStyleCnt="0"/>
      <dgm:spPr/>
    </dgm:pt>
    <dgm:pt modelId="{4C9B0C3C-AE92-442E-885F-BFB50B848435}" type="pres">
      <dgm:prSet presAssocID="{26B343BC-88D3-4520-A74E-2D02A928199B}" presName="desTx" presStyleLbl="revTx" presStyleIdx="3" presStyleCnt="8">
        <dgm:presLayoutVars/>
      </dgm:prSet>
      <dgm:spPr/>
    </dgm:pt>
    <dgm:pt modelId="{9B28EF76-4256-497E-B24B-5D14F2519C4D}" type="pres">
      <dgm:prSet presAssocID="{605A99F0-3315-4BE9-B6B6-AB149EC49158}" presName="sibTrans" presStyleCnt="0"/>
      <dgm:spPr/>
    </dgm:pt>
    <dgm:pt modelId="{EB499280-6CD2-4B74-8ED8-AC9FBE2CBA7F}" type="pres">
      <dgm:prSet presAssocID="{5AB14BF3-C7DB-472F-8DC6-57D55BC9B122}" presName="compNode" presStyleCnt="0"/>
      <dgm:spPr/>
    </dgm:pt>
    <dgm:pt modelId="{0F2E8649-AF5C-458D-A07B-805AA6D01846}" type="pres">
      <dgm:prSet presAssocID="{5AB14BF3-C7DB-472F-8DC6-57D55BC9B12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gister"/>
        </a:ext>
      </dgm:extLst>
    </dgm:pt>
    <dgm:pt modelId="{A5CD98C4-6699-4B19-B72B-604AF3382F3C}" type="pres">
      <dgm:prSet presAssocID="{5AB14BF3-C7DB-472F-8DC6-57D55BC9B122}" presName="iconSpace" presStyleCnt="0"/>
      <dgm:spPr/>
    </dgm:pt>
    <dgm:pt modelId="{D6058B7E-B1DC-4A5D-BC46-3D4368EF529F}" type="pres">
      <dgm:prSet presAssocID="{5AB14BF3-C7DB-472F-8DC6-57D55BC9B122}" presName="parTx" presStyleLbl="revTx" presStyleIdx="4" presStyleCnt="8">
        <dgm:presLayoutVars>
          <dgm:chMax val="0"/>
          <dgm:chPref val="0"/>
        </dgm:presLayoutVars>
      </dgm:prSet>
      <dgm:spPr/>
    </dgm:pt>
    <dgm:pt modelId="{F4E71077-A9FF-47A2-B2FD-842D74A3EEC6}" type="pres">
      <dgm:prSet presAssocID="{5AB14BF3-C7DB-472F-8DC6-57D55BC9B122}" presName="txSpace" presStyleCnt="0"/>
      <dgm:spPr/>
    </dgm:pt>
    <dgm:pt modelId="{B311DF78-1163-4F21-BDCA-874A05912944}" type="pres">
      <dgm:prSet presAssocID="{5AB14BF3-C7DB-472F-8DC6-57D55BC9B122}" presName="desTx" presStyleLbl="revTx" presStyleIdx="5" presStyleCnt="8">
        <dgm:presLayoutVars/>
      </dgm:prSet>
      <dgm:spPr/>
    </dgm:pt>
    <dgm:pt modelId="{84F1FC1B-D09E-4820-9838-89111E59FE15}" type="pres">
      <dgm:prSet presAssocID="{A333E061-E305-4A9C-A27A-9C4F5711FBCF}" presName="sibTrans" presStyleCnt="0"/>
      <dgm:spPr/>
    </dgm:pt>
    <dgm:pt modelId="{995512F8-2E5F-499D-8A07-780A3725C552}" type="pres">
      <dgm:prSet presAssocID="{96AD89D6-1DF8-41AE-986C-8C7C4F786AA5}" presName="compNode" presStyleCnt="0"/>
      <dgm:spPr/>
    </dgm:pt>
    <dgm:pt modelId="{96A98E81-A297-4DD9-91FA-B6462CC79FD1}" type="pres">
      <dgm:prSet presAssocID="{96AD89D6-1DF8-41AE-986C-8C7C4F786AA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ar"/>
        </a:ext>
      </dgm:extLst>
    </dgm:pt>
    <dgm:pt modelId="{396D55E7-D9B2-4B1D-BD16-9335816651C8}" type="pres">
      <dgm:prSet presAssocID="{96AD89D6-1DF8-41AE-986C-8C7C4F786AA5}" presName="iconSpace" presStyleCnt="0"/>
      <dgm:spPr/>
    </dgm:pt>
    <dgm:pt modelId="{4FD3E28F-5A3B-466C-82FA-C65B2440E112}" type="pres">
      <dgm:prSet presAssocID="{96AD89D6-1DF8-41AE-986C-8C7C4F786AA5}" presName="parTx" presStyleLbl="revTx" presStyleIdx="6" presStyleCnt="8">
        <dgm:presLayoutVars>
          <dgm:chMax val="0"/>
          <dgm:chPref val="0"/>
        </dgm:presLayoutVars>
      </dgm:prSet>
      <dgm:spPr/>
    </dgm:pt>
    <dgm:pt modelId="{439B7746-B2CD-4591-9C80-E63AAD72D7DF}" type="pres">
      <dgm:prSet presAssocID="{96AD89D6-1DF8-41AE-986C-8C7C4F786AA5}" presName="txSpace" presStyleCnt="0"/>
      <dgm:spPr/>
    </dgm:pt>
    <dgm:pt modelId="{3B1A1A60-65C8-4804-94B2-811E6840D336}" type="pres">
      <dgm:prSet presAssocID="{96AD89D6-1DF8-41AE-986C-8C7C4F786AA5}" presName="desTx" presStyleLbl="revTx" presStyleIdx="7" presStyleCnt="8" custLinFactX="-151653" custLinFactY="110723" custLinFactNeighborX="-200000" custLinFactNeighborY="200000">
        <dgm:presLayoutVars/>
      </dgm:prSet>
      <dgm:spPr/>
    </dgm:pt>
  </dgm:ptLst>
  <dgm:cxnLst>
    <dgm:cxn modelId="{34AAD50B-AF97-4E4C-A869-A719F7615E38}" type="presOf" srcId="{ACF4AEDF-A506-4C3F-B974-BBFF66944D7E}" destId="{34EC10EB-05AA-4604-9EBD-9946E46C33F2}" srcOrd="0" destOrd="0" presId="urn:microsoft.com/office/officeart/2018/2/layout/IconLabelDescriptionList"/>
    <dgm:cxn modelId="{2F4FA01B-46EC-4F54-A909-DC43838ACBD3}" type="presOf" srcId="{8DA1CFF6-CC64-4FC4-8860-03E9F129CE28}" destId="{0BB6BD99-5B71-4B53-90FE-5D3E32AB8515}" srcOrd="0" destOrd="0" presId="urn:microsoft.com/office/officeart/2018/2/layout/IconLabelDescriptionList"/>
    <dgm:cxn modelId="{DBB66D2B-BF9F-4076-A5B8-00BDC94350B4}" type="presOf" srcId="{96AD89D6-1DF8-41AE-986C-8C7C4F786AA5}" destId="{4FD3E28F-5A3B-466C-82FA-C65B2440E112}" srcOrd="0" destOrd="0" presId="urn:microsoft.com/office/officeart/2018/2/layout/IconLabelDescriptionList"/>
    <dgm:cxn modelId="{F9F50C40-A121-4354-A9C1-C66AAE9F960B}" srcId="{8DA1CFF6-CC64-4FC4-8860-03E9F129CE28}" destId="{26B343BC-88D3-4520-A74E-2D02A928199B}" srcOrd="1" destOrd="0" parTransId="{8AFFD363-10A6-4FD2-8BBF-3036597FAEBB}" sibTransId="{605A99F0-3315-4BE9-B6B6-AB149EC49158}"/>
    <dgm:cxn modelId="{1154AA40-28EA-4505-923C-EC7685ECFBDB}" srcId="{8DA1CFF6-CC64-4FC4-8860-03E9F129CE28}" destId="{96AD89D6-1DF8-41AE-986C-8C7C4F786AA5}" srcOrd="3" destOrd="0" parTransId="{A5A6BB8E-2213-4728-BE1E-45F9AD33273A}" sibTransId="{FBA10000-B5B8-431E-8512-DC8E153927CD}"/>
    <dgm:cxn modelId="{F0509B51-1BD2-4311-8199-5143C5F064F3}" srcId="{8DA1CFF6-CC64-4FC4-8860-03E9F129CE28}" destId="{5AB14BF3-C7DB-472F-8DC6-57D55BC9B122}" srcOrd="2" destOrd="0" parTransId="{BDC175B3-5425-4F1C-A269-8E537E632573}" sibTransId="{A333E061-E305-4A9C-A27A-9C4F5711FBCF}"/>
    <dgm:cxn modelId="{FD46B176-6751-491B-9CD7-056713DC8175}" srcId="{8DA1CFF6-CC64-4FC4-8860-03E9F129CE28}" destId="{ACF4AEDF-A506-4C3F-B974-BBFF66944D7E}" srcOrd="0" destOrd="0" parTransId="{97B8B82B-0842-41DB-97FE-A057AF3D1853}" sibTransId="{EC4DF617-99FF-4635-BA06-A3785AE3E147}"/>
    <dgm:cxn modelId="{52387D88-B72D-4115-B7FF-7C4C90E58F49}" type="presOf" srcId="{5AB14BF3-C7DB-472F-8DC6-57D55BC9B122}" destId="{D6058B7E-B1DC-4A5D-BC46-3D4368EF529F}" srcOrd="0" destOrd="0" presId="urn:microsoft.com/office/officeart/2018/2/layout/IconLabelDescriptionList"/>
    <dgm:cxn modelId="{DA6403B7-EC31-4C24-8FEB-20CB21ACBDBF}" type="presOf" srcId="{26B343BC-88D3-4520-A74E-2D02A928199B}" destId="{F668272B-8EC0-444A-A2E2-087021AF0910}" srcOrd="0" destOrd="0" presId="urn:microsoft.com/office/officeart/2018/2/layout/IconLabelDescriptionList"/>
    <dgm:cxn modelId="{8CA409C9-5013-4ACB-89B4-B22B65157A02}" type="presOf" srcId="{EB1234D7-B294-4D1B-BBBD-8BC4CD495799}" destId="{3B1A1A60-65C8-4804-94B2-811E6840D336}" srcOrd="0" destOrd="0" presId="urn:microsoft.com/office/officeart/2018/2/layout/IconLabelDescriptionList"/>
    <dgm:cxn modelId="{5FFB66CA-2B00-43FD-9484-FC86943BB0FA}" srcId="{96AD89D6-1DF8-41AE-986C-8C7C4F786AA5}" destId="{EB1234D7-B294-4D1B-BBBD-8BC4CD495799}" srcOrd="0" destOrd="0" parTransId="{7DB46809-1E6E-4B59-9719-8C255AE97206}" sibTransId="{A3491A4D-B174-402D-B86E-16E200DCB9F1}"/>
    <dgm:cxn modelId="{F5A3CF04-928E-4B5F-84C8-B5AB556D7557}" type="presParOf" srcId="{0BB6BD99-5B71-4B53-90FE-5D3E32AB8515}" destId="{4F936D03-2475-4193-ACE1-9C4C8026DF17}" srcOrd="0" destOrd="0" presId="urn:microsoft.com/office/officeart/2018/2/layout/IconLabelDescriptionList"/>
    <dgm:cxn modelId="{98A24300-B701-48B5-A9A3-2318B59DDE1C}" type="presParOf" srcId="{4F936D03-2475-4193-ACE1-9C4C8026DF17}" destId="{B9E17E09-1598-44FA-A66A-6EF2FCF92749}" srcOrd="0" destOrd="0" presId="urn:microsoft.com/office/officeart/2018/2/layout/IconLabelDescriptionList"/>
    <dgm:cxn modelId="{63014A39-6860-4568-A859-85E72ED25718}" type="presParOf" srcId="{4F936D03-2475-4193-ACE1-9C4C8026DF17}" destId="{8560EFC0-EB5F-4CDD-B541-4B5148DFC595}" srcOrd="1" destOrd="0" presId="urn:microsoft.com/office/officeart/2018/2/layout/IconLabelDescriptionList"/>
    <dgm:cxn modelId="{BC252226-786F-4E09-B101-5AA5B1A8C9F3}" type="presParOf" srcId="{4F936D03-2475-4193-ACE1-9C4C8026DF17}" destId="{34EC10EB-05AA-4604-9EBD-9946E46C33F2}" srcOrd="2" destOrd="0" presId="urn:microsoft.com/office/officeart/2018/2/layout/IconLabelDescriptionList"/>
    <dgm:cxn modelId="{AD9E9BEE-D3C1-4D92-9DAA-C26159F8D41C}" type="presParOf" srcId="{4F936D03-2475-4193-ACE1-9C4C8026DF17}" destId="{7F37682D-CD49-45EA-9658-84B2A5AD0388}" srcOrd="3" destOrd="0" presId="urn:microsoft.com/office/officeart/2018/2/layout/IconLabelDescriptionList"/>
    <dgm:cxn modelId="{D3DCA7A4-17D3-48AC-922E-CAC0397E2A52}" type="presParOf" srcId="{4F936D03-2475-4193-ACE1-9C4C8026DF17}" destId="{DF191DAA-6D32-48F7-9900-52F7DDFBEA8C}" srcOrd="4" destOrd="0" presId="urn:microsoft.com/office/officeart/2018/2/layout/IconLabelDescriptionList"/>
    <dgm:cxn modelId="{233626FC-87CA-4FFD-8561-A51896C55308}" type="presParOf" srcId="{0BB6BD99-5B71-4B53-90FE-5D3E32AB8515}" destId="{100D1167-8D1F-42AB-B38C-AE37487CE785}" srcOrd="1" destOrd="0" presId="urn:microsoft.com/office/officeart/2018/2/layout/IconLabelDescriptionList"/>
    <dgm:cxn modelId="{1F068930-2337-4D84-A0CC-EA69ACB0E3D3}" type="presParOf" srcId="{0BB6BD99-5B71-4B53-90FE-5D3E32AB8515}" destId="{FFD9B214-5F21-4328-84C1-20599A8F63A7}" srcOrd="2" destOrd="0" presId="urn:microsoft.com/office/officeart/2018/2/layout/IconLabelDescriptionList"/>
    <dgm:cxn modelId="{99FCF866-FE93-4605-B471-957D6E63D0A7}" type="presParOf" srcId="{FFD9B214-5F21-4328-84C1-20599A8F63A7}" destId="{BE53E4B1-0692-41A5-A5FB-4AD4E49D9117}" srcOrd="0" destOrd="0" presId="urn:microsoft.com/office/officeart/2018/2/layout/IconLabelDescriptionList"/>
    <dgm:cxn modelId="{8F3F82C7-5330-49A6-8C15-027EF30B5A33}" type="presParOf" srcId="{FFD9B214-5F21-4328-84C1-20599A8F63A7}" destId="{80D91F4F-28FD-466D-B21E-53CFE48563EC}" srcOrd="1" destOrd="0" presId="urn:microsoft.com/office/officeart/2018/2/layout/IconLabelDescriptionList"/>
    <dgm:cxn modelId="{9D38E020-851D-4597-B7AE-8BC108FF49CE}" type="presParOf" srcId="{FFD9B214-5F21-4328-84C1-20599A8F63A7}" destId="{F668272B-8EC0-444A-A2E2-087021AF0910}" srcOrd="2" destOrd="0" presId="urn:microsoft.com/office/officeart/2018/2/layout/IconLabelDescriptionList"/>
    <dgm:cxn modelId="{17346C6E-3890-423F-A7ED-E23CF5D14B37}" type="presParOf" srcId="{FFD9B214-5F21-4328-84C1-20599A8F63A7}" destId="{9981918A-4A62-44B5-B5EE-35812F29840E}" srcOrd="3" destOrd="0" presId="urn:microsoft.com/office/officeart/2018/2/layout/IconLabelDescriptionList"/>
    <dgm:cxn modelId="{D2FE0559-D6EC-4B7E-9849-0AF3ACF0F7F8}" type="presParOf" srcId="{FFD9B214-5F21-4328-84C1-20599A8F63A7}" destId="{4C9B0C3C-AE92-442E-885F-BFB50B848435}" srcOrd="4" destOrd="0" presId="urn:microsoft.com/office/officeart/2018/2/layout/IconLabelDescriptionList"/>
    <dgm:cxn modelId="{01EE7520-92E7-4BD9-9D99-118C34CACA4E}" type="presParOf" srcId="{0BB6BD99-5B71-4B53-90FE-5D3E32AB8515}" destId="{9B28EF76-4256-497E-B24B-5D14F2519C4D}" srcOrd="3" destOrd="0" presId="urn:microsoft.com/office/officeart/2018/2/layout/IconLabelDescriptionList"/>
    <dgm:cxn modelId="{39B07FA4-5A76-4E8F-8FBB-DA57F4471DDF}" type="presParOf" srcId="{0BB6BD99-5B71-4B53-90FE-5D3E32AB8515}" destId="{EB499280-6CD2-4B74-8ED8-AC9FBE2CBA7F}" srcOrd="4" destOrd="0" presId="urn:microsoft.com/office/officeart/2018/2/layout/IconLabelDescriptionList"/>
    <dgm:cxn modelId="{62830A6A-FFC3-47D5-B6AF-F5FE8C1B6D81}" type="presParOf" srcId="{EB499280-6CD2-4B74-8ED8-AC9FBE2CBA7F}" destId="{0F2E8649-AF5C-458D-A07B-805AA6D01846}" srcOrd="0" destOrd="0" presId="urn:microsoft.com/office/officeart/2018/2/layout/IconLabelDescriptionList"/>
    <dgm:cxn modelId="{4B51B4BD-0309-49EB-BF50-2EE02DBD6909}" type="presParOf" srcId="{EB499280-6CD2-4B74-8ED8-AC9FBE2CBA7F}" destId="{A5CD98C4-6699-4B19-B72B-604AF3382F3C}" srcOrd="1" destOrd="0" presId="urn:microsoft.com/office/officeart/2018/2/layout/IconLabelDescriptionList"/>
    <dgm:cxn modelId="{8248EF43-A06A-4822-A9A9-1B857F82A42F}" type="presParOf" srcId="{EB499280-6CD2-4B74-8ED8-AC9FBE2CBA7F}" destId="{D6058B7E-B1DC-4A5D-BC46-3D4368EF529F}" srcOrd="2" destOrd="0" presId="urn:microsoft.com/office/officeart/2018/2/layout/IconLabelDescriptionList"/>
    <dgm:cxn modelId="{510F3BA0-93AB-4A81-A469-CF716B7D1FF0}" type="presParOf" srcId="{EB499280-6CD2-4B74-8ED8-AC9FBE2CBA7F}" destId="{F4E71077-A9FF-47A2-B2FD-842D74A3EEC6}" srcOrd="3" destOrd="0" presId="urn:microsoft.com/office/officeart/2018/2/layout/IconLabelDescriptionList"/>
    <dgm:cxn modelId="{50D51C89-A450-4627-A8A1-5AD71B5BF34F}" type="presParOf" srcId="{EB499280-6CD2-4B74-8ED8-AC9FBE2CBA7F}" destId="{B311DF78-1163-4F21-BDCA-874A05912944}" srcOrd="4" destOrd="0" presId="urn:microsoft.com/office/officeart/2018/2/layout/IconLabelDescriptionList"/>
    <dgm:cxn modelId="{1C4E4B60-DE4B-40F9-A266-E8FC9194EA5E}" type="presParOf" srcId="{0BB6BD99-5B71-4B53-90FE-5D3E32AB8515}" destId="{84F1FC1B-D09E-4820-9838-89111E59FE15}" srcOrd="5" destOrd="0" presId="urn:microsoft.com/office/officeart/2018/2/layout/IconLabelDescriptionList"/>
    <dgm:cxn modelId="{E922CAAE-D3A9-418E-8A36-31ECFB2A4BD9}" type="presParOf" srcId="{0BB6BD99-5B71-4B53-90FE-5D3E32AB8515}" destId="{995512F8-2E5F-499D-8A07-780A3725C552}" srcOrd="6" destOrd="0" presId="urn:microsoft.com/office/officeart/2018/2/layout/IconLabelDescriptionList"/>
    <dgm:cxn modelId="{B6052332-068E-45E9-B3CA-41631BDA016D}" type="presParOf" srcId="{995512F8-2E5F-499D-8A07-780A3725C552}" destId="{96A98E81-A297-4DD9-91FA-B6462CC79FD1}" srcOrd="0" destOrd="0" presId="urn:microsoft.com/office/officeart/2018/2/layout/IconLabelDescriptionList"/>
    <dgm:cxn modelId="{3F6B3134-ECF4-44F2-A4D6-97670265C874}" type="presParOf" srcId="{995512F8-2E5F-499D-8A07-780A3725C552}" destId="{396D55E7-D9B2-4B1D-BD16-9335816651C8}" srcOrd="1" destOrd="0" presId="urn:microsoft.com/office/officeart/2018/2/layout/IconLabelDescriptionList"/>
    <dgm:cxn modelId="{015AB337-EE7C-4450-8D8F-4F58E6B0999C}" type="presParOf" srcId="{995512F8-2E5F-499D-8A07-780A3725C552}" destId="{4FD3E28F-5A3B-466C-82FA-C65B2440E112}" srcOrd="2" destOrd="0" presId="urn:microsoft.com/office/officeart/2018/2/layout/IconLabelDescriptionList"/>
    <dgm:cxn modelId="{76FAB64C-DC6C-4481-AA12-F1259EC794FF}" type="presParOf" srcId="{995512F8-2E5F-499D-8A07-780A3725C552}" destId="{439B7746-B2CD-4591-9C80-E63AAD72D7DF}" srcOrd="3" destOrd="0" presId="urn:microsoft.com/office/officeart/2018/2/layout/IconLabelDescriptionList"/>
    <dgm:cxn modelId="{A57A274D-558E-4F7C-97B7-6D2367BD2684}" type="presParOf" srcId="{995512F8-2E5F-499D-8A07-780A3725C552}" destId="{3B1A1A60-65C8-4804-94B2-811E6840D336}"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860AC1-0632-4EA2-AA01-A3336F799E96}">
      <dsp:nvSpPr>
        <dsp:cNvPr id="0" name=""/>
        <dsp:cNvSpPr/>
      </dsp:nvSpPr>
      <dsp:spPr>
        <a:xfrm>
          <a:off x="0" y="708097"/>
          <a:ext cx="10515600" cy="1307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2015A9-B7FF-4C20-A516-EE24A0E50AE3}">
      <dsp:nvSpPr>
        <dsp:cNvPr id="0" name=""/>
        <dsp:cNvSpPr/>
      </dsp:nvSpPr>
      <dsp:spPr>
        <a:xfrm>
          <a:off x="395445" y="1002230"/>
          <a:ext cx="718991" cy="7189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911961-C2DF-41AF-8A28-D6C20196B285}">
      <dsp:nvSpPr>
        <dsp:cNvPr id="0" name=""/>
        <dsp:cNvSpPr/>
      </dsp:nvSpPr>
      <dsp:spPr>
        <a:xfrm>
          <a:off x="1509882" y="708097"/>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1066800">
            <a:lnSpc>
              <a:spcPct val="90000"/>
            </a:lnSpc>
            <a:spcBef>
              <a:spcPct val="0"/>
            </a:spcBef>
            <a:spcAft>
              <a:spcPct val="35000"/>
            </a:spcAft>
            <a:buNone/>
          </a:pPr>
          <a:r>
            <a:rPr lang="en-US" sz="2400" kern="1200" dirty="0"/>
            <a:t>XYZ is a private equity firm in the US. Due to remarkable growth in the cab industry in the last few years and multiple key players in the market, XYZ is planning for an investment in the cab industry.</a:t>
          </a:r>
        </a:p>
      </dsp:txBody>
      <dsp:txXfrm>
        <a:off x="1509882" y="708097"/>
        <a:ext cx="9005717" cy="1307257"/>
      </dsp:txXfrm>
    </dsp:sp>
    <dsp:sp modelId="{8049CDF5-E6CE-472C-B511-ACCC402DA8A6}">
      <dsp:nvSpPr>
        <dsp:cNvPr id="0" name=""/>
        <dsp:cNvSpPr/>
      </dsp:nvSpPr>
      <dsp:spPr>
        <a:xfrm>
          <a:off x="0" y="2342169"/>
          <a:ext cx="10515600" cy="13072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32193F-2146-4B29-954B-BEE3A6879070}">
      <dsp:nvSpPr>
        <dsp:cNvPr id="0" name=""/>
        <dsp:cNvSpPr/>
      </dsp:nvSpPr>
      <dsp:spPr>
        <a:xfrm>
          <a:off x="395445" y="2636302"/>
          <a:ext cx="718991" cy="7189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07BB69-CB9F-4153-A92D-33BF7405EC21}">
      <dsp:nvSpPr>
        <dsp:cNvPr id="0" name=""/>
        <dsp:cNvSpPr/>
      </dsp:nvSpPr>
      <dsp:spPr>
        <a:xfrm>
          <a:off x="1509882" y="2342169"/>
          <a:ext cx="4732020"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1066800">
            <a:lnSpc>
              <a:spcPct val="90000"/>
            </a:lnSpc>
            <a:spcBef>
              <a:spcPct val="0"/>
            </a:spcBef>
            <a:spcAft>
              <a:spcPct val="35000"/>
            </a:spcAft>
            <a:buNone/>
          </a:pPr>
          <a:r>
            <a:rPr lang="en-US" sz="2400" kern="1200" dirty="0"/>
            <a:t>With actionable insights to help XYZ identify the right company for investing, this analysis will include:</a:t>
          </a:r>
        </a:p>
      </dsp:txBody>
      <dsp:txXfrm>
        <a:off x="1509882" y="2342169"/>
        <a:ext cx="4732020" cy="1307257"/>
      </dsp:txXfrm>
    </dsp:sp>
    <dsp:sp modelId="{D1D5E614-126B-4D47-94A1-9232B8100F5D}">
      <dsp:nvSpPr>
        <dsp:cNvPr id="0" name=""/>
        <dsp:cNvSpPr/>
      </dsp:nvSpPr>
      <dsp:spPr>
        <a:xfrm>
          <a:off x="6241902" y="2342169"/>
          <a:ext cx="427369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622300">
            <a:lnSpc>
              <a:spcPct val="90000"/>
            </a:lnSpc>
            <a:spcBef>
              <a:spcPct val="0"/>
            </a:spcBef>
            <a:spcAft>
              <a:spcPct val="35000"/>
            </a:spcAft>
            <a:buNone/>
          </a:pPr>
          <a:r>
            <a:rPr lang="en-US" sz="1400" kern="1200" dirty="0"/>
            <a:t>Data Understanding </a:t>
          </a:r>
        </a:p>
        <a:p>
          <a:pPr marL="0" lvl="0" indent="0" algn="l" defTabSz="622300">
            <a:lnSpc>
              <a:spcPct val="90000"/>
            </a:lnSpc>
            <a:spcBef>
              <a:spcPct val="0"/>
            </a:spcBef>
            <a:spcAft>
              <a:spcPct val="35000"/>
            </a:spcAft>
            <a:buNone/>
          </a:pPr>
          <a:r>
            <a:rPr lang="en-US" sz="1400" kern="1200" dirty="0"/>
            <a:t>Data Visualization</a:t>
          </a:r>
        </a:p>
        <a:p>
          <a:pPr marL="0" lvl="0" indent="0" algn="l" defTabSz="622300">
            <a:lnSpc>
              <a:spcPct val="90000"/>
            </a:lnSpc>
            <a:spcBef>
              <a:spcPct val="0"/>
            </a:spcBef>
            <a:spcAft>
              <a:spcPct val="35000"/>
            </a:spcAft>
            <a:buNone/>
          </a:pPr>
          <a:r>
            <a:rPr lang="en-US" sz="1400" kern="1200" dirty="0"/>
            <a:t>Creating multiple hypotheses</a:t>
          </a:r>
        </a:p>
        <a:p>
          <a:pPr marL="0" lvl="0" indent="0" algn="l" defTabSz="622300">
            <a:lnSpc>
              <a:spcPct val="90000"/>
            </a:lnSpc>
            <a:spcBef>
              <a:spcPct val="0"/>
            </a:spcBef>
            <a:spcAft>
              <a:spcPct val="35000"/>
            </a:spcAft>
            <a:buNone/>
          </a:pPr>
          <a:r>
            <a:rPr lang="en-US" sz="1400" kern="1200" dirty="0"/>
            <a:t>Building models and finding the best fit model</a:t>
          </a:r>
        </a:p>
      </dsp:txBody>
      <dsp:txXfrm>
        <a:off x="6241902" y="2342169"/>
        <a:ext cx="4273697" cy="13072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E17E09-1598-44FA-A66A-6EF2FCF92749}">
      <dsp:nvSpPr>
        <dsp:cNvPr id="0" name=""/>
        <dsp:cNvSpPr/>
      </dsp:nvSpPr>
      <dsp:spPr>
        <a:xfrm>
          <a:off x="8092" y="1049912"/>
          <a:ext cx="812109" cy="8121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4EC10EB-05AA-4604-9EBD-9946E46C33F2}">
      <dsp:nvSpPr>
        <dsp:cNvPr id="0" name=""/>
        <dsp:cNvSpPr/>
      </dsp:nvSpPr>
      <dsp:spPr>
        <a:xfrm>
          <a:off x="8092" y="1959102"/>
          <a:ext cx="2320312" cy="978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dirty="0"/>
            <a:t>Cab_Data.csv – this file includes details of transactions for two cab companies</a:t>
          </a:r>
        </a:p>
      </dsp:txBody>
      <dsp:txXfrm>
        <a:off x="8092" y="1959102"/>
        <a:ext cx="2320312" cy="978499"/>
      </dsp:txXfrm>
    </dsp:sp>
    <dsp:sp modelId="{DF191DAA-6D32-48F7-9900-52F7DDFBEA8C}">
      <dsp:nvSpPr>
        <dsp:cNvPr id="0" name=""/>
        <dsp:cNvSpPr/>
      </dsp:nvSpPr>
      <dsp:spPr>
        <a:xfrm>
          <a:off x="8092" y="2982756"/>
          <a:ext cx="2320312" cy="324855"/>
        </a:xfrm>
        <a:prstGeom prst="rect">
          <a:avLst/>
        </a:prstGeom>
        <a:noFill/>
        <a:ln>
          <a:noFill/>
        </a:ln>
        <a:effectLst/>
      </dsp:spPr>
      <dsp:style>
        <a:lnRef idx="0">
          <a:scrgbClr r="0" g="0" b="0"/>
        </a:lnRef>
        <a:fillRef idx="0">
          <a:scrgbClr r="0" g="0" b="0"/>
        </a:fillRef>
        <a:effectRef idx="0">
          <a:scrgbClr r="0" g="0" b="0"/>
        </a:effectRef>
        <a:fontRef idx="minor"/>
      </dsp:style>
    </dsp:sp>
    <dsp:sp modelId="{BE53E4B1-0692-41A5-A5FB-4AD4E49D9117}">
      <dsp:nvSpPr>
        <dsp:cNvPr id="0" name=""/>
        <dsp:cNvSpPr/>
      </dsp:nvSpPr>
      <dsp:spPr>
        <a:xfrm>
          <a:off x="2734460" y="1049912"/>
          <a:ext cx="812109" cy="8121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668272B-8EC0-444A-A2E2-087021AF0910}">
      <dsp:nvSpPr>
        <dsp:cNvPr id="0" name=""/>
        <dsp:cNvSpPr/>
      </dsp:nvSpPr>
      <dsp:spPr>
        <a:xfrm>
          <a:off x="2734460" y="1959102"/>
          <a:ext cx="2320312" cy="978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dirty="0"/>
            <a:t>Customer_ID.csv – this is a mapping table that contains a unique identifier that links the customer’s demographic details</a:t>
          </a:r>
        </a:p>
      </dsp:txBody>
      <dsp:txXfrm>
        <a:off x="2734460" y="1959102"/>
        <a:ext cx="2320312" cy="978499"/>
      </dsp:txXfrm>
    </dsp:sp>
    <dsp:sp modelId="{4C9B0C3C-AE92-442E-885F-BFB50B848435}">
      <dsp:nvSpPr>
        <dsp:cNvPr id="0" name=""/>
        <dsp:cNvSpPr/>
      </dsp:nvSpPr>
      <dsp:spPr>
        <a:xfrm>
          <a:off x="2734460" y="2982756"/>
          <a:ext cx="2320312" cy="324855"/>
        </a:xfrm>
        <a:prstGeom prst="rect">
          <a:avLst/>
        </a:prstGeom>
        <a:noFill/>
        <a:ln>
          <a:noFill/>
        </a:ln>
        <a:effectLst/>
      </dsp:spPr>
      <dsp:style>
        <a:lnRef idx="0">
          <a:scrgbClr r="0" g="0" b="0"/>
        </a:lnRef>
        <a:fillRef idx="0">
          <a:scrgbClr r="0" g="0" b="0"/>
        </a:fillRef>
        <a:effectRef idx="0">
          <a:scrgbClr r="0" g="0" b="0"/>
        </a:effectRef>
        <a:fontRef idx="minor"/>
      </dsp:style>
    </dsp:sp>
    <dsp:sp modelId="{0F2E8649-AF5C-458D-A07B-805AA6D01846}">
      <dsp:nvSpPr>
        <dsp:cNvPr id="0" name=""/>
        <dsp:cNvSpPr/>
      </dsp:nvSpPr>
      <dsp:spPr>
        <a:xfrm>
          <a:off x="5460827" y="1049912"/>
          <a:ext cx="812109" cy="8121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6058B7E-B1DC-4A5D-BC46-3D4368EF529F}">
      <dsp:nvSpPr>
        <dsp:cNvPr id="0" name=""/>
        <dsp:cNvSpPr/>
      </dsp:nvSpPr>
      <dsp:spPr>
        <a:xfrm>
          <a:off x="5460827" y="1959102"/>
          <a:ext cx="2320312" cy="978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dirty="0"/>
            <a:t>Transaction_ID.csv – this is a mapping table that  contains transaction-to-customer mapping and payment mode</a:t>
          </a:r>
        </a:p>
      </dsp:txBody>
      <dsp:txXfrm>
        <a:off x="5460827" y="1959102"/>
        <a:ext cx="2320312" cy="978499"/>
      </dsp:txXfrm>
    </dsp:sp>
    <dsp:sp modelId="{B311DF78-1163-4F21-BDCA-874A05912944}">
      <dsp:nvSpPr>
        <dsp:cNvPr id="0" name=""/>
        <dsp:cNvSpPr/>
      </dsp:nvSpPr>
      <dsp:spPr>
        <a:xfrm>
          <a:off x="5460827" y="2982756"/>
          <a:ext cx="2320312" cy="324855"/>
        </a:xfrm>
        <a:prstGeom prst="rect">
          <a:avLst/>
        </a:prstGeom>
        <a:noFill/>
        <a:ln>
          <a:noFill/>
        </a:ln>
        <a:effectLst/>
      </dsp:spPr>
      <dsp:style>
        <a:lnRef idx="0">
          <a:scrgbClr r="0" g="0" b="0"/>
        </a:lnRef>
        <a:fillRef idx="0">
          <a:scrgbClr r="0" g="0" b="0"/>
        </a:fillRef>
        <a:effectRef idx="0">
          <a:scrgbClr r="0" g="0" b="0"/>
        </a:effectRef>
        <a:fontRef idx="minor"/>
      </dsp:style>
    </dsp:sp>
    <dsp:sp modelId="{96A98E81-A297-4DD9-91FA-B6462CC79FD1}">
      <dsp:nvSpPr>
        <dsp:cNvPr id="0" name=""/>
        <dsp:cNvSpPr/>
      </dsp:nvSpPr>
      <dsp:spPr>
        <a:xfrm>
          <a:off x="8187194" y="1049912"/>
          <a:ext cx="812109" cy="81210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FD3E28F-5A3B-466C-82FA-C65B2440E112}">
      <dsp:nvSpPr>
        <dsp:cNvPr id="0" name=""/>
        <dsp:cNvSpPr/>
      </dsp:nvSpPr>
      <dsp:spPr>
        <a:xfrm>
          <a:off x="8187194" y="1959102"/>
          <a:ext cx="2320312" cy="978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dirty="0"/>
            <a:t>City.csv – this file contains a list of US cities, their population, and the number of cab users</a:t>
          </a:r>
        </a:p>
      </dsp:txBody>
      <dsp:txXfrm>
        <a:off x="8187194" y="1959102"/>
        <a:ext cx="2320312" cy="978499"/>
      </dsp:txXfrm>
    </dsp:sp>
    <dsp:sp modelId="{3B1A1A60-65C8-4804-94B2-811E6840D336}">
      <dsp:nvSpPr>
        <dsp:cNvPr id="0" name=""/>
        <dsp:cNvSpPr/>
      </dsp:nvSpPr>
      <dsp:spPr>
        <a:xfrm>
          <a:off x="27746" y="3992157"/>
          <a:ext cx="2320312" cy="324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dirty="0"/>
            <a:t>* Timeframe of the data: 2016-01-31 to 2018-12-31</a:t>
          </a:r>
        </a:p>
      </dsp:txBody>
      <dsp:txXfrm>
        <a:off x="27746" y="3992157"/>
        <a:ext cx="2320312" cy="32485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10/19/2022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10/19/2022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10/19/2022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10/19/2022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10/19/2022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0CC22B5-8500-2C45-91DE-A596A6DF1C3B}"/>
              </a:ext>
            </a:extLst>
          </p:cNvPr>
          <p:cNvSpPr txBox="1"/>
          <p:nvPr/>
        </p:nvSpPr>
        <p:spPr>
          <a:xfrm>
            <a:off x="7414591" y="2027583"/>
            <a:ext cx="4405685" cy="3747052"/>
          </a:xfrm>
          <a:prstGeom prst="rect">
            <a:avLst/>
          </a:prstGeom>
        </p:spPr>
        <p:txBody>
          <a:bodyPr vert="horz" lIns="91440" tIns="45720" rIns="91440" bIns="45720" rtlCol="0" anchor="b">
            <a:normAutofit fontScale="85000" lnSpcReduction="20000"/>
          </a:bodyPr>
          <a:lstStyle/>
          <a:p>
            <a:pPr algn="ctr">
              <a:lnSpc>
                <a:spcPct val="90000"/>
              </a:lnSpc>
              <a:spcBef>
                <a:spcPct val="0"/>
              </a:spcBef>
              <a:spcAft>
                <a:spcPts val="600"/>
              </a:spcAft>
            </a:pPr>
            <a:r>
              <a:rPr lang="en-US" sz="3500" b="1" dirty="0">
                <a:latin typeface="+mj-lt"/>
                <a:ea typeface="+mj-ea"/>
                <a:cs typeface="+mj-cs"/>
              </a:rPr>
              <a:t>Exploratory Data Analysis</a:t>
            </a:r>
          </a:p>
          <a:p>
            <a:pPr>
              <a:lnSpc>
                <a:spcPct val="90000"/>
              </a:lnSpc>
              <a:spcBef>
                <a:spcPct val="0"/>
              </a:spcBef>
              <a:spcAft>
                <a:spcPts val="600"/>
              </a:spcAft>
            </a:pPr>
            <a:endParaRPr lang="en-US" sz="3500" b="1" dirty="0">
              <a:latin typeface="+mj-lt"/>
              <a:ea typeface="+mj-ea"/>
              <a:cs typeface="+mj-cs"/>
            </a:endParaRPr>
          </a:p>
          <a:p>
            <a:pPr marL="0" marR="0" lvl="0" indent="0" algn="ctr" fontAlgn="auto">
              <a:lnSpc>
                <a:spcPct val="90000"/>
              </a:lnSpc>
              <a:spcBef>
                <a:spcPct val="0"/>
              </a:spcBef>
              <a:spcAft>
                <a:spcPts val="600"/>
              </a:spcAft>
              <a:buClrTx/>
              <a:buSzTx/>
              <a:tabLst/>
              <a:defRPr/>
            </a:pPr>
            <a:r>
              <a:rPr kumimoji="0" lang="en-US" sz="3500" b="1" i="0" u="none" strike="noStrike" cap="none" spc="0" normalizeH="0" baseline="0" noProof="0" dirty="0">
                <a:ln>
                  <a:noFill/>
                </a:ln>
                <a:effectLst/>
                <a:uLnTx/>
                <a:uFillTx/>
                <a:latin typeface="+mj-lt"/>
                <a:ea typeface="+mj-ea"/>
                <a:cs typeface="+mj-cs"/>
              </a:rPr>
              <a:t>G2m Insight for Cab Investment Firm</a:t>
            </a:r>
          </a:p>
          <a:p>
            <a:pPr>
              <a:lnSpc>
                <a:spcPct val="90000"/>
              </a:lnSpc>
              <a:spcBef>
                <a:spcPct val="0"/>
              </a:spcBef>
              <a:spcAft>
                <a:spcPts val="600"/>
              </a:spcAft>
            </a:pPr>
            <a:endParaRPr lang="en-US" sz="3000" dirty="0">
              <a:latin typeface="+mj-lt"/>
              <a:ea typeface="+mj-ea"/>
              <a:cs typeface="+mj-cs"/>
            </a:endParaRPr>
          </a:p>
          <a:p>
            <a:pPr>
              <a:lnSpc>
                <a:spcPct val="90000"/>
              </a:lnSpc>
              <a:spcBef>
                <a:spcPct val="0"/>
              </a:spcBef>
              <a:spcAft>
                <a:spcPts val="600"/>
              </a:spcAft>
            </a:pPr>
            <a:endParaRPr lang="en-US" sz="3000" dirty="0">
              <a:latin typeface="+mj-lt"/>
              <a:ea typeface="+mj-ea"/>
              <a:cs typeface="+mj-cs"/>
            </a:endParaRPr>
          </a:p>
          <a:p>
            <a:pPr>
              <a:lnSpc>
                <a:spcPct val="90000"/>
              </a:lnSpc>
              <a:spcBef>
                <a:spcPct val="0"/>
              </a:spcBef>
              <a:spcAft>
                <a:spcPts val="600"/>
              </a:spcAft>
            </a:pPr>
            <a:endParaRPr lang="en-US" sz="3000" dirty="0">
              <a:latin typeface="+mj-lt"/>
              <a:ea typeface="+mj-ea"/>
              <a:cs typeface="+mj-cs"/>
            </a:endParaRPr>
          </a:p>
          <a:p>
            <a:pPr algn="r">
              <a:lnSpc>
                <a:spcPct val="90000"/>
              </a:lnSpc>
              <a:spcBef>
                <a:spcPct val="0"/>
              </a:spcBef>
              <a:spcAft>
                <a:spcPts val="600"/>
              </a:spcAft>
            </a:pPr>
            <a:endParaRPr lang="en-US" sz="3000" i="1" dirty="0">
              <a:latin typeface="+mj-lt"/>
              <a:ea typeface="+mj-ea"/>
              <a:cs typeface="+mj-cs"/>
            </a:endParaRPr>
          </a:p>
          <a:p>
            <a:pPr algn="r">
              <a:lnSpc>
                <a:spcPct val="90000"/>
              </a:lnSpc>
              <a:spcBef>
                <a:spcPct val="0"/>
              </a:spcBef>
              <a:spcAft>
                <a:spcPts val="600"/>
              </a:spcAft>
            </a:pPr>
            <a:r>
              <a:rPr lang="en-US" sz="3000" i="1" dirty="0">
                <a:latin typeface="+mj-lt"/>
                <a:ea typeface="+mj-ea"/>
                <a:cs typeface="+mj-cs"/>
              </a:rPr>
              <a:t>Alexis Collier</a:t>
            </a:r>
          </a:p>
          <a:p>
            <a:pPr algn="r">
              <a:lnSpc>
                <a:spcPct val="90000"/>
              </a:lnSpc>
              <a:spcBef>
                <a:spcPct val="0"/>
              </a:spcBef>
              <a:spcAft>
                <a:spcPts val="600"/>
              </a:spcAft>
            </a:pPr>
            <a:r>
              <a:rPr lang="en-US" sz="3000" i="1" dirty="0">
                <a:latin typeface="+mj-lt"/>
                <a:ea typeface="+mj-ea"/>
                <a:cs typeface="+mj-cs"/>
              </a:rPr>
              <a:t>18 Nov 2022</a:t>
            </a:r>
          </a:p>
        </p:txBody>
      </p:sp>
      <p:sp>
        <p:nvSpPr>
          <p:cNvPr id="20" name="Freeform: Shape 15">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 name="Picture 1">
            <a:extLst>
              <a:ext uri="{FF2B5EF4-FFF2-40B4-BE49-F238E27FC236}">
                <a16:creationId xmlns:a16="http://schemas.microsoft.com/office/drawing/2014/main" id="{4554495F-EED3-0E20-C53D-BEF66D92429E}"/>
              </a:ext>
            </a:extLst>
          </p:cNvPr>
          <p:cNvPicPr>
            <a:picLocks noChangeAspect="1"/>
          </p:cNvPicPr>
          <p:nvPr/>
        </p:nvPicPr>
        <p:blipFill rotWithShape="1">
          <a:blip r:embed="rId2"/>
          <a:srcRect t="2426" r="-3" b="-3"/>
          <a:stretch/>
        </p:blipFill>
        <p:spPr>
          <a:xfrm>
            <a:off x="566531" y="1305293"/>
            <a:ext cx="4960699" cy="4840357"/>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4" name="Rectangle 13">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A3BC9A3-F074-43EF-825C-0333962C4838}"/>
              </a:ext>
            </a:extLst>
          </p:cNvPr>
          <p:cNvSpPr>
            <a:spLocks noGrp="1"/>
          </p:cNvSpPr>
          <p:nvPr>
            <p:ph type="title"/>
          </p:nvPr>
        </p:nvSpPr>
        <p:spPr>
          <a:xfrm>
            <a:off x="1046746" y="586822"/>
            <a:ext cx="3560252" cy="1645920"/>
          </a:xfrm>
        </p:spPr>
        <p:txBody>
          <a:bodyPr vert="horz" lIns="91440" tIns="45720" rIns="91440" bIns="45720" rtlCol="0" anchor="ctr">
            <a:normAutofit/>
          </a:bodyPr>
          <a:lstStyle/>
          <a:p>
            <a:r>
              <a:rPr lang="en-US" sz="3200" b="1" kern="1200" dirty="0">
                <a:solidFill>
                  <a:schemeClr val="tx1"/>
                </a:solidFill>
                <a:latin typeface="+mj-lt"/>
                <a:ea typeface="+mj-ea"/>
                <a:cs typeface="+mj-cs"/>
              </a:rPr>
              <a:t>Pink Cab - Price Charged per KM per City:</a:t>
            </a:r>
          </a:p>
        </p:txBody>
      </p:sp>
      <p:sp>
        <p:nvSpPr>
          <p:cNvPr id="16" name="Rectangle 15">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8" name="Rectangle 17">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7" name="TextBox 6">
            <a:extLst>
              <a:ext uri="{FF2B5EF4-FFF2-40B4-BE49-F238E27FC236}">
                <a16:creationId xmlns:a16="http://schemas.microsoft.com/office/drawing/2014/main" id="{7CB53963-383D-4D0C-8D13-6DE2607C7623}"/>
              </a:ext>
            </a:extLst>
          </p:cNvPr>
          <p:cNvSpPr txBox="1"/>
          <p:nvPr/>
        </p:nvSpPr>
        <p:spPr>
          <a:xfrm>
            <a:off x="5351164" y="586822"/>
            <a:ext cx="6002636" cy="1645920"/>
          </a:xfrm>
          <a:prstGeom prst="rect">
            <a:avLst/>
          </a:prstGeom>
        </p:spPr>
        <p:txBody>
          <a:bodyPr vert="horz" lIns="91440" tIns="45720" rIns="91440" bIns="45720" rtlCol="0" anchor="ctr">
            <a:normAutofit/>
          </a:bodyPr>
          <a:lstStyle/>
          <a:p>
            <a:pPr marL="457200" indent="-228600">
              <a:lnSpc>
                <a:spcPct val="90000"/>
              </a:lnSpc>
              <a:spcAft>
                <a:spcPts val="600"/>
              </a:spcAft>
              <a:buFont typeface="Arial" panose="020B0604020202020204" pitchFamily="34" charset="0"/>
              <a:buChar char="•"/>
            </a:pPr>
            <a:r>
              <a:rPr lang="en-US" dirty="0"/>
              <a:t>There was a correlation between the cities having the same increase in price and the same increase in distance</a:t>
            </a:r>
          </a:p>
        </p:txBody>
      </p:sp>
      <p:pic>
        <p:nvPicPr>
          <p:cNvPr id="5" name="Content Placeholder 4">
            <a:extLst>
              <a:ext uri="{FF2B5EF4-FFF2-40B4-BE49-F238E27FC236}">
                <a16:creationId xmlns:a16="http://schemas.microsoft.com/office/drawing/2014/main" id="{B6A74E70-65C0-4F85-8B54-9B1EFC8C77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3278" y="2734056"/>
            <a:ext cx="7073835" cy="3483864"/>
          </a:xfrm>
          <a:prstGeom prst="rect">
            <a:avLst/>
          </a:prstGeom>
        </p:spPr>
      </p:pic>
    </p:spTree>
    <p:extLst>
      <p:ext uri="{BB962C8B-B14F-4D97-AF65-F5344CB8AC3E}">
        <p14:creationId xmlns:p14="http://schemas.microsoft.com/office/powerpoint/2010/main" val="1371986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5" name="Rectangle 24">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A3BC9A3-F074-43EF-825C-0333962C4838}"/>
              </a:ext>
            </a:extLst>
          </p:cNvPr>
          <p:cNvSpPr>
            <a:spLocks noGrp="1"/>
          </p:cNvSpPr>
          <p:nvPr>
            <p:ph type="title"/>
          </p:nvPr>
        </p:nvSpPr>
        <p:spPr>
          <a:xfrm>
            <a:off x="1046746" y="586822"/>
            <a:ext cx="3560252" cy="1645920"/>
          </a:xfrm>
        </p:spPr>
        <p:txBody>
          <a:bodyPr vert="horz" lIns="91440" tIns="45720" rIns="91440" bIns="45720" rtlCol="0" anchor="ctr">
            <a:normAutofit/>
          </a:bodyPr>
          <a:lstStyle/>
          <a:p>
            <a:r>
              <a:rPr lang="en-US" sz="3200" b="1" kern="1200" dirty="0">
                <a:solidFill>
                  <a:schemeClr val="tx1"/>
                </a:solidFill>
                <a:latin typeface="+mj-lt"/>
                <a:ea typeface="+mj-ea"/>
                <a:cs typeface="+mj-cs"/>
              </a:rPr>
              <a:t>Yellow Cab - Price Charged per KM per City:</a:t>
            </a:r>
          </a:p>
        </p:txBody>
      </p:sp>
      <p:sp>
        <p:nvSpPr>
          <p:cNvPr id="27" name="Rectangle 26">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9" name="Rectangle 28">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7" name="TextBox 6">
            <a:extLst>
              <a:ext uri="{FF2B5EF4-FFF2-40B4-BE49-F238E27FC236}">
                <a16:creationId xmlns:a16="http://schemas.microsoft.com/office/drawing/2014/main" id="{7CB53963-383D-4D0C-8D13-6DE2607C7623}"/>
              </a:ext>
            </a:extLst>
          </p:cNvPr>
          <p:cNvSpPr txBox="1"/>
          <p:nvPr/>
        </p:nvSpPr>
        <p:spPr>
          <a:xfrm>
            <a:off x="5351164" y="586822"/>
            <a:ext cx="6002636" cy="1645920"/>
          </a:xfrm>
          <a:prstGeom prst="rect">
            <a:avLst/>
          </a:prstGeom>
        </p:spPr>
        <p:txBody>
          <a:bodyPr vert="horz" lIns="91440" tIns="45720" rIns="91440" bIns="45720" rtlCol="0" anchor="ctr">
            <a:normAutofit/>
          </a:bodyPr>
          <a:lstStyle/>
          <a:p>
            <a:pPr marL="457200" indent="-228600">
              <a:lnSpc>
                <a:spcPct val="90000"/>
              </a:lnSpc>
              <a:spcAft>
                <a:spcPts val="600"/>
              </a:spcAft>
              <a:buFont typeface="Arial" panose="020B0604020202020204" pitchFamily="34" charset="0"/>
              <a:buChar char="•"/>
            </a:pPr>
            <a:r>
              <a:rPr lang="en-US" dirty="0"/>
              <a:t>In New York City,  the price charged the most compared to all the other cities for the yellow cab </a:t>
            </a:r>
          </a:p>
        </p:txBody>
      </p:sp>
      <p:pic>
        <p:nvPicPr>
          <p:cNvPr id="8" name="Content Placeholder 7">
            <a:extLst>
              <a:ext uri="{FF2B5EF4-FFF2-40B4-BE49-F238E27FC236}">
                <a16:creationId xmlns:a16="http://schemas.microsoft.com/office/drawing/2014/main" id="{493ACAB0-423E-F465-2697-F6E54C9C4B5D}"/>
              </a:ext>
            </a:extLst>
          </p:cNvPr>
          <p:cNvPicPr>
            <a:picLocks noGrp="1" noChangeAspect="1"/>
          </p:cNvPicPr>
          <p:nvPr>
            <p:ph idx="1"/>
          </p:nvPr>
        </p:nvPicPr>
        <p:blipFill>
          <a:blip r:embed="rId2"/>
          <a:stretch>
            <a:fillRect/>
          </a:stretch>
        </p:blipFill>
        <p:spPr>
          <a:xfrm>
            <a:off x="2741305" y="2734056"/>
            <a:ext cx="6797782" cy="3483864"/>
          </a:xfrm>
          <a:prstGeom prst="rect">
            <a:avLst/>
          </a:prstGeom>
        </p:spPr>
      </p:pic>
    </p:spTree>
    <p:extLst>
      <p:ext uri="{BB962C8B-B14F-4D97-AF65-F5344CB8AC3E}">
        <p14:creationId xmlns:p14="http://schemas.microsoft.com/office/powerpoint/2010/main" val="1104558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43E2CBB-B34B-4EF1-8ED4-F3DBA32E09EC}"/>
              </a:ext>
            </a:extLst>
          </p:cNvPr>
          <p:cNvSpPr>
            <a:spLocks noGrp="1"/>
          </p:cNvSpPr>
          <p:nvPr>
            <p:ph type="title"/>
          </p:nvPr>
        </p:nvSpPr>
        <p:spPr>
          <a:xfrm>
            <a:off x="1046746" y="586822"/>
            <a:ext cx="3560252" cy="1645920"/>
          </a:xfrm>
        </p:spPr>
        <p:txBody>
          <a:bodyPr vert="horz" lIns="91440" tIns="45720" rIns="91440" bIns="45720" rtlCol="0" anchor="ctr">
            <a:normAutofit/>
          </a:bodyPr>
          <a:lstStyle/>
          <a:p>
            <a:r>
              <a:rPr lang="en-US" sz="3200" b="1" kern="1200" dirty="0">
                <a:solidFill>
                  <a:schemeClr val="tx1"/>
                </a:solidFill>
                <a:latin typeface="+mj-lt"/>
                <a:ea typeface="+mj-ea"/>
                <a:cs typeface="+mj-cs"/>
              </a:rPr>
              <a:t>Cab Users per City:</a:t>
            </a:r>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5" name="TextBox 4">
            <a:extLst>
              <a:ext uri="{FF2B5EF4-FFF2-40B4-BE49-F238E27FC236}">
                <a16:creationId xmlns:a16="http://schemas.microsoft.com/office/drawing/2014/main" id="{F361A40B-622A-473C-B530-C081E2445427}"/>
              </a:ext>
            </a:extLst>
          </p:cNvPr>
          <p:cNvSpPr txBox="1"/>
          <p:nvPr/>
        </p:nvSpPr>
        <p:spPr>
          <a:xfrm>
            <a:off x="5351164" y="586822"/>
            <a:ext cx="6002636" cy="1645920"/>
          </a:xfrm>
          <a:prstGeom prst="rect">
            <a:avLst/>
          </a:prstGeom>
        </p:spPr>
        <p:txBody>
          <a:bodyPr vert="horz" lIns="91440" tIns="45720" rIns="91440" bIns="45720" rtlCol="0" anchor="ctr">
            <a:normAutofit/>
          </a:bodyPr>
          <a:lstStyle/>
          <a:p>
            <a:pPr marL="342900" indent="-228600">
              <a:lnSpc>
                <a:spcPct val="90000"/>
              </a:lnSpc>
              <a:spcAft>
                <a:spcPts val="600"/>
              </a:spcAft>
              <a:buFont typeface="Arial" panose="020B0604020202020204" pitchFamily="34" charset="0"/>
              <a:buChar char="•"/>
            </a:pPr>
            <a:r>
              <a:rPr lang="en-US" dirty="0"/>
              <a:t>New York City has the most cab users with 28%, followed by Chicago with 16% and Los Angeles with 13%</a:t>
            </a:r>
          </a:p>
        </p:txBody>
      </p:sp>
      <p:pic>
        <p:nvPicPr>
          <p:cNvPr id="3" name="Picture 2">
            <a:extLst>
              <a:ext uri="{FF2B5EF4-FFF2-40B4-BE49-F238E27FC236}">
                <a16:creationId xmlns:a16="http://schemas.microsoft.com/office/drawing/2014/main" id="{D31FAF57-8ABC-4ECE-80A7-C65383B21709}"/>
              </a:ext>
            </a:extLst>
          </p:cNvPr>
          <p:cNvPicPr>
            <a:picLocks noChangeAspect="1"/>
          </p:cNvPicPr>
          <p:nvPr/>
        </p:nvPicPr>
        <p:blipFill>
          <a:blip r:embed="rId2"/>
          <a:stretch>
            <a:fillRect/>
          </a:stretch>
        </p:blipFill>
        <p:spPr>
          <a:xfrm>
            <a:off x="3848180" y="2734056"/>
            <a:ext cx="4584032" cy="3483864"/>
          </a:xfrm>
          <a:prstGeom prst="rect">
            <a:avLst/>
          </a:prstGeom>
        </p:spPr>
      </p:pic>
    </p:spTree>
    <p:extLst>
      <p:ext uri="{BB962C8B-B14F-4D97-AF65-F5344CB8AC3E}">
        <p14:creationId xmlns:p14="http://schemas.microsoft.com/office/powerpoint/2010/main" val="2918859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43E2CBB-B34B-4EF1-8ED4-F3DBA32E09EC}"/>
              </a:ext>
            </a:extLst>
          </p:cNvPr>
          <p:cNvSpPr>
            <a:spLocks noGrp="1"/>
          </p:cNvSpPr>
          <p:nvPr>
            <p:ph type="title"/>
          </p:nvPr>
        </p:nvSpPr>
        <p:spPr>
          <a:xfrm>
            <a:off x="1051560" y="586822"/>
            <a:ext cx="3657600" cy="1645920"/>
          </a:xfrm>
        </p:spPr>
        <p:txBody>
          <a:bodyPr vert="horz" lIns="91440" tIns="45720" rIns="91440" bIns="45720" rtlCol="0" anchor="ctr">
            <a:normAutofit/>
          </a:bodyPr>
          <a:lstStyle/>
          <a:p>
            <a:r>
              <a:rPr lang="en-US" sz="3200" b="1" dirty="0"/>
              <a:t>Transaction per City for both Cabs:</a:t>
            </a:r>
          </a:p>
        </p:txBody>
      </p:sp>
      <p:sp>
        <p:nvSpPr>
          <p:cNvPr id="25" name="Rectangle 24">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7" name="Rectangle 26">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F361A40B-622A-473C-B530-C081E2445427}"/>
              </a:ext>
            </a:extLst>
          </p:cNvPr>
          <p:cNvSpPr txBox="1"/>
          <p:nvPr/>
        </p:nvSpPr>
        <p:spPr>
          <a:xfrm>
            <a:off x="5250106" y="586822"/>
            <a:ext cx="6106742" cy="1645920"/>
          </a:xfrm>
          <a:prstGeom prst="rect">
            <a:avLst/>
          </a:prstGeom>
        </p:spPr>
        <p:txBody>
          <a:bodyPr vert="horz" lIns="91440" tIns="45720" rIns="91440" bIns="45720" rtlCol="0" anchor="ctr">
            <a:normAutofit/>
          </a:bodyPr>
          <a:lstStyle/>
          <a:p>
            <a:pPr marL="342900" indent="-228600">
              <a:lnSpc>
                <a:spcPct val="90000"/>
              </a:lnSpc>
              <a:spcAft>
                <a:spcPts val="600"/>
              </a:spcAft>
              <a:buFont typeface="Arial" panose="020B0604020202020204" pitchFamily="34" charset="0"/>
              <a:buChar char="•"/>
            </a:pPr>
            <a:r>
              <a:rPr lang="en-US" dirty="0"/>
              <a:t>Transactions for the yellow cab are highest in New York City at 31%, and for the pink cab, the highest number of transactions is in Los Angeles City at 23.5%</a:t>
            </a:r>
          </a:p>
        </p:txBody>
      </p:sp>
      <p:pic>
        <p:nvPicPr>
          <p:cNvPr id="4" name="Picture 3">
            <a:extLst>
              <a:ext uri="{FF2B5EF4-FFF2-40B4-BE49-F238E27FC236}">
                <a16:creationId xmlns:a16="http://schemas.microsoft.com/office/drawing/2014/main" id="{E5938D45-170E-36CF-6378-6ABB96046281}"/>
              </a:ext>
            </a:extLst>
          </p:cNvPr>
          <p:cNvPicPr>
            <a:picLocks noChangeAspect="1"/>
          </p:cNvPicPr>
          <p:nvPr/>
        </p:nvPicPr>
        <p:blipFill>
          <a:blip r:embed="rId2"/>
          <a:stretch>
            <a:fillRect/>
          </a:stretch>
        </p:blipFill>
        <p:spPr>
          <a:xfrm>
            <a:off x="1134647" y="2729397"/>
            <a:ext cx="4327781" cy="3483864"/>
          </a:xfrm>
          <a:prstGeom prst="rect">
            <a:avLst/>
          </a:prstGeom>
        </p:spPr>
      </p:pic>
      <p:pic>
        <p:nvPicPr>
          <p:cNvPr id="6" name="Picture 5">
            <a:extLst>
              <a:ext uri="{FF2B5EF4-FFF2-40B4-BE49-F238E27FC236}">
                <a16:creationId xmlns:a16="http://schemas.microsoft.com/office/drawing/2014/main" id="{6AECE8BA-5273-1AB1-5F5D-CCD4722ECE65}"/>
              </a:ext>
            </a:extLst>
          </p:cNvPr>
          <p:cNvPicPr>
            <a:picLocks noChangeAspect="1"/>
          </p:cNvPicPr>
          <p:nvPr/>
        </p:nvPicPr>
        <p:blipFill>
          <a:blip r:embed="rId3"/>
          <a:stretch>
            <a:fillRect/>
          </a:stretch>
        </p:blipFill>
        <p:spPr>
          <a:xfrm>
            <a:off x="6727076" y="2729397"/>
            <a:ext cx="4466492" cy="3483864"/>
          </a:xfrm>
          <a:prstGeom prst="rect">
            <a:avLst/>
          </a:prstGeom>
        </p:spPr>
      </p:pic>
    </p:spTree>
    <p:extLst>
      <p:ext uri="{BB962C8B-B14F-4D97-AF65-F5344CB8AC3E}">
        <p14:creationId xmlns:p14="http://schemas.microsoft.com/office/powerpoint/2010/main" val="232942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3" name="Rectangle 12">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EE49C3A-BB22-41C0-BD19-52C7374A5058}"/>
              </a:ext>
            </a:extLst>
          </p:cNvPr>
          <p:cNvSpPr>
            <a:spLocks noGrp="1"/>
          </p:cNvSpPr>
          <p:nvPr>
            <p:ph type="title"/>
          </p:nvPr>
        </p:nvSpPr>
        <p:spPr>
          <a:xfrm>
            <a:off x="1051560" y="586822"/>
            <a:ext cx="3657600" cy="1645920"/>
          </a:xfrm>
        </p:spPr>
        <p:txBody>
          <a:bodyPr vert="horz" lIns="91440" tIns="45720" rIns="91440" bIns="45720" rtlCol="0" anchor="ctr">
            <a:normAutofit/>
          </a:bodyPr>
          <a:lstStyle/>
          <a:p>
            <a:r>
              <a:rPr lang="en-US" sz="3200" b="1" dirty="0"/>
              <a:t>Price Charged per Gender for both Cabs:</a:t>
            </a:r>
          </a:p>
        </p:txBody>
      </p:sp>
      <p:sp>
        <p:nvSpPr>
          <p:cNvPr id="15" name="Rectangle 14">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7" name="Rectangle 16">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02AF381-0BCE-4AEB-8133-692AA0875C6F}"/>
              </a:ext>
            </a:extLst>
          </p:cNvPr>
          <p:cNvSpPr txBox="1"/>
          <p:nvPr/>
        </p:nvSpPr>
        <p:spPr>
          <a:xfrm>
            <a:off x="5250106" y="586822"/>
            <a:ext cx="6106742" cy="1645920"/>
          </a:xfrm>
          <a:prstGeom prst="rect">
            <a:avLst/>
          </a:prstGeom>
        </p:spPr>
        <p:txBody>
          <a:bodyPr vert="horz" lIns="91440" tIns="45720" rIns="91440" bIns="45720" rtlCol="0" anchor="ctr">
            <a:normAutofit/>
          </a:bodyPr>
          <a:lstStyle/>
          <a:p>
            <a:pPr marL="342900" indent="-228600">
              <a:lnSpc>
                <a:spcPct val="90000"/>
              </a:lnSpc>
              <a:spcAft>
                <a:spcPts val="600"/>
              </a:spcAft>
              <a:buFont typeface="Arial" panose="020B0604020202020204" pitchFamily="34" charset="0"/>
              <a:buChar char="•"/>
            </a:pPr>
            <a:r>
              <a:rPr lang="en-US" dirty="0"/>
              <a:t>Yellow cabs charged less for female customers compared to the pink cab setting the same price for male and female customers</a:t>
            </a:r>
          </a:p>
        </p:txBody>
      </p:sp>
      <p:pic>
        <p:nvPicPr>
          <p:cNvPr id="4" name="Picture 3">
            <a:extLst>
              <a:ext uri="{FF2B5EF4-FFF2-40B4-BE49-F238E27FC236}">
                <a16:creationId xmlns:a16="http://schemas.microsoft.com/office/drawing/2014/main" id="{4038F230-CFDA-4EC0-B0EA-2764E9CD0FCB}"/>
              </a:ext>
            </a:extLst>
          </p:cNvPr>
          <p:cNvPicPr>
            <a:picLocks noChangeAspect="1"/>
          </p:cNvPicPr>
          <p:nvPr/>
        </p:nvPicPr>
        <p:blipFill>
          <a:blip r:embed="rId2"/>
          <a:stretch>
            <a:fillRect/>
          </a:stretch>
        </p:blipFill>
        <p:spPr>
          <a:xfrm>
            <a:off x="1379053" y="2729397"/>
            <a:ext cx="3838968" cy="3483864"/>
          </a:xfrm>
          <a:prstGeom prst="rect">
            <a:avLst/>
          </a:prstGeom>
        </p:spPr>
      </p:pic>
      <p:pic>
        <p:nvPicPr>
          <p:cNvPr id="3" name="Picture 2">
            <a:extLst>
              <a:ext uri="{FF2B5EF4-FFF2-40B4-BE49-F238E27FC236}">
                <a16:creationId xmlns:a16="http://schemas.microsoft.com/office/drawing/2014/main" id="{5756580B-3CFA-49EA-A793-09B17E052B3B}"/>
              </a:ext>
            </a:extLst>
          </p:cNvPr>
          <p:cNvPicPr>
            <a:picLocks noChangeAspect="1"/>
          </p:cNvPicPr>
          <p:nvPr/>
        </p:nvPicPr>
        <p:blipFill>
          <a:blip r:embed="rId3"/>
          <a:stretch>
            <a:fillRect/>
          </a:stretch>
        </p:blipFill>
        <p:spPr>
          <a:xfrm>
            <a:off x="6986461" y="2729397"/>
            <a:ext cx="3947721" cy="3483864"/>
          </a:xfrm>
          <a:prstGeom prst="rect">
            <a:avLst/>
          </a:prstGeom>
        </p:spPr>
      </p:pic>
    </p:spTree>
    <p:extLst>
      <p:ext uri="{BB962C8B-B14F-4D97-AF65-F5344CB8AC3E}">
        <p14:creationId xmlns:p14="http://schemas.microsoft.com/office/powerpoint/2010/main" val="1755060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3" name="Rectangle 12">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EE49C3A-BB22-41C0-BD19-52C7374A5058}"/>
              </a:ext>
            </a:extLst>
          </p:cNvPr>
          <p:cNvSpPr>
            <a:spLocks noGrp="1"/>
          </p:cNvSpPr>
          <p:nvPr>
            <p:ph type="title"/>
          </p:nvPr>
        </p:nvSpPr>
        <p:spPr>
          <a:xfrm>
            <a:off x="1051560" y="586822"/>
            <a:ext cx="3657600" cy="1645920"/>
          </a:xfrm>
        </p:spPr>
        <p:txBody>
          <a:bodyPr vert="horz" lIns="91440" tIns="45720" rIns="91440" bIns="45720" rtlCol="0" anchor="ctr">
            <a:normAutofit/>
          </a:bodyPr>
          <a:lstStyle/>
          <a:p>
            <a:r>
              <a:rPr lang="en-US" sz="3200" b="1" dirty="0"/>
              <a:t>Customer Share Per Gender for Both Cabs:</a:t>
            </a:r>
          </a:p>
        </p:txBody>
      </p:sp>
      <p:sp>
        <p:nvSpPr>
          <p:cNvPr id="15" name="Rectangle 14">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7" name="Rectangle 16">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02AF381-0BCE-4AEB-8133-692AA0875C6F}"/>
              </a:ext>
            </a:extLst>
          </p:cNvPr>
          <p:cNvSpPr txBox="1"/>
          <p:nvPr/>
        </p:nvSpPr>
        <p:spPr>
          <a:xfrm>
            <a:off x="5250106" y="586822"/>
            <a:ext cx="6106742" cy="1645920"/>
          </a:xfrm>
          <a:prstGeom prst="rect">
            <a:avLst/>
          </a:prstGeom>
        </p:spPr>
        <p:txBody>
          <a:bodyPr vert="horz" lIns="91440" tIns="45720" rIns="91440" bIns="45720" rtlCol="0" anchor="ctr">
            <a:normAutofit/>
          </a:bodyPr>
          <a:lstStyle/>
          <a:p>
            <a:pPr marL="342900" indent="-228600">
              <a:lnSpc>
                <a:spcPct val="90000"/>
              </a:lnSpc>
              <a:spcAft>
                <a:spcPts val="600"/>
              </a:spcAft>
              <a:buFont typeface="Arial" panose="020B0604020202020204" pitchFamily="34" charset="0"/>
              <a:buChar char="•"/>
            </a:pPr>
            <a:r>
              <a:rPr lang="en-US" dirty="0"/>
              <a:t>Based on per gender for both cabs, the female gender percentages are 25.5% for the yellow cab compared to 20.5% for the pink cab</a:t>
            </a:r>
          </a:p>
        </p:txBody>
      </p:sp>
      <p:pic>
        <p:nvPicPr>
          <p:cNvPr id="5" name="Picture 4">
            <a:extLst>
              <a:ext uri="{FF2B5EF4-FFF2-40B4-BE49-F238E27FC236}">
                <a16:creationId xmlns:a16="http://schemas.microsoft.com/office/drawing/2014/main" id="{5A7753A7-2ECE-CA39-D1AF-D20FACCD457F}"/>
              </a:ext>
            </a:extLst>
          </p:cNvPr>
          <p:cNvPicPr>
            <a:picLocks noChangeAspect="1"/>
          </p:cNvPicPr>
          <p:nvPr/>
        </p:nvPicPr>
        <p:blipFill>
          <a:blip r:embed="rId2"/>
          <a:stretch>
            <a:fillRect/>
          </a:stretch>
        </p:blipFill>
        <p:spPr>
          <a:xfrm>
            <a:off x="3482507" y="2572782"/>
            <a:ext cx="5226986" cy="4093625"/>
          </a:xfrm>
          <a:prstGeom prst="rect">
            <a:avLst/>
          </a:prstGeom>
        </p:spPr>
      </p:pic>
    </p:spTree>
    <p:extLst>
      <p:ext uri="{BB962C8B-B14F-4D97-AF65-F5344CB8AC3E}">
        <p14:creationId xmlns:p14="http://schemas.microsoft.com/office/powerpoint/2010/main" val="1662670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3" name="Rectangle 12">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861C62-2203-4F7E-92F9-8C2B366126FE}"/>
              </a:ext>
            </a:extLst>
          </p:cNvPr>
          <p:cNvSpPr>
            <a:spLocks noGrp="1"/>
          </p:cNvSpPr>
          <p:nvPr>
            <p:ph type="title"/>
          </p:nvPr>
        </p:nvSpPr>
        <p:spPr>
          <a:xfrm>
            <a:off x="1051560" y="586822"/>
            <a:ext cx="3657600" cy="1645920"/>
          </a:xfrm>
        </p:spPr>
        <p:txBody>
          <a:bodyPr vert="horz" lIns="91440" tIns="45720" rIns="91440" bIns="45720" rtlCol="0" anchor="ctr">
            <a:normAutofit/>
          </a:bodyPr>
          <a:lstStyle/>
          <a:p>
            <a:r>
              <a:rPr lang="en-US" sz="3200" b="1" dirty="0"/>
              <a:t>Profit Margin Per Year for Both Cabs:</a:t>
            </a:r>
          </a:p>
        </p:txBody>
      </p:sp>
      <p:sp>
        <p:nvSpPr>
          <p:cNvPr id="15" name="Rectangle 14">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7" name="Rectangle 16">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CCB95D8F-28FF-4512-9DF3-F5C28692B05E}"/>
              </a:ext>
            </a:extLst>
          </p:cNvPr>
          <p:cNvSpPr txBox="1"/>
          <p:nvPr/>
        </p:nvSpPr>
        <p:spPr>
          <a:xfrm>
            <a:off x="5250106" y="586822"/>
            <a:ext cx="6106742" cy="1645920"/>
          </a:xfrm>
          <a:prstGeom prst="rect">
            <a:avLst/>
          </a:prstGeom>
        </p:spPr>
        <p:txBody>
          <a:bodyPr vert="horz" lIns="91440" tIns="45720" rIns="91440" bIns="45720" rtlCol="0" anchor="ctr">
            <a:normAutofit/>
          </a:bodyPr>
          <a:lstStyle/>
          <a:p>
            <a:pPr marL="342900" indent="-228600">
              <a:lnSpc>
                <a:spcPct val="90000"/>
              </a:lnSpc>
              <a:spcAft>
                <a:spcPts val="600"/>
              </a:spcAft>
              <a:buFont typeface="Arial" panose="020B0604020202020204" pitchFamily="34" charset="0"/>
              <a:buChar char="•"/>
            </a:pPr>
            <a:r>
              <a:rPr lang="en-US" dirty="0"/>
              <a:t>The yellow cab has a higher profit margin than the pink cab</a:t>
            </a:r>
          </a:p>
        </p:txBody>
      </p:sp>
      <p:pic>
        <p:nvPicPr>
          <p:cNvPr id="4" name="Picture 3">
            <a:extLst>
              <a:ext uri="{FF2B5EF4-FFF2-40B4-BE49-F238E27FC236}">
                <a16:creationId xmlns:a16="http://schemas.microsoft.com/office/drawing/2014/main" id="{5E1E916B-91FF-4629-B36F-2B9A34B1BC86}"/>
              </a:ext>
            </a:extLst>
          </p:cNvPr>
          <p:cNvPicPr>
            <a:picLocks noChangeAspect="1"/>
          </p:cNvPicPr>
          <p:nvPr/>
        </p:nvPicPr>
        <p:blipFill>
          <a:blip r:embed="rId2"/>
          <a:stretch>
            <a:fillRect/>
          </a:stretch>
        </p:blipFill>
        <p:spPr>
          <a:xfrm>
            <a:off x="557783" y="3073544"/>
            <a:ext cx="5481509" cy="2795569"/>
          </a:xfrm>
          <a:prstGeom prst="rect">
            <a:avLst/>
          </a:prstGeom>
        </p:spPr>
      </p:pic>
      <p:pic>
        <p:nvPicPr>
          <p:cNvPr id="3" name="Picture 2">
            <a:extLst>
              <a:ext uri="{FF2B5EF4-FFF2-40B4-BE49-F238E27FC236}">
                <a16:creationId xmlns:a16="http://schemas.microsoft.com/office/drawing/2014/main" id="{9BEE8306-D969-4877-81C9-6C90C652BA2A}"/>
              </a:ext>
            </a:extLst>
          </p:cNvPr>
          <p:cNvPicPr>
            <a:picLocks noChangeAspect="1"/>
          </p:cNvPicPr>
          <p:nvPr/>
        </p:nvPicPr>
        <p:blipFill>
          <a:blip r:embed="rId3"/>
          <a:stretch>
            <a:fillRect/>
          </a:stretch>
        </p:blipFill>
        <p:spPr>
          <a:xfrm>
            <a:off x="6198781" y="3097462"/>
            <a:ext cx="5523082" cy="2747733"/>
          </a:xfrm>
          <a:prstGeom prst="rect">
            <a:avLst/>
          </a:prstGeom>
        </p:spPr>
      </p:pic>
    </p:spTree>
    <p:extLst>
      <p:ext uri="{BB962C8B-B14F-4D97-AF65-F5344CB8AC3E}">
        <p14:creationId xmlns:p14="http://schemas.microsoft.com/office/powerpoint/2010/main" val="782420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3" name="Rectangle 12">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861C62-2203-4F7E-92F9-8C2B366126FE}"/>
              </a:ext>
            </a:extLst>
          </p:cNvPr>
          <p:cNvSpPr>
            <a:spLocks noGrp="1"/>
          </p:cNvSpPr>
          <p:nvPr>
            <p:ph type="title"/>
          </p:nvPr>
        </p:nvSpPr>
        <p:spPr>
          <a:xfrm>
            <a:off x="1051560" y="586822"/>
            <a:ext cx="3657600" cy="1645920"/>
          </a:xfrm>
        </p:spPr>
        <p:txBody>
          <a:bodyPr vert="horz" lIns="91440" tIns="45720" rIns="91440" bIns="45720" rtlCol="0" anchor="ctr">
            <a:normAutofit/>
          </a:bodyPr>
          <a:lstStyle/>
          <a:p>
            <a:r>
              <a:rPr lang="en-US" sz="3200" b="1" dirty="0"/>
              <a:t>Average Age of Users</a:t>
            </a:r>
          </a:p>
        </p:txBody>
      </p:sp>
      <p:sp>
        <p:nvSpPr>
          <p:cNvPr id="15" name="Rectangle 14">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7" name="Rectangle 16">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CCB95D8F-28FF-4512-9DF3-F5C28692B05E}"/>
              </a:ext>
            </a:extLst>
          </p:cNvPr>
          <p:cNvSpPr txBox="1"/>
          <p:nvPr/>
        </p:nvSpPr>
        <p:spPr>
          <a:xfrm>
            <a:off x="5250106" y="586822"/>
            <a:ext cx="6106742" cy="1645920"/>
          </a:xfrm>
          <a:prstGeom prst="rect">
            <a:avLst/>
          </a:prstGeom>
        </p:spPr>
        <p:txBody>
          <a:bodyPr vert="horz" lIns="91440" tIns="45720" rIns="91440" bIns="45720" rtlCol="0" anchor="ctr">
            <a:normAutofit/>
          </a:bodyPr>
          <a:lstStyle/>
          <a:p>
            <a:pPr marL="342900" indent="-228600">
              <a:lnSpc>
                <a:spcPct val="90000"/>
              </a:lnSpc>
              <a:spcAft>
                <a:spcPts val="600"/>
              </a:spcAft>
              <a:buFont typeface="Arial" panose="020B0604020202020204" pitchFamily="34" charset="0"/>
              <a:buChar char="•"/>
            </a:pPr>
            <a:r>
              <a:rPr lang="en-US" dirty="0"/>
              <a:t>35 is the average age of cab users for both genders </a:t>
            </a:r>
          </a:p>
        </p:txBody>
      </p:sp>
      <p:pic>
        <p:nvPicPr>
          <p:cNvPr id="5" name="object 5">
            <a:extLst>
              <a:ext uri="{FF2B5EF4-FFF2-40B4-BE49-F238E27FC236}">
                <a16:creationId xmlns:a16="http://schemas.microsoft.com/office/drawing/2014/main" id="{78991175-6417-7578-63CF-D4D04C30FAFE}"/>
              </a:ext>
            </a:extLst>
          </p:cNvPr>
          <p:cNvPicPr/>
          <p:nvPr/>
        </p:nvPicPr>
        <p:blipFill>
          <a:blip r:embed="rId2" cstate="print"/>
          <a:stretch>
            <a:fillRect/>
          </a:stretch>
        </p:blipFill>
        <p:spPr>
          <a:xfrm>
            <a:off x="2621079" y="2819567"/>
            <a:ext cx="6949842" cy="3099441"/>
          </a:xfrm>
          <a:prstGeom prst="rect">
            <a:avLst/>
          </a:prstGeom>
        </p:spPr>
      </p:pic>
    </p:spTree>
    <p:extLst>
      <p:ext uri="{BB962C8B-B14F-4D97-AF65-F5344CB8AC3E}">
        <p14:creationId xmlns:p14="http://schemas.microsoft.com/office/powerpoint/2010/main" val="4160235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3" name="Rectangle 12">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861C62-2203-4F7E-92F9-8C2B366126FE}"/>
              </a:ext>
            </a:extLst>
          </p:cNvPr>
          <p:cNvSpPr>
            <a:spLocks noGrp="1"/>
          </p:cNvSpPr>
          <p:nvPr>
            <p:ph type="title"/>
          </p:nvPr>
        </p:nvSpPr>
        <p:spPr>
          <a:xfrm>
            <a:off x="1051560" y="586822"/>
            <a:ext cx="3657600" cy="1645920"/>
          </a:xfrm>
        </p:spPr>
        <p:txBody>
          <a:bodyPr vert="horz" lIns="91440" tIns="45720" rIns="91440" bIns="45720" rtlCol="0" anchor="ctr">
            <a:normAutofit/>
          </a:bodyPr>
          <a:lstStyle/>
          <a:p>
            <a:r>
              <a:rPr lang="en-US" sz="3200" b="1" dirty="0"/>
              <a:t>Average Income of Users</a:t>
            </a:r>
          </a:p>
        </p:txBody>
      </p:sp>
      <p:sp>
        <p:nvSpPr>
          <p:cNvPr id="15" name="Rectangle 14">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7" name="Rectangle 16">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CCB95D8F-28FF-4512-9DF3-F5C28692B05E}"/>
              </a:ext>
            </a:extLst>
          </p:cNvPr>
          <p:cNvSpPr txBox="1"/>
          <p:nvPr/>
        </p:nvSpPr>
        <p:spPr>
          <a:xfrm>
            <a:off x="5250106" y="586822"/>
            <a:ext cx="6106742" cy="1645920"/>
          </a:xfrm>
          <a:prstGeom prst="rect">
            <a:avLst/>
          </a:prstGeom>
        </p:spPr>
        <p:txBody>
          <a:bodyPr vert="horz" lIns="91440" tIns="45720" rIns="91440" bIns="45720" rtlCol="0" anchor="ctr">
            <a:normAutofit/>
          </a:bodyPr>
          <a:lstStyle/>
          <a:p>
            <a:pPr marL="342900" indent="-228600">
              <a:lnSpc>
                <a:spcPct val="90000"/>
              </a:lnSpc>
              <a:spcAft>
                <a:spcPts val="600"/>
              </a:spcAft>
              <a:buFont typeface="Arial" panose="020B0604020202020204" pitchFamily="34" charset="0"/>
              <a:buChar char="•"/>
            </a:pPr>
            <a:r>
              <a:rPr lang="en-US" dirty="0"/>
              <a:t>The average income is around $15,000 for cab users</a:t>
            </a:r>
          </a:p>
        </p:txBody>
      </p:sp>
      <p:pic>
        <p:nvPicPr>
          <p:cNvPr id="4" name="object 5">
            <a:extLst>
              <a:ext uri="{FF2B5EF4-FFF2-40B4-BE49-F238E27FC236}">
                <a16:creationId xmlns:a16="http://schemas.microsoft.com/office/drawing/2014/main" id="{B7FD1A6C-61CF-B07F-7BE4-B5BA5EC4B9F4}"/>
              </a:ext>
            </a:extLst>
          </p:cNvPr>
          <p:cNvPicPr/>
          <p:nvPr/>
        </p:nvPicPr>
        <p:blipFill>
          <a:blip r:embed="rId2" cstate="print"/>
          <a:stretch>
            <a:fillRect/>
          </a:stretch>
        </p:blipFill>
        <p:spPr>
          <a:xfrm>
            <a:off x="2798214" y="2616504"/>
            <a:ext cx="6595571" cy="3234359"/>
          </a:xfrm>
          <a:prstGeom prst="rect">
            <a:avLst/>
          </a:prstGeom>
        </p:spPr>
      </p:pic>
    </p:spTree>
    <p:extLst>
      <p:ext uri="{BB962C8B-B14F-4D97-AF65-F5344CB8AC3E}">
        <p14:creationId xmlns:p14="http://schemas.microsoft.com/office/powerpoint/2010/main" val="2965889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3" name="Rectangle 12">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861C62-2203-4F7E-92F9-8C2B366126FE}"/>
              </a:ext>
            </a:extLst>
          </p:cNvPr>
          <p:cNvSpPr>
            <a:spLocks noGrp="1"/>
          </p:cNvSpPr>
          <p:nvPr>
            <p:ph type="title"/>
          </p:nvPr>
        </p:nvSpPr>
        <p:spPr>
          <a:xfrm>
            <a:off x="1051560" y="586822"/>
            <a:ext cx="3657600" cy="1645920"/>
          </a:xfrm>
        </p:spPr>
        <p:txBody>
          <a:bodyPr vert="horz" lIns="91440" tIns="45720" rIns="91440" bIns="45720" rtlCol="0" anchor="ctr">
            <a:normAutofit/>
          </a:bodyPr>
          <a:lstStyle/>
          <a:p>
            <a:r>
              <a:rPr lang="en-US" sz="3200" b="1" dirty="0"/>
              <a:t>Profit Margin</a:t>
            </a:r>
          </a:p>
        </p:txBody>
      </p:sp>
      <p:sp>
        <p:nvSpPr>
          <p:cNvPr id="15" name="Rectangle 14">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7" name="Rectangle 16">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CCB95D8F-28FF-4512-9DF3-F5C28692B05E}"/>
              </a:ext>
            </a:extLst>
          </p:cNvPr>
          <p:cNvSpPr txBox="1"/>
          <p:nvPr/>
        </p:nvSpPr>
        <p:spPr>
          <a:xfrm>
            <a:off x="5250106" y="586822"/>
            <a:ext cx="6106742" cy="1645920"/>
          </a:xfrm>
          <a:prstGeom prst="rect">
            <a:avLst/>
          </a:prstGeom>
        </p:spPr>
        <p:txBody>
          <a:bodyPr vert="horz" lIns="91440" tIns="45720" rIns="91440" bIns="45720" rtlCol="0" anchor="ctr">
            <a:normAutofit/>
          </a:bodyPr>
          <a:lstStyle/>
          <a:p>
            <a:pPr marL="342900" indent="-228600">
              <a:lnSpc>
                <a:spcPct val="90000"/>
              </a:lnSpc>
              <a:spcAft>
                <a:spcPts val="600"/>
              </a:spcAft>
              <a:buFont typeface="Arial" panose="020B0604020202020204" pitchFamily="34" charset="0"/>
              <a:buChar char="•"/>
            </a:pPr>
            <a:r>
              <a:rPr lang="en-US" dirty="0"/>
              <a:t>The yellow cab has a higher profit margin compared to the pink cab</a:t>
            </a:r>
          </a:p>
        </p:txBody>
      </p:sp>
      <p:pic>
        <p:nvPicPr>
          <p:cNvPr id="5" name="object 5">
            <a:extLst>
              <a:ext uri="{FF2B5EF4-FFF2-40B4-BE49-F238E27FC236}">
                <a16:creationId xmlns:a16="http://schemas.microsoft.com/office/drawing/2014/main" id="{418C0A7C-D9B8-1461-13F1-CE6CF4F74E03}"/>
              </a:ext>
            </a:extLst>
          </p:cNvPr>
          <p:cNvPicPr/>
          <p:nvPr/>
        </p:nvPicPr>
        <p:blipFill>
          <a:blip r:embed="rId2" cstate="print"/>
          <a:stretch>
            <a:fillRect/>
          </a:stretch>
        </p:blipFill>
        <p:spPr>
          <a:xfrm>
            <a:off x="3326692" y="2733792"/>
            <a:ext cx="5538615" cy="2974853"/>
          </a:xfrm>
          <a:prstGeom prst="rect">
            <a:avLst/>
          </a:prstGeom>
        </p:spPr>
      </p:pic>
    </p:spTree>
    <p:extLst>
      <p:ext uri="{BB962C8B-B14F-4D97-AF65-F5344CB8AC3E}">
        <p14:creationId xmlns:p14="http://schemas.microsoft.com/office/powerpoint/2010/main" val="1872489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3">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841248" y="548640"/>
            <a:ext cx="3600860" cy="5431536"/>
          </a:xfrm>
        </p:spPr>
        <p:txBody>
          <a:bodyPr vert="horz" lIns="91440" tIns="45720" rIns="91440" bIns="45720" rtlCol="0" anchor="ctr" anchorCtr="0">
            <a:normAutofit/>
          </a:bodyPr>
          <a:lstStyle/>
          <a:p>
            <a:pPr algn="l"/>
            <a:br>
              <a:rPr lang="en-US" sz="5400" kern="1200" dirty="0">
                <a:solidFill>
                  <a:schemeClr val="tx1"/>
                </a:solidFill>
                <a:latin typeface="+mj-lt"/>
                <a:ea typeface="+mj-ea"/>
                <a:cs typeface="+mj-cs"/>
              </a:rPr>
            </a:br>
            <a:br>
              <a:rPr lang="en-US" sz="5400" kern="1200" dirty="0">
                <a:solidFill>
                  <a:schemeClr val="tx1"/>
                </a:solidFill>
                <a:latin typeface="+mj-lt"/>
                <a:ea typeface="+mj-ea"/>
                <a:cs typeface="+mj-cs"/>
              </a:rPr>
            </a:br>
            <a:br>
              <a:rPr lang="en-US" sz="5400" kern="1200" dirty="0">
                <a:solidFill>
                  <a:schemeClr val="tx1"/>
                </a:solidFill>
                <a:latin typeface="+mj-lt"/>
                <a:ea typeface="+mj-ea"/>
                <a:cs typeface="+mj-cs"/>
              </a:rPr>
            </a:br>
            <a:r>
              <a:rPr lang="en-US" sz="5400" kern="1200" dirty="0">
                <a:solidFill>
                  <a:schemeClr val="tx1"/>
                </a:solidFill>
                <a:latin typeface="+mj-lt"/>
                <a:ea typeface="+mj-ea"/>
                <a:cs typeface="+mj-cs"/>
              </a:rPr>
              <a:t>Agenda</a:t>
            </a:r>
          </a:p>
        </p:txBody>
      </p:sp>
      <p:sp>
        <p:nvSpPr>
          <p:cNvPr id="3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a:off x="5126418" y="552091"/>
            <a:ext cx="6224335" cy="5431536"/>
          </a:xfrm>
        </p:spPr>
        <p:txBody>
          <a:bodyPr vert="horz" lIns="91440" tIns="45720" rIns="91440" bIns="45720" rtlCol="0" anchor="ctr">
            <a:normAutofit/>
          </a:bodyPr>
          <a:lstStyle/>
          <a:p>
            <a:pPr indent="-228600" algn="l">
              <a:buFont typeface="Arial" panose="020B0604020202020204" pitchFamily="34" charset="0"/>
              <a:buChar char="•"/>
            </a:pPr>
            <a:endParaRPr lang="en-US" sz="2800" dirty="0"/>
          </a:p>
          <a:p>
            <a:pPr indent="-228600" algn="l">
              <a:buFont typeface="Arial" panose="020B0604020202020204" pitchFamily="34" charset="0"/>
              <a:buChar char="•"/>
            </a:pPr>
            <a:r>
              <a:rPr lang="en-US" sz="2800" dirty="0"/>
              <a:t>         Executive Summary</a:t>
            </a:r>
          </a:p>
          <a:p>
            <a:pPr indent="-228600" algn="l">
              <a:buFont typeface="Arial" panose="020B0604020202020204" pitchFamily="34" charset="0"/>
              <a:buChar char="•"/>
            </a:pPr>
            <a:r>
              <a:rPr lang="en-US" sz="2800" dirty="0"/>
              <a:t>         Problem Statement</a:t>
            </a:r>
          </a:p>
          <a:p>
            <a:pPr indent="-228600" algn="l">
              <a:buFont typeface="Arial" panose="020B0604020202020204" pitchFamily="34" charset="0"/>
              <a:buChar char="•"/>
            </a:pPr>
            <a:r>
              <a:rPr lang="en-US" sz="2800" dirty="0"/>
              <a:t>         Approach</a:t>
            </a:r>
          </a:p>
          <a:p>
            <a:pPr indent="-228600" algn="l">
              <a:buFont typeface="Arial" panose="020B0604020202020204" pitchFamily="34" charset="0"/>
              <a:buChar char="•"/>
            </a:pPr>
            <a:r>
              <a:rPr lang="en-US" sz="2800" dirty="0"/>
              <a:t>         Exploratory Data Analysis (EDA)</a:t>
            </a:r>
          </a:p>
          <a:p>
            <a:pPr indent="-228600" algn="l">
              <a:buFont typeface="Arial" panose="020B0604020202020204" pitchFamily="34" charset="0"/>
              <a:buChar char="•"/>
            </a:pPr>
            <a:r>
              <a:rPr lang="en-US" sz="2800" dirty="0"/>
              <a:t>         Hypothesis Testing</a:t>
            </a:r>
          </a:p>
          <a:p>
            <a:pPr indent="-228600" algn="l">
              <a:buFont typeface="Arial" panose="020B0604020202020204" pitchFamily="34" charset="0"/>
              <a:buChar char="•"/>
            </a:pPr>
            <a:r>
              <a:rPr lang="en-US" sz="2800" dirty="0"/>
              <a:t>         Recommendations</a:t>
            </a:r>
          </a:p>
          <a:p>
            <a:pPr indent="-228600" algn="l">
              <a:buFont typeface="Arial" panose="020B0604020202020204" pitchFamily="34" charset="0"/>
              <a:buChar char="•"/>
            </a:pPr>
            <a:r>
              <a:rPr lang="en-US" sz="2800" dirty="0"/>
              <a:t>         Conclusions</a:t>
            </a:r>
          </a:p>
          <a:p>
            <a:pPr indent="-228600" algn="l">
              <a:buFont typeface="Arial" panose="020B0604020202020204" pitchFamily="34" charset="0"/>
              <a:buChar char="•"/>
            </a:pPr>
            <a:endParaRPr lang="en-US" sz="2200" dirty="0"/>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4" name="Rectangle 23">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861C62-2203-4F7E-92F9-8C2B366126FE}"/>
              </a:ext>
            </a:extLst>
          </p:cNvPr>
          <p:cNvSpPr>
            <a:spLocks noGrp="1"/>
          </p:cNvSpPr>
          <p:nvPr>
            <p:ph type="title"/>
          </p:nvPr>
        </p:nvSpPr>
        <p:spPr>
          <a:xfrm>
            <a:off x="1051560" y="586822"/>
            <a:ext cx="3657600" cy="1645920"/>
          </a:xfrm>
        </p:spPr>
        <p:txBody>
          <a:bodyPr vert="horz" lIns="91440" tIns="45720" rIns="91440" bIns="45720" rtlCol="0" anchor="ctr">
            <a:normAutofit/>
          </a:bodyPr>
          <a:lstStyle/>
          <a:p>
            <a:r>
              <a:rPr lang="en-US" sz="3200" b="1" dirty="0"/>
              <a:t>Profit Margin based on Time</a:t>
            </a:r>
          </a:p>
        </p:txBody>
      </p:sp>
      <p:sp>
        <p:nvSpPr>
          <p:cNvPr id="26" name="Rectangle 25">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8" name="Rectangle 27">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CCB95D8F-28FF-4512-9DF3-F5C28692B05E}"/>
              </a:ext>
            </a:extLst>
          </p:cNvPr>
          <p:cNvSpPr txBox="1"/>
          <p:nvPr/>
        </p:nvSpPr>
        <p:spPr>
          <a:xfrm>
            <a:off x="5250106" y="586822"/>
            <a:ext cx="6106742" cy="1645920"/>
          </a:xfrm>
          <a:prstGeom prst="rect">
            <a:avLst/>
          </a:prstGeom>
        </p:spPr>
        <p:txBody>
          <a:bodyPr vert="horz" lIns="91440" tIns="45720" rIns="91440" bIns="45720" rtlCol="0" anchor="ctr">
            <a:normAutofit/>
          </a:bodyPr>
          <a:lstStyle/>
          <a:p>
            <a:pPr marL="342900" indent="-228600">
              <a:lnSpc>
                <a:spcPct val="90000"/>
              </a:lnSpc>
              <a:spcAft>
                <a:spcPts val="600"/>
              </a:spcAft>
              <a:buFont typeface="Arial" panose="020B0604020202020204" pitchFamily="34" charset="0"/>
              <a:buChar char="•"/>
            </a:pPr>
            <a:r>
              <a:rPr lang="en-US" dirty="0"/>
              <a:t>The profit margin decreased by the year</a:t>
            </a:r>
          </a:p>
          <a:p>
            <a:pPr marL="342900" indent="-228600">
              <a:lnSpc>
                <a:spcPct val="90000"/>
              </a:lnSpc>
              <a:spcAft>
                <a:spcPts val="600"/>
              </a:spcAft>
              <a:buFont typeface="Arial" panose="020B0604020202020204" pitchFamily="34" charset="0"/>
              <a:buChar char="•"/>
            </a:pPr>
            <a:r>
              <a:rPr lang="en-US" dirty="0"/>
              <a:t>The profit margin varies based on per month</a:t>
            </a:r>
          </a:p>
        </p:txBody>
      </p:sp>
      <p:pic>
        <p:nvPicPr>
          <p:cNvPr id="3" name="object 5">
            <a:extLst>
              <a:ext uri="{FF2B5EF4-FFF2-40B4-BE49-F238E27FC236}">
                <a16:creationId xmlns:a16="http://schemas.microsoft.com/office/drawing/2014/main" id="{E17432D4-BE02-4085-EA8E-160615F37294}"/>
              </a:ext>
            </a:extLst>
          </p:cNvPr>
          <p:cNvPicPr/>
          <p:nvPr/>
        </p:nvPicPr>
        <p:blipFill>
          <a:blip r:embed="rId2" cstate="print"/>
          <a:stretch>
            <a:fillRect/>
          </a:stretch>
        </p:blipFill>
        <p:spPr>
          <a:xfrm>
            <a:off x="557783" y="2936506"/>
            <a:ext cx="5481509" cy="3069645"/>
          </a:xfrm>
          <a:prstGeom prst="rect">
            <a:avLst/>
          </a:prstGeom>
        </p:spPr>
      </p:pic>
      <p:pic>
        <p:nvPicPr>
          <p:cNvPr id="5" name="object 6">
            <a:extLst>
              <a:ext uri="{FF2B5EF4-FFF2-40B4-BE49-F238E27FC236}">
                <a16:creationId xmlns:a16="http://schemas.microsoft.com/office/drawing/2014/main" id="{54800DE3-71B2-E10F-541D-9A8A5D6BF155}"/>
              </a:ext>
            </a:extLst>
          </p:cNvPr>
          <p:cNvPicPr/>
          <p:nvPr/>
        </p:nvPicPr>
        <p:blipFill>
          <a:blip r:embed="rId3" cstate="print"/>
          <a:stretch>
            <a:fillRect/>
          </a:stretch>
        </p:blipFill>
        <p:spPr>
          <a:xfrm>
            <a:off x="6198781" y="2925807"/>
            <a:ext cx="5523082" cy="3091043"/>
          </a:xfrm>
          <a:prstGeom prst="rect">
            <a:avLst/>
          </a:prstGeom>
        </p:spPr>
      </p:pic>
    </p:spTree>
    <p:extLst>
      <p:ext uri="{BB962C8B-B14F-4D97-AF65-F5344CB8AC3E}">
        <p14:creationId xmlns:p14="http://schemas.microsoft.com/office/powerpoint/2010/main" val="41568031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7" name="Rectangle 26">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A7A28C7-472D-43A6-8934-8D333B6D06B2}"/>
              </a:ext>
            </a:extLst>
          </p:cNvPr>
          <p:cNvSpPr>
            <a:spLocks noGrp="1"/>
          </p:cNvSpPr>
          <p:nvPr>
            <p:ph type="title"/>
          </p:nvPr>
        </p:nvSpPr>
        <p:spPr>
          <a:xfrm>
            <a:off x="1051560" y="586822"/>
            <a:ext cx="3657600" cy="1645920"/>
          </a:xfrm>
        </p:spPr>
        <p:txBody>
          <a:bodyPr vert="horz" lIns="91440" tIns="45720" rIns="91440" bIns="45720" rtlCol="0" anchor="ctr">
            <a:normAutofit/>
          </a:bodyPr>
          <a:lstStyle/>
          <a:p>
            <a:r>
              <a:rPr lang="en-US" sz="3200" b="1" dirty="0"/>
              <a:t>Margins per Transactions</a:t>
            </a:r>
          </a:p>
        </p:txBody>
      </p:sp>
      <p:sp>
        <p:nvSpPr>
          <p:cNvPr id="29" name="Rectangle 28">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1" name="Rectangle 30">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4EEDB6F9-774B-445F-AE71-A3E7D4FB21AE}"/>
              </a:ext>
            </a:extLst>
          </p:cNvPr>
          <p:cNvSpPr txBox="1"/>
          <p:nvPr/>
        </p:nvSpPr>
        <p:spPr>
          <a:xfrm>
            <a:off x="5250106" y="586822"/>
            <a:ext cx="6106742" cy="1645920"/>
          </a:xfrm>
          <a:prstGeom prst="rect">
            <a:avLst/>
          </a:prstGeom>
        </p:spPr>
        <p:txBody>
          <a:bodyPr vert="horz" lIns="91440" tIns="45720" rIns="91440" bIns="45720" rtlCol="0" anchor="ctr">
            <a:normAutofit/>
          </a:bodyPr>
          <a:lstStyle/>
          <a:p>
            <a:pPr marL="342900" indent="-228600">
              <a:lnSpc>
                <a:spcPct val="90000"/>
              </a:lnSpc>
              <a:spcAft>
                <a:spcPts val="600"/>
              </a:spcAft>
              <a:buFont typeface="Arial" panose="020B0604020202020204" pitchFamily="34" charset="0"/>
              <a:buChar char="•"/>
            </a:pPr>
            <a:r>
              <a:rPr lang="en-US" dirty="0"/>
              <a:t>The pink cab’s margins increased when there was an increase in transactions</a:t>
            </a:r>
          </a:p>
          <a:p>
            <a:pPr marL="342900" indent="-228600">
              <a:lnSpc>
                <a:spcPct val="90000"/>
              </a:lnSpc>
              <a:spcAft>
                <a:spcPts val="600"/>
              </a:spcAft>
              <a:buFont typeface="Arial" panose="020B0604020202020204" pitchFamily="34" charset="0"/>
              <a:buChar char="•"/>
            </a:pPr>
            <a:r>
              <a:rPr lang="en-US" dirty="0"/>
              <a:t>The yellow cab’s margins decreased when there was an increase in transactions</a:t>
            </a:r>
          </a:p>
        </p:txBody>
      </p:sp>
      <p:pic>
        <p:nvPicPr>
          <p:cNvPr id="3" name="Picture 2">
            <a:extLst>
              <a:ext uri="{FF2B5EF4-FFF2-40B4-BE49-F238E27FC236}">
                <a16:creationId xmlns:a16="http://schemas.microsoft.com/office/drawing/2014/main" id="{95E29EA3-B7EF-4143-B9B5-868EE1D89F9B}"/>
              </a:ext>
            </a:extLst>
          </p:cNvPr>
          <p:cNvPicPr>
            <a:picLocks noChangeAspect="1"/>
          </p:cNvPicPr>
          <p:nvPr/>
        </p:nvPicPr>
        <p:blipFill>
          <a:blip r:embed="rId2"/>
          <a:stretch>
            <a:fillRect/>
          </a:stretch>
        </p:blipFill>
        <p:spPr>
          <a:xfrm>
            <a:off x="1456312" y="2729397"/>
            <a:ext cx="3684450" cy="3483864"/>
          </a:xfrm>
          <a:prstGeom prst="rect">
            <a:avLst/>
          </a:prstGeom>
        </p:spPr>
      </p:pic>
      <p:pic>
        <p:nvPicPr>
          <p:cNvPr id="4" name="Picture 3">
            <a:extLst>
              <a:ext uri="{FF2B5EF4-FFF2-40B4-BE49-F238E27FC236}">
                <a16:creationId xmlns:a16="http://schemas.microsoft.com/office/drawing/2014/main" id="{1B87E58F-29DA-4042-BD87-5D295E998833}"/>
              </a:ext>
            </a:extLst>
          </p:cNvPr>
          <p:cNvPicPr>
            <a:picLocks noChangeAspect="1"/>
          </p:cNvPicPr>
          <p:nvPr/>
        </p:nvPicPr>
        <p:blipFill>
          <a:blip r:embed="rId3"/>
          <a:stretch>
            <a:fillRect/>
          </a:stretch>
        </p:blipFill>
        <p:spPr>
          <a:xfrm>
            <a:off x="7073676" y="2729397"/>
            <a:ext cx="3773292" cy="3483864"/>
          </a:xfrm>
          <a:prstGeom prst="rect">
            <a:avLst/>
          </a:prstGeom>
        </p:spPr>
      </p:pic>
    </p:spTree>
    <p:extLst>
      <p:ext uri="{BB962C8B-B14F-4D97-AF65-F5344CB8AC3E}">
        <p14:creationId xmlns:p14="http://schemas.microsoft.com/office/powerpoint/2010/main" val="19157199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463EB0A-3D7C-4AA5-BFA5-8EE5B4BA5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A14CC4-6FC0-1624-FB6A-A233684B6985}"/>
              </a:ext>
            </a:extLst>
          </p:cNvPr>
          <p:cNvSpPr>
            <a:spLocks noGrp="1"/>
          </p:cNvSpPr>
          <p:nvPr>
            <p:ph type="title"/>
          </p:nvPr>
        </p:nvSpPr>
        <p:spPr>
          <a:xfrm>
            <a:off x="578651" y="1122363"/>
            <a:ext cx="11034695" cy="3174690"/>
          </a:xfrm>
        </p:spPr>
        <p:txBody>
          <a:bodyPr vert="horz" lIns="91440" tIns="45720" rIns="91440" bIns="45720" rtlCol="0" anchor="b">
            <a:normAutofit/>
          </a:bodyPr>
          <a:lstStyle/>
          <a:p>
            <a:r>
              <a:rPr lang="en-US" sz="8000" kern="1200" dirty="0">
                <a:solidFill>
                  <a:schemeClr val="tx1"/>
                </a:solidFill>
                <a:latin typeface="+mj-lt"/>
                <a:ea typeface="+mj-ea"/>
                <a:cs typeface="+mj-cs"/>
              </a:rPr>
              <a:t>Hypothesis Testing</a:t>
            </a:r>
          </a:p>
        </p:txBody>
      </p:sp>
      <p:sp>
        <p:nvSpPr>
          <p:cNvPr id="22" name="Rectangle 21">
            <a:extLst>
              <a:ext uri="{FF2B5EF4-FFF2-40B4-BE49-F238E27FC236}">
                <a16:creationId xmlns:a16="http://schemas.microsoft.com/office/drawing/2014/main" id="{7945AD00-F967-454D-A4B2-39ABA5C8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E9BC5B79-B912-427C-8219-E3E50943F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Tree>
    <p:extLst>
      <p:ext uri="{BB962C8B-B14F-4D97-AF65-F5344CB8AC3E}">
        <p14:creationId xmlns:p14="http://schemas.microsoft.com/office/powerpoint/2010/main" val="21284630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2">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50" name="Rectangle 44">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A7A28C7-472D-43A6-8934-8D333B6D06B2}"/>
              </a:ext>
            </a:extLst>
          </p:cNvPr>
          <p:cNvSpPr>
            <a:spLocks noGrp="1"/>
          </p:cNvSpPr>
          <p:nvPr>
            <p:ph type="title"/>
          </p:nvPr>
        </p:nvSpPr>
        <p:spPr>
          <a:xfrm>
            <a:off x="1046746" y="586822"/>
            <a:ext cx="3560252" cy="1645920"/>
          </a:xfrm>
        </p:spPr>
        <p:txBody>
          <a:bodyPr vert="horz" lIns="91440" tIns="45720" rIns="91440" bIns="45720" rtlCol="0" anchor="ctr">
            <a:normAutofit/>
          </a:bodyPr>
          <a:lstStyle/>
          <a:p>
            <a:r>
              <a:rPr lang="en-US" sz="2700" b="1" kern="1200" dirty="0">
                <a:solidFill>
                  <a:schemeClr val="tx1"/>
                </a:solidFill>
                <a:latin typeface="+mj-lt"/>
                <a:ea typeface="+mj-ea"/>
                <a:cs typeface="+mj-cs"/>
              </a:rPr>
              <a:t>Hypothesis 1: Is there any difference in profit regarding gender?</a:t>
            </a:r>
          </a:p>
        </p:txBody>
      </p:sp>
      <p:sp>
        <p:nvSpPr>
          <p:cNvPr id="47" name="Rectangle 46">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49" name="Rectangle 48">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6" name="TextBox 5">
            <a:extLst>
              <a:ext uri="{FF2B5EF4-FFF2-40B4-BE49-F238E27FC236}">
                <a16:creationId xmlns:a16="http://schemas.microsoft.com/office/drawing/2014/main" id="{4EEDB6F9-774B-445F-AE71-A3E7D4FB21AE}"/>
              </a:ext>
            </a:extLst>
          </p:cNvPr>
          <p:cNvSpPr txBox="1"/>
          <p:nvPr/>
        </p:nvSpPr>
        <p:spPr>
          <a:xfrm>
            <a:off x="5351164" y="586822"/>
            <a:ext cx="6002636" cy="1645920"/>
          </a:xfrm>
          <a:prstGeom prst="rect">
            <a:avLst/>
          </a:prstGeom>
        </p:spPr>
        <p:txBody>
          <a:bodyPr vert="horz" lIns="91440" tIns="45720" rIns="91440" bIns="45720" rtlCol="0" anchor="ctr">
            <a:normAutofit/>
          </a:bodyPr>
          <a:lstStyle/>
          <a:p>
            <a:pPr marL="342900" indent="-228600">
              <a:lnSpc>
                <a:spcPct val="90000"/>
              </a:lnSpc>
              <a:spcAft>
                <a:spcPts val="600"/>
              </a:spcAft>
              <a:buFont typeface="Arial" panose="020B0604020202020204" pitchFamily="34" charset="0"/>
              <a:buChar char="•"/>
            </a:pPr>
            <a:r>
              <a:rPr lang="en-US" dirty="0"/>
              <a:t>H0: There is no difference regarding gender in both cab companies</a:t>
            </a:r>
          </a:p>
          <a:p>
            <a:pPr marL="342900" indent="-228600">
              <a:lnSpc>
                <a:spcPct val="90000"/>
              </a:lnSpc>
              <a:spcAft>
                <a:spcPts val="600"/>
              </a:spcAft>
              <a:buFont typeface="Arial" panose="020B0604020202020204" pitchFamily="34" charset="0"/>
              <a:buChar char="•"/>
            </a:pPr>
            <a:r>
              <a:rPr lang="en-US" dirty="0"/>
              <a:t>H1: There is a difference regarding gender in both cab companies</a:t>
            </a:r>
          </a:p>
        </p:txBody>
      </p:sp>
      <p:pic>
        <p:nvPicPr>
          <p:cNvPr id="15" name="Picture 14">
            <a:extLst>
              <a:ext uri="{FF2B5EF4-FFF2-40B4-BE49-F238E27FC236}">
                <a16:creationId xmlns:a16="http://schemas.microsoft.com/office/drawing/2014/main" id="{760390DD-0B21-721E-AB14-4D07FA565E85}"/>
              </a:ext>
            </a:extLst>
          </p:cNvPr>
          <p:cNvPicPr>
            <a:picLocks noChangeAspect="1"/>
          </p:cNvPicPr>
          <p:nvPr/>
        </p:nvPicPr>
        <p:blipFill>
          <a:blip r:embed="rId2"/>
          <a:stretch>
            <a:fillRect/>
          </a:stretch>
        </p:blipFill>
        <p:spPr>
          <a:xfrm>
            <a:off x="2541768" y="2767579"/>
            <a:ext cx="7108464" cy="2790073"/>
          </a:xfrm>
          <a:prstGeom prst="rect">
            <a:avLst/>
          </a:prstGeom>
        </p:spPr>
      </p:pic>
      <p:sp>
        <p:nvSpPr>
          <p:cNvPr id="16" name="object 13">
            <a:extLst>
              <a:ext uri="{FF2B5EF4-FFF2-40B4-BE49-F238E27FC236}">
                <a16:creationId xmlns:a16="http://schemas.microsoft.com/office/drawing/2014/main" id="{1A6C8CC2-631D-7171-AEAF-B042A798219B}"/>
              </a:ext>
            </a:extLst>
          </p:cNvPr>
          <p:cNvSpPr txBox="1"/>
          <p:nvPr/>
        </p:nvSpPr>
        <p:spPr>
          <a:xfrm>
            <a:off x="1185294" y="5960882"/>
            <a:ext cx="9821412" cy="671979"/>
          </a:xfrm>
          <a:prstGeom prst="rect">
            <a:avLst/>
          </a:prstGeom>
        </p:spPr>
        <p:txBody>
          <a:bodyPr vert="horz" wrap="square" lIns="0" tIns="12700" rIns="0" bIns="0" rtlCol="0">
            <a:spAutoFit/>
          </a:bodyPr>
          <a:lstStyle/>
          <a:p>
            <a:pPr marL="12700" algn="ctr">
              <a:spcBef>
                <a:spcPts val="100"/>
              </a:spcBef>
            </a:pPr>
            <a:r>
              <a:rPr sz="2400" b="1" spc="-10" dirty="0">
                <a:latin typeface="Calibri Light"/>
                <a:cs typeface="Calibri Light"/>
              </a:rPr>
              <a:t>Conclusion</a:t>
            </a:r>
            <a:r>
              <a:rPr lang="en-US" sz="1800" b="0" spc="-10" dirty="0">
                <a:latin typeface="Calibri Light"/>
                <a:cs typeface="Calibri Light"/>
              </a:rPr>
              <a:t>: </a:t>
            </a:r>
            <a:r>
              <a:rPr lang="en-US" sz="1800" b="0" dirty="0">
                <a:latin typeface="Calibri Light"/>
                <a:cs typeface="Calibri Light"/>
              </a:rPr>
              <a:t>There</a:t>
            </a:r>
            <a:r>
              <a:rPr lang="en-US" sz="1800" b="0" spc="-45" dirty="0">
                <a:latin typeface="Calibri Light"/>
                <a:cs typeface="Calibri Light"/>
              </a:rPr>
              <a:t> </a:t>
            </a:r>
            <a:r>
              <a:rPr lang="en-US" sz="1800" b="0" dirty="0">
                <a:latin typeface="Calibri Light"/>
                <a:cs typeface="Calibri Light"/>
              </a:rPr>
              <a:t>is</a:t>
            </a:r>
            <a:r>
              <a:rPr lang="en-US" sz="1800" b="0" spc="-15" dirty="0">
                <a:latin typeface="Calibri Light"/>
                <a:cs typeface="Calibri Light"/>
              </a:rPr>
              <a:t> </a:t>
            </a:r>
            <a:r>
              <a:rPr lang="en-US" sz="1800" b="0" dirty="0">
                <a:latin typeface="Calibri Light"/>
                <a:cs typeface="Calibri Light"/>
              </a:rPr>
              <a:t>no</a:t>
            </a:r>
            <a:r>
              <a:rPr lang="en-US" sz="1800" b="0" spc="-25" dirty="0">
                <a:latin typeface="Calibri Light"/>
                <a:cs typeface="Calibri Light"/>
              </a:rPr>
              <a:t> </a:t>
            </a:r>
            <a:r>
              <a:rPr lang="en-US" sz="1800" b="0" spc="-10" dirty="0">
                <a:latin typeface="Calibri Light"/>
                <a:cs typeface="Calibri Light"/>
              </a:rPr>
              <a:t>difference</a:t>
            </a:r>
            <a:r>
              <a:rPr lang="en-US" sz="1800" b="0" spc="-50" dirty="0">
                <a:latin typeface="Calibri Light"/>
                <a:cs typeface="Calibri Light"/>
              </a:rPr>
              <a:t> </a:t>
            </a:r>
            <a:r>
              <a:rPr lang="en-US" sz="1800" b="0" spc="-10" dirty="0">
                <a:latin typeface="Calibri Light"/>
                <a:cs typeface="Calibri Light"/>
              </a:rPr>
              <a:t>regarding</a:t>
            </a:r>
            <a:r>
              <a:rPr lang="en-US" sz="1800" b="0" dirty="0">
                <a:latin typeface="Calibri Light"/>
                <a:cs typeface="Calibri Light"/>
              </a:rPr>
              <a:t> gender</a:t>
            </a:r>
            <a:r>
              <a:rPr lang="en-US" sz="1800" b="0" spc="-40" dirty="0">
                <a:latin typeface="Calibri Light"/>
                <a:cs typeface="Calibri Light"/>
              </a:rPr>
              <a:t> </a:t>
            </a:r>
            <a:r>
              <a:rPr lang="en-US" sz="1800" b="0" dirty="0">
                <a:latin typeface="Calibri Light"/>
                <a:cs typeface="Calibri Light"/>
              </a:rPr>
              <a:t>among</a:t>
            </a:r>
            <a:r>
              <a:rPr lang="en-US" sz="1800" b="0" spc="-20" dirty="0">
                <a:latin typeface="Calibri Light"/>
                <a:cs typeface="Calibri Light"/>
              </a:rPr>
              <a:t> </a:t>
            </a:r>
            <a:r>
              <a:rPr lang="en-US" sz="1800" b="0" dirty="0">
                <a:latin typeface="Calibri Light"/>
                <a:cs typeface="Calibri Light"/>
              </a:rPr>
              <a:t>both</a:t>
            </a:r>
            <a:r>
              <a:rPr lang="en-US" sz="1800" b="0" spc="-25" dirty="0">
                <a:latin typeface="Calibri Light"/>
                <a:cs typeface="Calibri Light"/>
              </a:rPr>
              <a:t> </a:t>
            </a:r>
            <a:r>
              <a:rPr lang="en-US" sz="1800" b="0" dirty="0">
                <a:latin typeface="Calibri Light"/>
                <a:cs typeface="Calibri Light"/>
              </a:rPr>
              <a:t>cab</a:t>
            </a:r>
            <a:r>
              <a:rPr lang="en-US" sz="1800" b="0" spc="-10" dirty="0">
                <a:latin typeface="Calibri Light"/>
                <a:cs typeface="Calibri Light"/>
              </a:rPr>
              <a:t> companies.</a:t>
            </a:r>
            <a:endParaRPr lang="en-US" sz="1800" dirty="0">
              <a:latin typeface="Calibri Light"/>
              <a:cs typeface="Calibri Light"/>
            </a:endParaRPr>
          </a:p>
          <a:p>
            <a:pPr marL="12700" algn="ctr">
              <a:lnSpc>
                <a:spcPct val="100000"/>
              </a:lnSpc>
              <a:spcBef>
                <a:spcPts val="100"/>
              </a:spcBef>
            </a:pPr>
            <a:endParaRPr sz="1800" dirty="0">
              <a:latin typeface="Calibri Light"/>
              <a:cs typeface="Calibri Light"/>
            </a:endParaRPr>
          </a:p>
        </p:txBody>
      </p:sp>
    </p:spTree>
    <p:extLst>
      <p:ext uri="{BB962C8B-B14F-4D97-AF65-F5344CB8AC3E}">
        <p14:creationId xmlns:p14="http://schemas.microsoft.com/office/powerpoint/2010/main" val="37059827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2">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50" name="Rectangle 44">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A7A28C7-472D-43A6-8934-8D333B6D06B2}"/>
              </a:ext>
            </a:extLst>
          </p:cNvPr>
          <p:cNvSpPr>
            <a:spLocks noGrp="1"/>
          </p:cNvSpPr>
          <p:nvPr>
            <p:ph type="title"/>
          </p:nvPr>
        </p:nvSpPr>
        <p:spPr>
          <a:xfrm>
            <a:off x="1046746" y="586822"/>
            <a:ext cx="3560252" cy="1645920"/>
          </a:xfrm>
        </p:spPr>
        <p:txBody>
          <a:bodyPr vert="horz" lIns="91440" tIns="45720" rIns="91440" bIns="45720" rtlCol="0" anchor="ctr">
            <a:normAutofit/>
          </a:bodyPr>
          <a:lstStyle/>
          <a:p>
            <a:r>
              <a:rPr lang="en-US" sz="2700" b="1" kern="1200" dirty="0">
                <a:solidFill>
                  <a:schemeClr val="tx1"/>
                </a:solidFill>
                <a:latin typeface="+mj-lt"/>
                <a:ea typeface="+mj-ea"/>
                <a:cs typeface="+mj-cs"/>
              </a:rPr>
              <a:t>Hypothesis 2: Is there any difference in profit regarding age?</a:t>
            </a:r>
          </a:p>
        </p:txBody>
      </p:sp>
      <p:sp>
        <p:nvSpPr>
          <p:cNvPr id="47" name="Rectangle 46">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49" name="Rectangle 48">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6" name="TextBox 5">
            <a:extLst>
              <a:ext uri="{FF2B5EF4-FFF2-40B4-BE49-F238E27FC236}">
                <a16:creationId xmlns:a16="http://schemas.microsoft.com/office/drawing/2014/main" id="{4EEDB6F9-774B-445F-AE71-A3E7D4FB21AE}"/>
              </a:ext>
            </a:extLst>
          </p:cNvPr>
          <p:cNvSpPr txBox="1"/>
          <p:nvPr/>
        </p:nvSpPr>
        <p:spPr>
          <a:xfrm>
            <a:off x="5351164" y="586822"/>
            <a:ext cx="6002636" cy="1645920"/>
          </a:xfrm>
          <a:prstGeom prst="rect">
            <a:avLst/>
          </a:prstGeom>
        </p:spPr>
        <p:txBody>
          <a:bodyPr vert="horz" lIns="91440" tIns="45720" rIns="91440" bIns="45720" rtlCol="0" anchor="ctr">
            <a:normAutofit/>
          </a:bodyPr>
          <a:lstStyle/>
          <a:p>
            <a:pPr marL="342900" indent="-228600">
              <a:lnSpc>
                <a:spcPct val="90000"/>
              </a:lnSpc>
              <a:spcAft>
                <a:spcPts val="600"/>
              </a:spcAft>
              <a:buFont typeface="Arial" panose="020B0604020202020204" pitchFamily="34" charset="0"/>
              <a:buChar char="•"/>
            </a:pPr>
            <a:r>
              <a:rPr lang="en-US" dirty="0"/>
              <a:t>H0: There is no difference regarding age in both cab companies.</a:t>
            </a:r>
          </a:p>
          <a:p>
            <a:pPr marL="342900" indent="-228600">
              <a:lnSpc>
                <a:spcPct val="90000"/>
              </a:lnSpc>
              <a:spcAft>
                <a:spcPts val="600"/>
              </a:spcAft>
              <a:buFont typeface="Arial" panose="020B0604020202020204" pitchFamily="34" charset="0"/>
              <a:buChar char="•"/>
            </a:pPr>
            <a:r>
              <a:rPr lang="en-US" dirty="0"/>
              <a:t>H1: There is a difference in age in both cab companies.</a:t>
            </a:r>
          </a:p>
        </p:txBody>
      </p:sp>
      <p:sp>
        <p:nvSpPr>
          <p:cNvPr id="16" name="object 13">
            <a:extLst>
              <a:ext uri="{FF2B5EF4-FFF2-40B4-BE49-F238E27FC236}">
                <a16:creationId xmlns:a16="http://schemas.microsoft.com/office/drawing/2014/main" id="{1A6C8CC2-631D-7171-AEAF-B042A798219B}"/>
              </a:ext>
            </a:extLst>
          </p:cNvPr>
          <p:cNvSpPr txBox="1"/>
          <p:nvPr/>
        </p:nvSpPr>
        <p:spPr>
          <a:xfrm>
            <a:off x="975338" y="5988531"/>
            <a:ext cx="10241323" cy="320601"/>
          </a:xfrm>
          <a:prstGeom prst="rect">
            <a:avLst/>
          </a:prstGeom>
        </p:spPr>
        <p:txBody>
          <a:bodyPr vert="horz" wrap="square" lIns="0" tIns="12700" rIns="0" bIns="0" rtlCol="0">
            <a:spAutoFit/>
          </a:bodyPr>
          <a:lstStyle/>
          <a:p>
            <a:pPr marL="12700" algn="ctr">
              <a:spcBef>
                <a:spcPts val="100"/>
              </a:spcBef>
            </a:pPr>
            <a:r>
              <a:rPr sz="2000" b="1" spc="-10" dirty="0">
                <a:latin typeface="Calibri Light"/>
                <a:cs typeface="Calibri Light"/>
              </a:rPr>
              <a:t>Conclusion</a:t>
            </a:r>
            <a:r>
              <a:rPr lang="en-US" sz="1800" b="0" spc="-10" dirty="0">
                <a:latin typeface="Calibri Light"/>
                <a:cs typeface="Calibri Light"/>
              </a:rPr>
              <a:t>: </a:t>
            </a:r>
            <a:r>
              <a:rPr lang="en-US" sz="1800" b="0" dirty="0">
                <a:latin typeface="Calibri Light"/>
                <a:cs typeface="Calibri Light"/>
              </a:rPr>
              <a:t>The yellow cab offered discounts for customers </a:t>
            </a:r>
            <a:r>
              <a:rPr lang="en-US" sz="1800" b="0" spc="-10" dirty="0">
                <a:latin typeface="Calibri Light"/>
                <a:cs typeface="Calibri Light"/>
              </a:rPr>
              <a:t>older </a:t>
            </a:r>
            <a:r>
              <a:rPr lang="en-US" sz="1800" b="0" dirty="0">
                <a:latin typeface="Calibri Light"/>
                <a:cs typeface="Calibri Light"/>
              </a:rPr>
              <a:t>than</a:t>
            </a:r>
            <a:r>
              <a:rPr lang="en-US" sz="1800" b="0" spc="-25" dirty="0">
                <a:latin typeface="Calibri Light"/>
                <a:cs typeface="Calibri Light"/>
              </a:rPr>
              <a:t> </a:t>
            </a:r>
            <a:r>
              <a:rPr lang="en-US" sz="1800" b="0" dirty="0">
                <a:latin typeface="Calibri Light"/>
                <a:cs typeface="Calibri Light"/>
              </a:rPr>
              <a:t>60</a:t>
            </a:r>
            <a:r>
              <a:rPr lang="en-US" sz="1800" b="0" spc="-35" dirty="0">
                <a:latin typeface="Calibri Light"/>
                <a:cs typeface="Calibri Light"/>
              </a:rPr>
              <a:t> </a:t>
            </a:r>
            <a:r>
              <a:rPr lang="en-US" sz="1800" b="0" dirty="0">
                <a:latin typeface="Calibri Light"/>
                <a:cs typeface="Calibri Light"/>
              </a:rPr>
              <a:t>years</a:t>
            </a:r>
            <a:r>
              <a:rPr lang="en-US" sz="1800" b="0" spc="-40" dirty="0">
                <a:latin typeface="Calibri Light"/>
                <a:cs typeface="Calibri Light"/>
              </a:rPr>
              <a:t> </a:t>
            </a:r>
            <a:r>
              <a:rPr lang="en-US" sz="1800" b="0" spc="-20" dirty="0">
                <a:latin typeface="Calibri Light"/>
                <a:cs typeface="Calibri Light"/>
              </a:rPr>
              <a:t>old.</a:t>
            </a:r>
            <a:endParaRPr lang="en-US" sz="1800" dirty="0">
              <a:latin typeface="Calibri Light"/>
              <a:cs typeface="Calibri Light"/>
            </a:endParaRPr>
          </a:p>
        </p:txBody>
      </p:sp>
      <p:pic>
        <p:nvPicPr>
          <p:cNvPr id="12" name="Picture 11">
            <a:extLst>
              <a:ext uri="{FF2B5EF4-FFF2-40B4-BE49-F238E27FC236}">
                <a16:creationId xmlns:a16="http://schemas.microsoft.com/office/drawing/2014/main" id="{6F0C7B81-8CB1-B761-B318-4EEDD0AEDFCD}"/>
              </a:ext>
            </a:extLst>
          </p:cNvPr>
          <p:cNvPicPr>
            <a:picLocks noChangeAspect="1"/>
          </p:cNvPicPr>
          <p:nvPr/>
        </p:nvPicPr>
        <p:blipFill>
          <a:blip r:embed="rId2"/>
          <a:stretch>
            <a:fillRect/>
          </a:stretch>
        </p:blipFill>
        <p:spPr>
          <a:xfrm>
            <a:off x="2575255" y="2847236"/>
            <a:ext cx="7041490" cy="2767824"/>
          </a:xfrm>
          <a:prstGeom prst="rect">
            <a:avLst/>
          </a:prstGeom>
        </p:spPr>
      </p:pic>
    </p:spTree>
    <p:extLst>
      <p:ext uri="{BB962C8B-B14F-4D97-AF65-F5344CB8AC3E}">
        <p14:creationId xmlns:p14="http://schemas.microsoft.com/office/powerpoint/2010/main" val="15199019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2">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50" name="Rectangle 44">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A7A28C7-472D-43A6-8934-8D333B6D06B2}"/>
              </a:ext>
            </a:extLst>
          </p:cNvPr>
          <p:cNvSpPr>
            <a:spLocks noGrp="1"/>
          </p:cNvSpPr>
          <p:nvPr>
            <p:ph type="title"/>
          </p:nvPr>
        </p:nvSpPr>
        <p:spPr>
          <a:xfrm>
            <a:off x="1046746" y="586822"/>
            <a:ext cx="3560252" cy="1645920"/>
          </a:xfrm>
        </p:spPr>
        <p:txBody>
          <a:bodyPr vert="horz" lIns="91440" tIns="45720" rIns="91440" bIns="45720" rtlCol="0" anchor="ctr">
            <a:normAutofit/>
          </a:bodyPr>
          <a:lstStyle/>
          <a:p>
            <a:r>
              <a:rPr lang="en-US" sz="2700" b="1" kern="1200" dirty="0">
                <a:solidFill>
                  <a:schemeClr val="tx1"/>
                </a:solidFill>
                <a:latin typeface="+mj-lt"/>
                <a:ea typeface="+mj-ea"/>
                <a:cs typeface="+mj-cs"/>
              </a:rPr>
              <a:t>Hypothesis 3: Is there any difference in profit regarding payment mode?</a:t>
            </a:r>
          </a:p>
        </p:txBody>
      </p:sp>
      <p:sp>
        <p:nvSpPr>
          <p:cNvPr id="47" name="Rectangle 46">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49" name="Rectangle 48">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6" name="TextBox 5">
            <a:extLst>
              <a:ext uri="{FF2B5EF4-FFF2-40B4-BE49-F238E27FC236}">
                <a16:creationId xmlns:a16="http://schemas.microsoft.com/office/drawing/2014/main" id="{4EEDB6F9-774B-445F-AE71-A3E7D4FB21AE}"/>
              </a:ext>
            </a:extLst>
          </p:cNvPr>
          <p:cNvSpPr txBox="1"/>
          <p:nvPr/>
        </p:nvSpPr>
        <p:spPr>
          <a:xfrm>
            <a:off x="5351164" y="586822"/>
            <a:ext cx="6002636" cy="1645920"/>
          </a:xfrm>
          <a:prstGeom prst="rect">
            <a:avLst/>
          </a:prstGeom>
        </p:spPr>
        <p:txBody>
          <a:bodyPr vert="horz" lIns="91440" tIns="45720" rIns="91440" bIns="45720" rtlCol="0" anchor="ctr">
            <a:normAutofit/>
          </a:bodyPr>
          <a:lstStyle/>
          <a:p>
            <a:pPr marL="342900" indent="-228600">
              <a:lnSpc>
                <a:spcPct val="90000"/>
              </a:lnSpc>
              <a:spcAft>
                <a:spcPts val="600"/>
              </a:spcAft>
              <a:buFont typeface="Arial" panose="020B0604020202020204" pitchFamily="34" charset="0"/>
              <a:buChar char="•"/>
            </a:pPr>
            <a:r>
              <a:rPr lang="en-US" dirty="0"/>
              <a:t>H0: There is no difference regarding payment mode in both cab companies.</a:t>
            </a:r>
          </a:p>
          <a:p>
            <a:pPr marL="342900" indent="-228600">
              <a:lnSpc>
                <a:spcPct val="90000"/>
              </a:lnSpc>
              <a:spcAft>
                <a:spcPts val="600"/>
              </a:spcAft>
              <a:buFont typeface="Arial" panose="020B0604020202020204" pitchFamily="34" charset="0"/>
              <a:buChar char="•"/>
            </a:pPr>
            <a:r>
              <a:rPr lang="en-US" dirty="0"/>
              <a:t>H1: There is a difference regarding payment mode in both cab companies.</a:t>
            </a:r>
          </a:p>
        </p:txBody>
      </p:sp>
      <p:sp>
        <p:nvSpPr>
          <p:cNvPr id="16" name="object 13">
            <a:extLst>
              <a:ext uri="{FF2B5EF4-FFF2-40B4-BE49-F238E27FC236}">
                <a16:creationId xmlns:a16="http://schemas.microsoft.com/office/drawing/2014/main" id="{1A6C8CC2-631D-7171-AEAF-B042A798219B}"/>
              </a:ext>
            </a:extLst>
          </p:cNvPr>
          <p:cNvSpPr txBox="1"/>
          <p:nvPr/>
        </p:nvSpPr>
        <p:spPr>
          <a:xfrm>
            <a:off x="975338" y="5988531"/>
            <a:ext cx="10241323" cy="289823"/>
          </a:xfrm>
          <a:prstGeom prst="rect">
            <a:avLst/>
          </a:prstGeom>
        </p:spPr>
        <p:txBody>
          <a:bodyPr vert="horz" wrap="square" lIns="0" tIns="12700" rIns="0" bIns="0" rtlCol="0">
            <a:spAutoFit/>
          </a:bodyPr>
          <a:lstStyle/>
          <a:p>
            <a:pPr marL="12700" algn="ctr">
              <a:spcBef>
                <a:spcPts val="100"/>
              </a:spcBef>
            </a:pPr>
            <a:r>
              <a:rPr sz="1800" b="1" spc="-10" dirty="0">
                <a:latin typeface="Calibri Light"/>
                <a:cs typeface="Calibri Light"/>
              </a:rPr>
              <a:t>Conclusion</a:t>
            </a:r>
            <a:r>
              <a:rPr lang="en-US" sz="1800" b="0" spc="-10" dirty="0">
                <a:latin typeface="Calibri Light"/>
                <a:cs typeface="Calibri Light"/>
              </a:rPr>
              <a:t>: </a:t>
            </a:r>
            <a:r>
              <a:rPr lang="en-US" sz="1800" b="0" dirty="0">
                <a:latin typeface="Calibri Light"/>
                <a:cs typeface="Calibri Light"/>
              </a:rPr>
              <a:t>There is no difference in payment mode for both cab companies.</a:t>
            </a:r>
          </a:p>
        </p:txBody>
      </p:sp>
      <p:pic>
        <p:nvPicPr>
          <p:cNvPr id="11" name="Picture 10">
            <a:extLst>
              <a:ext uri="{FF2B5EF4-FFF2-40B4-BE49-F238E27FC236}">
                <a16:creationId xmlns:a16="http://schemas.microsoft.com/office/drawing/2014/main" id="{CF21F325-F0A3-1A3C-C467-49631930832A}"/>
              </a:ext>
            </a:extLst>
          </p:cNvPr>
          <p:cNvPicPr>
            <a:picLocks noChangeAspect="1"/>
          </p:cNvPicPr>
          <p:nvPr/>
        </p:nvPicPr>
        <p:blipFill>
          <a:blip r:embed="rId2"/>
          <a:stretch>
            <a:fillRect/>
          </a:stretch>
        </p:blipFill>
        <p:spPr>
          <a:xfrm>
            <a:off x="2553916" y="2819567"/>
            <a:ext cx="7084166" cy="2944623"/>
          </a:xfrm>
          <a:prstGeom prst="rect">
            <a:avLst/>
          </a:prstGeom>
        </p:spPr>
      </p:pic>
    </p:spTree>
    <p:extLst>
      <p:ext uri="{BB962C8B-B14F-4D97-AF65-F5344CB8AC3E}">
        <p14:creationId xmlns:p14="http://schemas.microsoft.com/office/powerpoint/2010/main" val="464404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8" name="Rectangle 27">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30" name="Rectangle 29">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73356F6-4F97-4098-A10E-1726A5833A3B}"/>
              </a:ext>
            </a:extLst>
          </p:cNvPr>
          <p:cNvSpPr>
            <a:spLocks noGrp="1"/>
          </p:cNvSpPr>
          <p:nvPr>
            <p:ph type="title"/>
          </p:nvPr>
        </p:nvSpPr>
        <p:spPr>
          <a:xfrm>
            <a:off x="1115568" y="548640"/>
            <a:ext cx="10168128" cy="1179576"/>
          </a:xfrm>
        </p:spPr>
        <p:txBody>
          <a:bodyPr vert="horz" lIns="91440" tIns="45720" rIns="91440" bIns="45720" rtlCol="0" anchor="ctr">
            <a:normAutofit/>
          </a:bodyPr>
          <a:lstStyle/>
          <a:p>
            <a:r>
              <a:rPr lang="en-US" sz="4000" b="1" kern="1200" dirty="0">
                <a:solidFill>
                  <a:schemeClr val="tx1"/>
                </a:solidFill>
                <a:latin typeface="+mj-lt"/>
                <a:ea typeface="+mj-ea"/>
                <a:cs typeface="+mj-cs"/>
              </a:rPr>
              <a:t>Recommendations</a:t>
            </a:r>
          </a:p>
        </p:txBody>
      </p:sp>
      <p:sp>
        <p:nvSpPr>
          <p:cNvPr id="32" name="Rectangle 31">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7" name="TextBox 6">
            <a:extLst>
              <a:ext uri="{FF2B5EF4-FFF2-40B4-BE49-F238E27FC236}">
                <a16:creationId xmlns:a16="http://schemas.microsoft.com/office/drawing/2014/main" id="{1ADAA70E-00D3-4A4D-BAF2-32F465BAF895}"/>
              </a:ext>
            </a:extLst>
          </p:cNvPr>
          <p:cNvSpPr txBox="1"/>
          <p:nvPr/>
        </p:nvSpPr>
        <p:spPr>
          <a:xfrm>
            <a:off x="1115568" y="2481943"/>
            <a:ext cx="10168128" cy="3695020"/>
          </a:xfrm>
          <a:prstGeom prst="rect">
            <a:avLst/>
          </a:prstGeom>
        </p:spPr>
        <p:txBody>
          <a:bodyPr vert="horz" lIns="91440" tIns="45720" rIns="91440" bIns="45720" rtlCol="0">
            <a:normAutofit lnSpcReduction="10000"/>
          </a:bodyPr>
          <a:lstStyle/>
          <a:p>
            <a:pPr marL="285750" indent="-228600">
              <a:lnSpc>
                <a:spcPct val="90000"/>
              </a:lnSpc>
              <a:spcAft>
                <a:spcPts val="600"/>
              </a:spcAft>
              <a:buFont typeface="Arial" panose="020B0604020202020204" pitchFamily="34" charset="0"/>
              <a:buChar char="•"/>
            </a:pPr>
            <a:r>
              <a:rPr lang="en-US" sz="2900" dirty="0"/>
              <a:t>The year-end transaction per year from 2016 to 2018 for the yellow cab is almost double that of the pink cab.</a:t>
            </a:r>
          </a:p>
          <a:p>
            <a:pPr marL="285750" indent="-228600">
              <a:lnSpc>
                <a:spcPct val="90000"/>
              </a:lnSpc>
              <a:spcAft>
                <a:spcPts val="600"/>
              </a:spcAft>
              <a:buFont typeface="Arial" panose="020B0604020202020204" pitchFamily="34" charset="0"/>
              <a:buChar char="•"/>
            </a:pPr>
            <a:endParaRPr lang="en-US" sz="2900" dirty="0"/>
          </a:p>
          <a:p>
            <a:pPr marL="285750" indent="-228600">
              <a:lnSpc>
                <a:spcPct val="90000"/>
              </a:lnSpc>
              <a:spcAft>
                <a:spcPts val="600"/>
              </a:spcAft>
              <a:buFont typeface="Arial" panose="020B0604020202020204" pitchFamily="34" charset="0"/>
              <a:buChar char="•"/>
            </a:pPr>
            <a:r>
              <a:rPr lang="en-US" sz="2900" dirty="0"/>
              <a:t>The profit margin is higher per year from 2016 to 2018 for the yellow cab than for the pink cab.</a:t>
            </a:r>
          </a:p>
          <a:p>
            <a:pPr marL="285750" indent="-228600">
              <a:lnSpc>
                <a:spcPct val="90000"/>
              </a:lnSpc>
              <a:spcAft>
                <a:spcPts val="600"/>
              </a:spcAft>
              <a:buFont typeface="Arial" panose="020B0604020202020204" pitchFamily="34" charset="0"/>
              <a:buChar char="•"/>
            </a:pPr>
            <a:endParaRPr lang="en-US" sz="2900" dirty="0"/>
          </a:p>
          <a:p>
            <a:pPr marL="57150" algn="ctr">
              <a:lnSpc>
                <a:spcPct val="90000"/>
              </a:lnSpc>
              <a:spcAft>
                <a:spcPts val="600"/>
              </a:spcAft>
            </a:pPr>
            <a:r>
              <a:rPr lang="en-US" sz="4200" b="1" dirty="0"/>
              <a:t>The yellow cab is recommended for investment.</a:t>
            </a:r>
          </a:p>
          <a:p>
            <a:pPr marL="285750" indent="-228600">
              <a:lnSpc>
                <a:spcPct val="90000"/>
              </a:lnSpc>
              <a:spcAft>
                <a:spcPts val="600"/>
              </a:spcAft>
              <a:buFont typeface="Arial" panose="020B0604020202020204" pitchFamily="34" charset="0"/>
              <a:buChar char="•"/>
            </a:pPr>
            <a:endParaRPr lang="en-US" sz="1000" dirty="0"/>
          </a:p>
        </p:txBody>
      </p:sp>
    </p:spTree>
    <p:extLst>
      <p:ext uri="{BB962C8B-B14F-4D97-AF65-F5344CB8AC3E}">
        <p14:creationId xmlns:p14="http://schemas.microsoft.com/office/powerpoint/2010/main" val="41927913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3" name="Freeform: Shape 12">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1966912" y="3113087"/>
            <a:ext cx="8258176" cy="631825"/>
          </a:xfrm>
        </p:spPr>
        <p:txBody>
          <a:bodyPr anchor="ctr">
            <a:normAutofit fontScale="40000" lnSpcReduction="20000"/>
          </a:bodyPr>
          <a:lstStyle/>
          <a:p>
            <a:r>
              <a:rPr lang="en-US" sz="11400" dirty="0"/>
              <a:t>Thank You</a:t>
            </a:r>
          </a:p>
          <a:p>
            <a:endParaRPr lang="en-US" sz="2800" dirty="0"/>
          </a:p>
        </p:txBody>
      </p:sp>
      <p:sp>
        <p:nvSpPr>
          <p:cNvPr id="17" name="Rectangle 16">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16821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F498521-74EF-F614-AA5A-4BB9CDDDFD88}"/>
              </a:ext>
            </a:extLst>
          </p:cNvPr>
          <p:cNvSpPr>
            <a:spLocks noGrp="1"/>
          </p:cNvSpPr>
          <p:nvPr>
            <p:ph type="title"/>
          </p:nvPr>
        </p:nvSpPr>
        <p:spPr>
          <a:xfrm>
            <a:off x="841248" y="256032"/>
            <a:ext cx="10506456" cy="1014984"/>
          </a:xfrm>
        </p:spPr>
        <p:txBody>
          <a:bodyPr anchor="b">
            <a:normAutofit/>
          </a:bodyPr>
          <a:lstStyle/>
          <a:p>
            <a:r>
              <a:rPr lang="en-US" b="1" dirty="0"/>
              <a:t>Problem Statement</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C5A4A71B-9684-30A9-5DA8-747E67328FA5}"/>
              </a:ext>
            </a:extLst>
          </p:cNvPr>
          <p:cNvGraphicFramePr>
            <a:graphicFrameLocks noGrp="1"/>
          </p:cNvGraphicFramePr>
          <p:nvPr>
            <p:ph idx="1"/>
            <p:extLst>
              <p:ext uri="{D42A27DB-BD31-4B8C-83A1-F6EECF244321}">
                <p14:modId xmlns:p14="http://schemas.microsoft.com/office/powerpoint/2010/main" val="178190002"/>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0754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DB0C758-D184-853D-707F-AE9AAE766D7A}"/>
              </a:ext>
            </a:extLst>
          </p:cNvPr>
          <p:cNvSpPr>
            <a:spLocks noGrp="1"/>
          </p:cNvSpPr>
          <p:nvPr>
            <p:ph type="title"/>
          </p:nvPr>
        </p:nvSpPr>
        <p:spPr>
          <a:xfrm>
            <a:off x="841248" y="256032"/>
            <a:ext cx="10506456" cy="1014984"/>
          </a:xfrm>
        </p:spPr>
        <p:txBody>
          <a:bodyPr anchor="b">
            <a:normAutofit/>
          </a:bodyPr>
          <a:lstStyle/>
          <a:p>
            <a:r>
              <a:rPr lang="en-US" b="1" dirty="0"/>
              <a:t>Data Information</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5C56B598-0391-615A-888A-C888517A01F4}"/>
              </a:ext>
            </a:extLst>
          </p:cNvPr>
          <p:cNvGraphicFramePr>
            <a:graphicFrameLocks noGrp="1"/>
          </p:cNvGraphicFramePr>
          <p:nvPr>
            <p:ph idx="1"/>
            <p:extLst>
              <p:ext uri="{D42A27DB-BD31-4B8C-83A1-F6EECF244321}">
                <p14:modId xmlns:p14="http://schemas.microsoft.com/office/powerpoint/2010/main" val="2763247908"/>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31984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Digital financial graph">
            <a:extLst>
              <a:ext uri="{FF2B5EF4-FFF2-40B4-BE49-F238E27FC236}">
                <a16:creationId xmlns:a16="http://schemas.microsoft.com/office/drawing/2014/main" id="{24AC7979-494F-763B-1F23-7E093FFC8643}"/>
              </a:ext>
            </a:extLst>
          </p:cNvPr>
          <p:cNvPicPr>
            <a:picLocks noChangeAspect="1"/>
          </p:cNvPicPr>
          <p:nvPr/>
        </p:nvPicPr>
        <p:blipFill rotWithShape="1">
          <a:blip r:embed="rId2"/>
          <a:srcRect l="3116" t="9091" r="32247"/>
          <a:stretch/>
        </p:blipFill>
        <p:spPr>
          <a:xfrm>
            <a:off x="3523488" y="10"/>
            <a:ext cx="8668512" cy="6857990"/>
          </a:xfrm>
          <a:prstGeom prst="rect">
            <a:avLst/>
          </a:prstGeom>
        </p:spPr>
      </p:pic>
      <p:sp>
        <p:nvSpPr>
          <p:cNvPr id="31" name="Rectangle 3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1D6E385-451F-F13F-513E-8FE982DA07AC}"/>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b="1" dirty="0"/>
              <a:t>EXPLORATORY DATA ANALYSIS</a:t>
            </a:r>
          </a:p>
        </p:txBody>
      </p:sp>
      <p:sp>
        <p:nvSpPr>
          <p:cNvPr id="33" name="Rectangle 3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5" name="Rectangle 3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5730245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0" name="Rectangle 19">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C20B631-294F-48CC-AA0F-C05FCE90873A}"/>
              </a:ext>
            </a:extLst>
          </p:cNvPr>
          <p:cNvSpPr>
            <a:spLocks noGrp="1"/>
          </p:cNvSpPr>
          <p:nvPr>
            <p:ph type="title"/>
          </p:nvPr>
        </p:nvSpPr>
        <p:spPr>
          <a:xfrm>
            <a:off x="1051560" y="586822"/>
            <a:ext cx="3657600" cy="1645920"/>
          </a:xfrm>
        </p:spPr>
        <p:txBody>
          <a:bodyPr vert="horz" lIns="91440" tIns="45720" rIns="91440" bIns="45720" rtlCol="0" anchor="ctr">
            <a:normAutofit/>
          </a:bodyPr>
          <a:lstStyle/>
          <a:p>
            <a:r>
              <a:rPr lang="en-US" sz="3200" b="1" dirty="0"/>
              <a:t>Distribution of KM Travelled for both Cabs:</a:t>
            </a:r>
          </a:p>
        </p:txBody>
      </p:sp>
      <p:sp>
        <p:nvSpPr>
          <p:cNvPr id="22" name="Rectangle 21">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4" name="Rectangle 23">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1EC693A4-C5D2-4A3D-AE21-322A5CB6141F}"/>
              </a:ext>
            </a:extLst>
          </p:cNvPr>
          <p:cNvSpPr txBox="1"/>
          <p:nvPr/>
        </p:nvSpPr>
        <p:spPr>
          <a:xfrm>
            <a:off x="5250106" y="586822"/>
            <a:ext cx="6106742" cy="1645920"/>
          </a:xfrm>
          <a:prstGeom prst="rect">
            <a:avLst/>
          </a:prstGeom>
        </p:spPr>
        <p:txBody>
          <a:bodyPr vert="horz" lIns="91440" tIns="45720" rIns="91440" bIns="45720" rtlCol="0" anchor="ctr">
            <a:normAutofit/>
          </a:bodyPr>
          <a:lstStyle/>
          <a:p>
            <a:pPr marL="342900" indent="-228600">
              <a:lnSpc>
                <a:spcPct val="90000"/>
              </a:lnSpc>
              <a:spcAft>
                <a:spcPts val="600"/>
              </a:spcAft>
              <a:buFont typeface="Arial" panose="020B0604020202020204" pitchFamily="34" charset="0"/>
              <a:buChar char="•"/>
            </a:pPr>
            <a:r>
              <a:rPr lang="en-US" dirty="0"/>
              <a:t>Both the pink and yellow cabs, most cabs travelled between 2 to 48 KM</a:t>
            </a:r>
          </a:p>
        </p:txBody>
      </p:sp>
      <p:pic>
        <p:nvPicPr>
          <p:cNvPr id="6" name="Picture 5">
            <a:extLst>
              <a:ext uri="{FF2B5EF4-FFF2-40B4-BE49-F238E27FC236}">
                <a16:creationId xmlns:a16="http://schemas.microsoft.com/office/drawing/2014/main" id="{F09527D7-5191-4E1D-9EC5-6081549F66F0}"/>
              </a:ext>
            </a:extLst>
          </p:cNvPr>
          <p:cNvPicPr>
            <a:picLocks noChangeAspect="1"/>
          </p:cNvPicPr>
          <p:nvPr/>
        </p:nvPicPr>
        <p:blipFill>
          <a:blip r:embed="rId2"/>
          <a:stretch>
            <a:fillRect/>
          </a:stretch>
        </p:blipFill>
        <p:spPr>
          <a:xfrm>
            <a:off x="619719" y="2914289"/>
            <a:ext cx="5108925" cy="3483864"/>
          </a:xfrm>
          <a:prstGeom prst="rect">
            <a:avLst/>
          </a:prstGeom>
        </p:spPr>
      </p:pic>
      <p:pic>
        <p:nvPicPr>
          <p:cNvPr id="5" name="Picture 4">
            <a:extLst>
              <a:ext uri="{FF2B5EF4-FFF2-40B4-BE49-F238E27FC236}">
                <a16:creationId xmlns:a16="http://schemas.microsoft.com/office/drawing/2014/main" id="{375F5A97-7E71-413A-8005-E531C2495E05}"/>
              </a:ext>
            </a:extLst>
          </p:cNvPr>
          <p:cNvPicPr>
            <a:picLocks noChangeAspect="1"/>
          </p:cNvPicPr>
          <p:nvPr/>
        </p:nvPicPr>
        <p:blipFill>
          <a:blip r:embed="rId3"/>
          <a:stretch>
            <a:fillRect/>
          </a:stretch>
        </p:blipFill>
        <p:spPr>
          <a:xfrm>
            <a:off x="6198781" y="2860430"/>
            <a:ext cx="5523082" cy="3221797"/>
          </a:xfrm>
          <a:prstGeom prst="rect">
            <a:avLst/>
          </a:prstGeom>
        </p:spPr>
      </p:pic>
    </p:spTree>
    <p:extLst>
      <p:ext uri="{BB962C8B-B14F-4D97-AF65-F5344CB8AC3E}">
        <p14:creationId xmlns:p14="http://schemas.microsoft.com/office/powerpoint/2010/main" val="542833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6" name="Rectangle 25">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D52D2E9-D68B-4BDB-B1F7-81AFC69F07AC}"/>
              </a:ext>
            </a:extLst>
          </p:cNvPr>
          <p:cNvSpPr>
            <a:spLocks noGrp="1"/>
          </p:cNvSpPr>
          <p:nvPr>
            <p:ph type="title"/>
          </p:nvPr>
        </p:nvSpPr>
        <p:spPr>
          <a:xfrm>
            <a:off x="1046746" y="586822"/>
            <a:ext cx="3560252" cy="1645920"/>
          </a:xfrm>
        </p:spPr>
        <p:txBody>
          <a:bodyPr vert="horz" lIns="91440" tIns="45720" rIns="91440" bIns="45720" rtlCol="0" anchor="ctr">
            <a:normAutofit/>
          </a:bodyPr>
          <a:lstStyle/>
          <a:p>
            <a:r>
              <a:rPr lang="en-US" sz="3200" b="1" kern="1200" dirty="0">
                <a:solidFill>
                  <a:schemeClr val="tx1"/>
                </a:solidFill>
                <a:latin typeface="+mj-lt"/>
                <a:ea typeface="+mj-ea"/>
                <a:cs typeface="+mj-cs"/>
              </a:rPr>
              <a:t>Distribution of Price Charged for both Cabs:</a:t>
            </a:r>
            <a:endParaRPr lang="en-US" sz="3200" kern="1200" dirty="0">
              <a:solidFill>
                <a:schemeClr val="tx1"/>
              </a:solidFill>
              <a:latin typeface="+mj-lt"/>
              <a:ea typeface="+mj-ea"/>
              <a:cs typeface="+mj-cs"/>
            </a:endParaRPr>
          </a:p>
        </p:txBody>
      </p:sp>
      <p:sp>
        <p:nvSpPr>
          <p:cNvPr id="28" name="Rectangle 27">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0" name="Rectangle 29">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5" name="TextBox 4">
            <a:extLst>
              <a:ext uri="{FF2B5EF4-FFF2-40B4-BE49-F238E27FC236}">
                <a16:creationId xmlns:a16="http://schemas.microsoft.com/office/drawing/2014/main" id="{E0D111FA-AC6B-4DB0-AF6C-CFDB09925CFB}"/>
              </a:ext>
            </a:extLst>
          </p:cNvPr>
          <p:cNvSpPr txBox="1"/>
          <p:nvPr/>
        </p:nvSpPr>
        <p:spPr>
          <a:xfrm>
            <a:off x="5351164" y="586822"/>
            <a:ext cx="6002636" cy="1645920"/>
          </a:xfrm>
          <a:prstGeom prst="rect">
            <a:avLst/>
          </a:prstGeom>
        </p:spPr>
        <p:txBody>
          <a:bodyPr vert="horz" lIns="91440" tIns="45720" rIns="91440" bIns="45720" rtlCol="0" anchor="ctr">
            <a:normAutofit/>
          </a:bodyPr>
          <a:lstStyle/>
          <a:p>
            <a:pPr marL="342900" indent="-228600">
              <a:lnSpc>
                <a:spcPct val="90000"/>
              </a:lnSpc>
              <a:spcAft>
                <a:spcPts val="600"/>
              </a:spcAft>
              <a:buFont typeface="Arial" panose="020B0604020202020204" pitchFamily="34" charset="0"/>
              <a:buChar char="•"/>
            </a:pPr>
            <a:r>
              <a:rPr lang="en-US" dirty="0"/>
              <a:t>The price charge range for a yellow cab is more than a pink cab. The outliers are the use of high-end cars.</a:t>
            </a:r>
          </a:p>
        </p:txBody>
      </p:sp>
      <p:pic>
        <p:nvPicPr>
          <p:cNvPr id="3" name="Picture 2">
            <a:extLst>
              <a:ext uri="{FF2B5EF4-FFF2-40B4-BE49-F238E27FC236}">
                <a16:creationId xmlns:a16="http://schemas.microsoft.com/office/drawing/2014/main" id="{BDCC734D-078F-4178-9469-256E390972E6}"/>
              </a:ext>
            </a:extLst>
          </p:cNvPr>
          <p:cNvPicPr>
            <a:picLocks noChangeAspect="1"/>
          </p:cNvPicPr>
          <p:nvPr/>
        </p:nvPicPr>
        <p:blipFill>
          <a:blip r:embed="rId2"/>
          <a:stretch>
            <a:fillRect/>
          </a:stretch>
        </p:blipFill>
        <p:spPr>
          <a:xfrm>
            <a:off x="1785367" y="2734056"/>
            <a:ext cx="8709658" cy="3483864"/>
          </a:xfrm>
          <a:prstGeom prst="rect">
            <a:avLst/>
          </a:prstGeom>
        </p:spPr>
      </p:pic>
    </p:spTree>
    <p:extLst>
      <p:ext uri="{BB962C8B-B14F-4D97-AF65-F5344CB8AC3E}">
        <p14:creationId xmlns:p14="http://schemas.microsoft.com/office/powerpoint/2010/main" val="1759916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3" name="Rectangle 12">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371DEF1-A279-4CD6-9E18-57AAF3AB0E28}"/>
              </a:ext>
            </a:extLst>
          </p:cNvPr>
          <p:cNvSpPr>
            <a:spLocks noGrp="1"/>
          </p:cNvSpPr>
          <p:nvPr>
            <p:ph type="title"/>
          </p:nvPr>
        </p:nvSpPr>
        <p:spPr>
          <a:xfrm>
            <a:off x="1051560" y="586822"/>
            <a:ext cx="3657600" cy="1645920"/>
          </a:xfrm>
        </p:spPr>
        <p:txBody>
          <a:bodyPr vert="horz" lIns="91440" tIns="45720" rIns="91440" bIns="45720" rtlCol="0" anchor="ctr">
            <a:normAutofit/>
          </a:bodyPr>
          <a:lstStyle/>
          <a:p>
            <a:r>
              <a:rPr lang="en-US" sz="3200" b="1" dirty="0"/>
              <a:t>Travel Frequency per Month:</a:t>
            </a:r>
          </a:p>
        </p:txBody>
      </p:sp>
      <p:sp>
        <p:nvSpPr>
          <p:cNvPr id="15" name="Rectangle 14">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7" name="Rectangle 16">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4850F846-7AF9-429C-96CB-BABFE4DFC8D5}"/>
              </a:ext>
            </a:extLst>
          </p:cNvPr>
          <p:cNvSpPr txBox="1"/>
          <p:nvPr/>
        </p:nvSpPr>
        <p:spPr>
          <a:xfrm>
            <a:off x="5250106" y="586822"/>
            <a:ext cx="6106742" cy="1645920"/>
          </a:xfrm>
          <a:prstGeom prst="rect">
            <a:avLst/>
          </a:prstGeom>
        </p:spPr>
        <p:txBody>
          <a:bodyPr vert="horz" lIns="91440" tIns="45720" rIns="91440" bIns="45720" rtlCol="0" anchor="ctr">
            <a:normAutofit/>
          </a:bodyPr>
          <a:lstStyle/>
          <a:p>
            <a:pPr marL="342900" indent="-228600">
              <a:lnSpc>
                <a:spcPct val="90000"/>
              </a:lnSpc>
              <a:spcAft>
                <a:spcPts val="600"/>
              </a:spcAft>
              <a:buFont typeface="Arial" panose="020B0604020202020204" pitchFamily="34" charset="0"/>
              <a:buChar char="•"/>
            </a:pPr>
            <a:r>
              <a:rPr lang="en-US" dirty="0"/>
              <a:t>The yellow cab had the highest travel frequency in December during the holiday season compared to the pink cab</a:t>
            </a:r>
          </a:p>
        </p:txBody>
      </p:sp>
      <p:pic>
        <p:nvPicPr>
          <p:cNvPr id="4" name="Picture 3">
            <a:extLst>
              <a:ext uri="{FF2B5EF4-FFF2-40B4-BE49-F238E27FC236}">
                <a16:creationId xmlns:a16="http://schemas.microsoft.com/office/drawing/2014/main" id="{8A17C6DA-7575-4D32-8DCD-682958A3D34C}"/>
              </a:ext>
            </a:extLst>
          </p:cNvPr>
          <p:cNvPicPr>
            <a:picLocks noChangeAspect="1"/>
          </p:cNvPicPr>
          <p:nvPr/>
        </p:nvPicPr>
        <p:blipFill>
          <a:blip r:embed="rId2"/>
          <a:stretch>
            <a:fillRect/>
          </a:stretch>
        </p:blipFill>
        <p:spPr>
          <a:xfrm>
            <a:off x="557783" y="3217434"/>
            <a:ext cx="5481509" cy="2507789"/>
          </a:xfrm>
          <a:prstGeom prst="rect">
            <a:avLst/>
          </a:prstGeom>
        </p:spPr>
      </p:pic>
      <p:pic>
        <p:nvPicPr>
          <p:cNvPr id="3" name="Picture 2">
            <a:extLst>
              <a:ext uri="{FF2B5EF4-FFF2-40B4-BE49-F238E27FC236}">
                <a16:creationId xmlns:a16="http://schemas.microsoft.com/office/drawing/2014/main" id="{C94AEA1A-F1FD-4914-ACB0-9727B4D06557}"/>
              </a:ext>
            </a:extLst>
          </p:cNvPr>
          <p:cNvPicPr>
            <a:picLocks noChangeAspect="1"/>
          </p:cNvPicPr>
          <p:nvPr/>
        </p:nvPicPr>
        <p:blipFill>
          <a:blip r:embed="rId3"/>
          <a:stretch>
            <a:fillRect/>
          </a:stretch>
        </p:blipFill>
        <p:spPr>
          <a:xfrm>
            <a:off x="6198781" y="3214828"/>
            <a:ext cx="5523082" cy="2513002"/>
          </a:xfrm>
          <a:prstGeom prst="rect">
            <a:avLst/>
          </a:prstGeom>
        </p:spPr>
      </p:pic>
    </p:spTree>
    <p:extLst>
      <p:ext uri="{BB962C8B-B14F-4D97-AF65-F5344CB8AC3E}">
        <p14:creationId xmlns:p14="http://schemas.microsoft.com/office/powerpoint/2010/main" val="2872706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6F417AD-311C-479C-9507-4C9D2EFE23B5}"/>
              </a:ext>
            </a:extLst>
          </p:cNvPr>
          <p:cNvSpPr>
            <a:spLocks noGrp="1"/>
          </p:cNvSpPr>
          <p:nvPr>
            <p:ph type="title"/>
          </p:nvPr>
        </p:nvSpPr>
        <p:spPr>
          <a:xfrm>
            <a:off x="1046746" y="586822"/>
            <a:ext cx="3560252" cy="1645920"/>
          </a:xfrm>
        </p:spPr>
        <p:txBody>
          <a:bodyPr vert="horz" lIns="91440" tIns="45720" rIns="91440" bIns="45720" rtlCol="0" anchor="ctr">
            <a:normAutofit/>
          </a:bodyPr>
          <a:lstStyle/>
          <a:p>
            <a:r>
              <a:rPr lang="en-US" sz="3200" b="1" kern="1200" dirty="0">
                <a:solidFill>
                  <a:schemeClr val="tx1"/>
                </a:solidFill>
                <a:latin typeface="+mj-lt"/>
                <a:ea typeface="+mj-ea"/>
                <a:cs typeface="+mj-cs"/>
              </a:rPr>
              <a:t>Transaction per Year for both Cabs:</a:t>
            </a:r>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5" name="TextBox 4">
            <a:extLst>
              <a:ext uri="{FF2B5EF4-FFF2-40B4-BE49-F238E27FC236}">
                <a16:creationId xmlns:a16="http://schemas.microsoft.com/office/drawing/2014/main" id="{38101CD1-4DBE-4923-BAF8-AB2A42FCC9BD}"/>
              </a:ext>
            </a:extLst>
          </p:cNvPr>
          <p:cNvSpPr txBox="1"/>
          <p:nvPr/>
        </p:nvSpPr>
        <p:spPr>
          <a:xfrm>
            <a:off x="5351164" y="586822"/>
            <a:ext cx="6002636" cy="1645920"/>
          </a:xfrm>
          <a:prstGeom prst="rect">
            <a:avLst/>
          </a:prstGeom>
        </p:spPr>
        <p:txBody>
          <a:bodyPr vert="horz" lIns="91440" tIns="45720" rIns="91440" bIns="45720" rtlCol="0" anchor="ctr">
            <a:normAutofit/>
          </a:bodyPr>
          <a:lstStyle/>
          <a:p>
            <a:pPr marL="342900" indent="-228600">
              <a:lnSpc>
                <a:spcPct val="90000"/>
              </a:lnSpc>
              <a:spcAft>
                <a:spcPts val="600"/>
              </a:spcAft>
              <a:buFont typeface="Arial" panose="020B0604020202020204" pitchFamily="34" charset="0"/>
              <a:buChar char="•"/>
            </a:pPr>
            <a:r>
              <a:rPr lang="en-US" dirty="0"/>
              <a:t>The number of transactions for the yellow cabs was higher than for the pink cabs for each year </a:t>
            </a:r>
          </a:p>
        </p:txBody>
      </p:sp>
      <p:pic>
        <p:nvPicPr>
          <p:cNvPr id="3" name="Picture 2">
            <a:extLst>
              <a:ext uri="{FF2B5EF4-FFF2-40B4-BE49-F238E27FC236}">
                <a16:creationId xmlns:a16="http://schemas.microsoft.com/office/drawing/2014/main" id="{8DC746AA-B4F2-4552-8F9C-86F4D94E0C0F}"/>
              </a:ext>
            </a:extLst>
          </p:cNvPr>
          <p:cNvPicPr>
            <a:picLocks noChangeAspect="1"/>
          </p:cNvPicPr>
          <p:nvPr/>
        </p:nvPicPr>
        <p:blipFill>
          <a:blip r:embed="rId2"/>
          <a:stretch>
            <a:fillRect/>
          </a:stretch>
        </p:blipFill>
        <p:spPr>
          <a:xfrm>
            <a:off x="2065500" y="2734056"/>
            <a:ext cx="8149391" cy="3483864"/>
          </a:xfrm>
          <a:prstGeom prst="rect">
            <a:avLst/>
          </a:prstGeom>
        </p:spPr>
      </p:pic>
    </p:spTree>
    <p:extLst>
      <p:ext uri="{BB962C8B-B14F-4D97-AF65-F5344CB8AC3E}">
        <p14:creationId xmlns:p14="http://schemas.microsoft.com/office/powerpoint/2010/main" val="421597779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 (1)</Template>
  <TotalTime>906</TotalTime>
  <Words>828</Words>
  <Application>Microsoft Office PowerPoint</Application>
  <PresentationFormat>Widescreen</PresentationFormat>
  <Paragraphs>86</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PowerPoint Presentation</vt:lpstr>
      <vt:lpstr>   Agenda</vt:lpstr>
      <vt:lpstr>Problem Statement</vt:lpstr>
      <vt:lpstr>Data Information</vt:lpstr>
      <vt:lpstr>EXPLORATORY DATA ANALYSIS</vt:lpstr>
      <vt:lpstr>Distribution of KM Travelled for both Cabs:</vt:lpstr>
      <vt:lpstr>Distribution of Price Charged for both Cabs:</vt:lpstr>
      <vt:lpstr>Travel Frequency per Month:</vt:lpstr>
      <vt:lpstr>Transaction per Year for both Cabs:</vt:lpstr>
      <vt:lpstr>Pink Cab - Price Charged per KM per City:</vt:lpstr>
      <vt:lpstr>Yellow Cab - Price Charged per KM per City:</vt:lpstr>
      <vt:lpstr>Cab Users per City:</vt:lpstr>
      <vt:lpstr>Transaction per City for both Cabs:</vt:lpstr>
      <vt:lpstr>Price Charged per Gender for both Cabs:</vt:lpstr>
      <vt:lpstr>Customer Share Per Gender for Both Cabs:</vt:lpstr>
      <vt:lpstr>Profit Margin Per Year for Both Cabs:</vt:lpstr>
      <vt:lpstr>Average Age of Users</vt:lpstr>
      <vt:lpstr>Average Income of Users</vt:lpstr>
      <vt:lpstr>Profit Margin</vt:lpstr>
      <vt:lpstr>Profit Margin based on Time</vt:lpstr>
      <vt:lpstr>Margins per Transactions</vt:lpstr>
      <vt:lpstr>Hypothesis Testing</vt:lpstr>
      <vt:lpstr>Hypothesis 1: Is there any difference in profit regarding gender?</vt:lpstr>
      <vt:lpstr>Hypothesis 2: Is there any difference in profit regarding age?</vt:lpstr>
      <vt:lpstr>Hypothesis 3: Is there any difference in profit regarding payment mode?</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Alexis Collier</dc:creator>
  <cp:lastModifiedBy>Alexis Collier</cp:lastModifiedBy>
  <cp:revision>1</cp:revision>
  <dcterms:created xsi:type="dcterms:W3CDTF">2022-10-19T00:52:35Z</dcterms:created>
  <dcterms:modified xsi:type="dcterms:W3CDTF">2022-10-19T19:18:11Z</dcterms:modified>
</cp:coreProperties>
</file>