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5E1-13C3-F3DB-381B-3353B43E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ECF39-7025-E054-C97D-45F44AFCD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1782-FBC6-5807-E9AF-E1F47AC8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2786-E9CC-F21F-F4A2-B2F537B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FE1B-78AB-6091-3511-9C9DE7DC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BA81-795B-2C22-22C4-E5F2274A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259B3-6D6F-3AA1-1146-22B7A7D57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8BD8-4F09-D014-2FE5-DCD22D14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7F33-FB46-44AE-14B2-A1FCBEEF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61ED-E61E-EBE5-9BC2-5497CD05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84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944BF-F02D-F4FB-F718-9301DDA9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F614A-58CD-2E36-BCC5-67BB15FF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CF4B-2C5E-4A17-FB5F-F0BDEA50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FCD-63F1-53A2-ADD3-1954C4D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04BF-C4C7-E492-108F-6DF95BF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ADD8-0B96-20AA-EF48-BC24F919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B107-B171-4CD6-67AA-9CBD6C8A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0114-D047-DE34-5EA3-AB297D1B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672F-7617-4D72-6669-5BD69471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B5B1-37E8-DA0F-D76B-E9AABE63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2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6C3C-A9CF-6F6F-A5A3-4CBB5607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076BC-F952-89A4-65EB-2A81CCDD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F89B-0B66-D94D-2459-7D6B278C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263E-5DCD-34D4-7F9E-92E43651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1E63-539A-EFE4-3B92-886B86D4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B805-B345-A563-E7CE-99E0058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3DF5-D824-175F-E10E-C281163C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6764B-1F5F-A843-5B37-27A59357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C7645-CC81-6E3D-AE1C-64EDE6FD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1DCF-A734-6B6E-E471-D8F7069D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34DF0-5443-B104-1ABE-797851A1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9A82-6408-A9E2-907E-5AD5739A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CA4A1-2BCF-B285-6812-B764A597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4BF3-6497-422B-4FFA-B24724D7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0B477-EEF1-38E8-E8E3-AA64B0713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ECCFF-7125-64F4-3AFC-2D7A45010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86BFE-B870-8CAC-F693-506C64F3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5CF30-620E-B98D-4337-E0BDDE4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ECB34-FEA5-EFF1-81C2-25176B27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9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4B77-8A81-9497-6E7D-A521DAF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4BEBC-F673-EDA0-13F0-1AB03A62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B23B9-A572-B657-37AF-C39E632C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D638-14F1-A80F-4E5D-0394003F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9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C1C29-8B5F-63EA-277A-8C0C1381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2565-4894-A93D-9618-35302712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69D4F-9A5D-6B2B-33EA-2E960EC1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F156-DFAE-E370-B67B-AF22D051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DD8B-04A9-0DB5-E736-F9A9F30D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6D79E-74C4-69F5-B3CE-1052E64B6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29639-B680-D943-8E6E-82248E2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6796-F135-D96F-39B8-CAF2F267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B455B-0DE4-41D4-4CF5-7304C742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0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694F-D733-70D9-AB32-A3F6D357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8A720-B08C-832D-9E90-46F416474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4A2D9-97C7-68B5-1EF9-2D546D0B1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04209-6167-3DF7-B13F-5DB40403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D274-7268-9BE0-4486-F480F282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D549-B93D-00CF-1BCB-DDB71856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EDE84-6F8B-2F3E-4E46-18C0EA24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A939-7858-BB40-678D-BA6AAB3D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8C2A-A060-E503-DE5D-A7EF3CCAD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97C12-7081-4D14-81EC-A1D7CC01A0BE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0BEA-2E47-3473-033D-10E54F52E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CC13-D39A-5C4B-B83B-F61ECDA23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7BE00-99A7-47CB-A9BD-2A54F28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atellite image of a land&#10;&#10;Description automatically generated">
            <a:extLst>
              <a:ext uri="{FF2B5EF4-FFF2-40B4-BE49-F238E27FC236}">
                <a16:creationId xmlns:a16="http://schemas.microsoft.com/office/drawing/2014/main" id="{DD349718-9F37-9468-BED7-AF4CD1AD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44" y="1995637"/>
            <a:ext cx="6958626" cy="4517249"/>
          </a:xfrm>
          <a:prstGeom prst="rect">
            <a:avLst/>
          </a:prstGeom>
        </p:spPr>
      </p:pic>
      <p:pic>
        <p:nvPicPr>
          <p:cNvPr id="7" name="Picture 6" descr="A view of a river&#10;&#10;Description automatically generated with medium confidence">
            <a:extLst>
              <a:ext uri="{FF2B5EF4-FFF2-40B4-BE49-F238E27FC236}">
                <a16:creationId xmlns:a16="http://schemas.microsoft.com/office/drawing/2014/main" id="{05D72EE3-533D-F0BE-1F33-FD87A5840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5" y="194590"/>
            <a:ext cx="6958626" cy="45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Colety</dc:creator>
  <cp:lastModifiedBy>Alex Colety</cp:lastModifiedBy>
  <cp:revision>1</cp:revision>
  <dcterms:created xsi:type="dcterms:W3CDTF">2024-03-04T16:06:58Z</dcterms:created>
  <dcterms:modified xsi:type="dcterms:W3CDTF">2024-03-04T16:08:12Z</dcterms:modified>
</cp:coreProperties>
</file>