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C664D-2BE3-4385-B657-D589ECBC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D52B6-F80E-4CC1-8284-7F9F19F4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0FA38-9690-426D-BE46-6A0F8B3B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04FBF-296E-4E4C-BE2A-FC5C8C0F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97E3A-4B77-4B58-A66D-5246E401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87C6-20A0-4189-A965-DB597E85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85EDA2-E49B-467C-91EB-CF58C2EB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15ADFC-EB0C-4579-A068-1D3C7C8A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14690-A4CF-497D-AE85-63D12422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17C94-6589-4DC9-8D65-1039BBE8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99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DA33A-0347-4A66-ABC8-4B645D78C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47F5E1-C76B-47DD-A388-9F6ED39F5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DB835-169C-4AF4-AEB2-F8B51292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0DB1F4-3EE3-4C27-83C7-9FC08E1E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20AD4-1DEC-4341-9BE8-7CA90064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3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AB26-854B-451F-9653-81471206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3D3FD-9C59-491A-9983-2AC2156C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9E43B-E31F-449B-B9C4-F851B004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D3BF0-D587-4062-8467-09FBE906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A166F-922A-4BA8-B2D2-AF1F704F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5C882-010E-47F8-9AC0-35121E5F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489717-580A-4534-A30D-0A66BB4B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BAC5E-A4DF-4B33-8515-64DF6BAF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2B4F7-9E75-43D6-914C-9D66ED86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50874-8171-4DA4-A71D-64E8CAFB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3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636C7-D182-4446-97C8-96C3D4CC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6D100-75CD-42F4-9F73-C04681B8A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D190D-CEF1-4523-B7F5-A4B91126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48209-1A22-4809-AEB6-2C24BDF0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5463FE-55BE-40A8-9953-2162097B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169E3-25FC-4238-82CE-9E5A4234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8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628A-3EE9-4C39-BBF0-E210B1E7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AF6AF1-BDDA-42A1-959B-E22C3985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084855-8155-4664-82D9-8BD1A688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A3CEDC-2E5C-419A-ADEE-DDDC2F20C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8FB468-2F22-4ECE-9894-2BC447D12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0012AC-C10F-49C4-90F6-5B5A810F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FAF3B1-0426-46F5-BEFC-737FA465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AFC6D3-07FF-44A4-A423-52708CF0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68F91-B2F2-411A-9D27-2F72CD52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65E11D-AEA7-4C87-AA14-66A8B4CC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ED38D4-D1AE-4152-9129-1C5F9450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33D7EC-70FB-4F90-952F-9BFEAA1D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09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6524A3-FF01-4483-B5BA-B0740506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0BA3DE-465E-4BAC-9821-2DCE8283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E95867-370A-4DD8-886A-6F506019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4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ED2B1-CBB5-4664-8D22-696FEF70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E3F01-9D39-49CC-A701-693CD4EB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6BC4DB-47BB-4C38-9A48-0FCA7765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D69917-7F4F-4E02-B3EF-CAD53119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787583-7F3D-476F-9D2B-D14747E2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880B8-A95C-4740-933F-D22CEEC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5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BD238-B714-49E2-8E99-8D80CA04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80E6A2-F2C7-4B4C-B3EA-F9098EB2D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1E5872-0F70-4D5B-9757-7F5181A8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B4D98E-3F7E-4805-9C60-77DDD13E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9E885-2C6F-40BE-AE76-6F0FF740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9F1B49-9D5F-4C76-9675-60043445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2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EFF6BF-E0D7-4943-BBBE-4772E1AC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17B0B4-FB65-4A97-B6AF-5A60653C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B7508-C468-43B7-BEC2-EC1DE408C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5F6E-E23F-4401-B6B0-C27E3B10C9A1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88591-3C6E-4B08-B58D-ED73E6BA9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3811B-2218-4A45-A890-C7C89A990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D1C891-5E9A-4006-A044-A3A3E9429896}"/>
              </a:ext>
            </a:extLst>
          </p:cNvPr>
          <p:cNvSpPr/>
          <p:nvPr/>
        </p:nvSpPr>
        <p:spPr>
          <a:xfrm>
            <a:off x="3912550" y="897309"/>
            <a:ext cx="2050991" cy="1948442"/>
          </a:xfrm>
          <a:prstGeom prst="rect">
            <a:avLst/>
          </a:prstGeom>
          <a:solidFill>
            <a:srgbClr val="00B0F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Server-</a:t>
            </a:r>
            <a:r>
              <a:rPr lang="pt-BR" b="1" dirty="0" err="1"/>
              <a:t>side</a:t>
            </a:r>
            <a:r>
              <a:rPr lang="pt-BR" b="1" dirty="0"/>
              <a:t> Web </a:t>
            </a:r>
            <a:r>
              <a:rPr lang="pt-BR" b="1" dirty="0" err="1"/>
              <a:t>Application</a:t>
            </a:r>
            <a:endParaRPr lang="pt-BR" b="1" dirty="0"/>
          </a:p>
          <a:p>
            <a:pPr algn="ctr"/>
            <a:r>
              <a:rPr lang="pt-BR" sz="1200" dirty="0"/>
              <a:t>[Container: </a:t>
            </a:r>
            <a:r>
              <a:rPr lang="pt-BR" sz="1200" dirty="0" err="1"/>
              <a:t>Java+Springboot</a:t>
            </a:r>
            <a:r>
              <a:rPr lang="pt-BR" sz="1200" dirty="0"/>
              <a:t>]</a:t>
            </a:r>
          </a:p>
          <a:p>
            <a:pPr algn="ctr"/>
            <a:endParaRPr lang="pt-BR" sz="1200" dirty="0"/>
          </a:p>
          <a:p>
            <a:pPr algn="ctr"/>
            <a:r>
              <a:rPr lang="pt-BR" sz="1200" dirty="0"/>
              <a:t>API de operações CRUD, envio de e-mail de confirmação de cadastro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32679D-C4D5-419F-AC37-87DCAA3F3CFA}"/>
              </a:ext>
            </a:extLst>
          </p:cNvPr>
          <p:cNvSpPr/>
          <p:nvPr/>
        </p:nvSpPr>
        <p:spPr>
          <a:xfrm>
            <a:off x="6739784" y="897309"/>
            <a:ext cx="2050991" cy="1948442"/>
          </a:xfrm>
          <a:prstGeom prst="rect">
            <a:avLst/>
          </a:prstGeom>
          <a:solidFill>
            <a:srgbClr val="00B0F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Client-side</a:t>
            </a:r>
            <a:r>
              <a:rPr lang="pt-BR" b="1" dirty="0"/>
              <a:t> Web</a:t>
            </a:r>
          </a:p>
          <a:p>
            <a:pPr algn="ctr"/>
            <a:r>
              <a:rPr lang="pt-BR" sz="1200" dirty="0"/>
              <a:t>[Container: </a:t>
            </a:r>
            <a:r>
              <a:rPr lang="pt-BR" sz="1200" dirty="0" err="1"/>
              <a:t>React+Material</a:t>
            </a:r>
            <a:r>
              <a:rPr lang="pt-BR" sz="1200" dirty="0"/>
              <a:t> UI]</a:t>
            </a:r>
          </a:p>
          <a:p>
            <a:pPr algn="ctr"/>
            <a:endParaRPr lang="pt-BR" sz="1200" dirty="0"/>
          </a:p>
          <a:p>
            <a:pPr algn="ctr"/>
            <a:r>
              <a:rPr lang="pt-BR" sz="1200" dirty="0"/>
              <a:t>Telas de navegação dos usuários (dashboard, página de perfil, feed etc.)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C0A6A90-E781-4FED-B689-C8BB2FC715F7}"/>
              </a:ext>
            </a:extLst>
          </p:cNvPr>
          <p:cNvSpPr/>
          <p:nvPr/>
        </p:nvSpPr>
        <p:spPr>
          <a:xfrm>
            <a:off x="5202965" y="4040024"/>
            <a:ext cx="2050991" cy="1948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Gerencianet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[Container: Gateway de pagamentos]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API de controle de transações bancárias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829FC2-894C-4C6F-8CC3-DFCB4C18AE66}"/>
              </a:ext>
            </a:extLst>
          </p:cNvPr>
          <p:cNvSpPr/>
          <p:nvPr/>
        </p:nvSpPr>
        <p:spPr>
          <a:xfrm>
            <a:off x="9567017" y="897309"/>
            <a:ext cx="2050991" cy="1948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ViaCEP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[Container: API </a:t>
            </a:r>
            <a:r>
              <a:rPr lang="pt-BR" sz="1200" dirty="0" err="1">
                <a:solidFill>
                  <a:schemeClr val="tx1"/>
                </a:solidFill>
              </a:rPr>
              <a:t>ViaCEP</a:t>
            </a:r>
            <a:r>
              <a:rPr lang="pt-BR" sz="12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API de consulta de endereço com base no CEP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585F065-76EB-48A3-85E6-11732E83D949}"/>
              </a:ext>
            </a:extLst>
          </p:cNvPr>
          <p:cNvSpPr/>
          <p:nvPr/>
        </p:nvSpPr>
        <p:spPr>
          <a:xfrm>
            <a:off x="2754594" y="4040024"/>
            <a:ext cx="2050991" cy="1948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Servidor de E-mail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[Container: SMTP Gmail]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Serviço gratuito do Google para envio de e-mails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03D9D631-4D45-4190-8B59-0B95D3B25E7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963541" y="1871530"/>
            <a:ext cx="776243" cy="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FF33D4B-5BBA-4DAC-B4EF-79AD10C02E35}"/>
              </a:ext>
            </a:extLst>
          </p:cNvPr>
          <p:cNvCxnSpPr>
            <a:cxnSpLocks/>
          </p:cNvCxnSpPr>
          <p:nvPr/>
        </p:nvCxnSpPr>
        <p:spPr>
          <a:xfrm flipH="1">
            <a:off x="3136306" y="1871530"/>
            <a:ext cx="776243" cy="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34D1F07-755F-494F-B5E2-FB4DFBAC879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80090" y="2845751"/>
            <a:ext cx="1157956" cy="1194273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0A9A52D-4F7D-49BB-930E-0EC3B3817FD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938046" y="2845751"/>
            <a:ext cx="1290415" cy="1194273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824E160-8F93-486C-B34E-084CADF962E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90775" y="1871530"/>
            <a:ext cx="776242" cy="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Disco Magnético 21">
            <a:extLst>
              <a:ext uri="{FF2B5EF4-FFF2-40B4-BE49-F238E27FC236}">
                <a16:creationId xmlns:a16="http://schemas.microsoft.com/office/drawing/2014/main" id="{731D419A-8913-4725-9C1F-BC318D22C6BF}"/>
              </a:ext>
            </a:extLst>
          </p:cNvPr>
          <p:cNvSpPr/>
          <p:nvPr/>
        </p:nvSpPr>
        <p:spPr>
          <a:xfrm>
            <a:off x="1100985" y="897311"/>
            <a:ext cx="2050990" cy="194844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Database</a:t>
            </a:r>
            <a:endParaRPr lang="pt-BR" b="1" dirty="0"/>
          </a:p>
          <a:p>
            <a:pPr algn="ctr"/>
            <a:r>
              <a:rPr lang="pt-BR" sz="1200" dirty="0"/>
              <a:t>[Container: SQL Server]</a:t>
            </a:r>
          </a:p>
          <a:p>
            <a:pPr algn="ctr"/>
            <a:endParaRPr lang="pt-BR" sz="1200" dirty="0"/>
          </a:p>
          <a:p>
            <a:pPr algn="ctr"/>
            <a:r>
              <a:rPr lang="pt-BR" sz="1200" dirty="0"/>
              <a:t>Armazena os dados dos usuários</a:t>
            </a:r>
          </a:p>
          <a:p>
            <a:pPr algn="ctr"/>
            <a:endParaRPr lang="pt-BR" sz="1200" dirty="0"/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09410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NUNES DE MENEZES</dc:creator>
  <cp:lastModifiedBy>PEDRO HENRIQUE NUNES DE MENEZES</cp:lastModifiedBy>
  <cp:revision>5</cp:revision>
  <dcterms:created xsi:type="dcterms:W3CDTF">2022-04-15T20:32:57Z</dcterms:created>
  <dcterms:modified xsi:type="dcterms:W3CDTF">2022-04-16T18:11:17Z</dcterms:modified>
</cp:coreProperties>
</file>