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89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0E80-4BF1-464E-B65D-5E7AD357574F}" v="4" dt="2022-02-21T20:45:13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5908-74D1-4274-8638-747EB41B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3FAAB-B824-4A30-B306-F320CC13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FBA3-F622-4C3F-89D8-3AE5669B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9371-FF0B-4A2F-AA4D-E0CC88E5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119C8-8557-449E-9203-5D9CF9F5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6B49-42D3-4592-961F-B9431A3D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E8058-440A-4B9B-BE7A-9E561AF4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7F401-E695-4A8D-A1F1-D421179F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26E0-B281-4EA7-98C1-8895DB42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556C-C950-4FB9-A45E-ED5685E8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8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84CFC2-8A8A-4790-8442-2DE4A461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F976-71F3-4153-9580-BE40D5AF9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1A45-E420-44A8-8607-22750F73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67AC-07BE-4314-A4CD-94373C75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AAB3-5807-4FB7-B423-5369FA85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84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1576336" y="6242362"/>
            <a:ext cx="565362" cy="66596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99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79243" y="-77654"/>
            <a:ext cx="1009994" cy="11684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99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1613093" y="6563911"/>
            <a:ext cx="389514" cy="1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5861" y="1208036"/>
            <a:ext cx="9068763" cy="502925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000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4" y="98160"/>
            <a:ext cx="9081030" cy="694428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499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2721">
                <a:latin typeface="Exo 2" pitchFamily="50" charset="0"/>
              </a:defRPr>
            </a:lvl2pPr>
            <a:lvl3pPr>
              <a:buNone/>
              <a:defRPr sz="2721">
                <a:latin typeface="Exo 2" pitchFamily="50" charset="0"/>
              </a:defRPr>
            </a:lvl3pPr>
            <a:lvl4pPr>
              <a:buNone/>
              <a:defRPr sz="2721">
                <a:latin typeface="Exo 2" pitchFamily="50" charset="0"/>
              </a:defRPr>
            </a:lvl4pPr>
            <a:lvl5pPr>
              <a:buNone/>
              <a:defRPr sz="272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188331" y="285622"/>
            <a:ext cx="781152" cy="319503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099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099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099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099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099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099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099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0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869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BF2-AC04-4A9A-A9A0-829EC05A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5D33-8A59-495D-B79E-142D1167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7BE2-C21C-4325-B2A7-D7C316A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D819-7DF6-41FF-851B-A49E7613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C513-27C1-4B1D-A66E-4027A217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3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0318-336F-47F8-BFD4-82D083E5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EE7E-ED6D-40C2-B5DC-B5211924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5E98-7B5D-4653-AFC9-F7E1B1C9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8433-BB49-4080-9566-C0077FB8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551B-7E8A-4357-972D-94D0CAC4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96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5D1-BF00-422B-99B4-04DF0CB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D582-7276-4243-B145-4FB7FEA4B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12F96-D491-4C2B-AF23-4D7FC9E2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6A8A8-143F-4B42-801B-37338D6B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B486-7E26-4E19-8EF4-FDCA355A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55DB-6412-433A-B2BD-75D2CC89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8926-8B03-410E-BACF-53DD0519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263D8-0B56-485B-98B2-1E3E78A0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B2CCC-3D26-4D2A-B5B4-3CFE33A1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44566-003F-40E8-A737-C93D6BBFB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EE4BF-D4FE-462C-83FF-19FCEC366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14BBA-A8C0-456A-93F3-0A76C33E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EF208-3865-428F-8E7B-145FE589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ED4E5-4401-4C98-A806-B7EEDD29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35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1313-BAE5-406D-AB2B-4D4A05CF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98D5C-9A28-498D-8756-25497D45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DD7C4-8028-49FF-8A37-58D6F00F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16703-3F0B-4688-94C4-E6447B25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14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30B6A-9344-4109-BE22-C553E249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315A9-2F51-4691-A7FB-5B8BB796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96EBD-E653-4DFB-8B82-B934F69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18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CFAF-3AD2-4CF9-AD8F-218EEFC3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4FD88-72CA-4F86-A171-7F431624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421F4-4ED4-463D-9E1E-34973859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78FA8-8C09-428F-AB71-2B70D776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BEABB-BC05-4C88-AD35-266D639E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99E85-3B7F-4234-989C-AC9AF4D8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88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314B-8BF9-4C58-A402-60787BBF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143C4-5E24-4A11-98C1-4BF89CF6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B446-3FAD-47F9-BD46-07D2DAAE8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E8F9-D8B7-462C-9C16-13BBC55D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EB22-26F3-4753-968E-3BE81FE5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B3E3B-E4CF-4CB4-9585-52D7A3A8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72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EC61D-79D1-4458-A105-6CB6052D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9539-52AB-4125-9F8F-D48BD8BF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1DC6-7475-4209-98E4-1F0515B61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D7014-14E6-4B24-92C0-D0A17CD27C8D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30282-F10F-4C22-88F6-F4E6B71BE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95F7-3EAE-4382-ACFA-39128F56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AB99-FBB9-42DE-89B5-3982B4C27A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9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>
            <a:extLst>
              <a:ext uri="{FF2B5EF4-FFF2-40B4-BE49-F238E27FC236}">
                <a16:creationId xmlns:a16="http://schemas.microsoft.com/office/drawing/2014/main" id="{EF7540EF-7D40-4392-974A-8F1C419BF22E}"/>
              </a:ext>
            </a:extLst>
          </p:cNvPr>
          <p:cNvSpPr txBox="1">
            <a:spLocks/>
          </p:cNvSpPr>
          <p:nvPr/>
        </p:nvSpPr>
        <p:spPr>
          <a:xfrm>
            <a:off x="2145654" y="1143248"/>
            <a:ext cx="7090765" cy="8193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433"/>
              </a:spcAft>
            </a:pPr>
            <a:endParaRPr lang="pt-BR" sz="2020" dirty="0">
              <a:solidFill>
                <a:prstClr val="black">
                  <a:lumMod val="75000"/>
                  <a:lumOff val="25000"/>
                </a:prstClr>
              </a:solidFill>
              <a:latin typeface="Barlow" panose="00000500000000000000" pitchFamily="2" charset="0"/>
              <a:ea typeface="Verdana" panose="020B060403050404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D13392-16EA-42B1-8977-AFCD66669200}"/>
              </a:ext>
            </a:extLst>
          </p:cNvPr>
          <p:cNvCxnSpPr>
            <a:cxnSpLocks/>
          </p:cNvCxnSpPr>
          <p:nvPr/>
        </p:nvCxnSpPr>
        <p:spPr>
          <a:xfrm>
            <a:off x="7731672" y="1554842"/>
            <a:ext cx="0" cy="445827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429FFF2-0E1C-478D-9B25-972A3B482DDC}"/>
              </a:ext>
            </a:extLst>
          </p:cNvPr>
          <p:cNvSpPr txBox="1"/>
          <p:nvPr/>
        </p:nvSpPr>
        <p:spPr>
          <a:xfrm>
            <a:off x="2323047" y="1502088"/>
            <a:ext cx="2258250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59684"/>
            <a:r>
              <a:rPr lang="pt-BR" sz="1154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PROBLEMAS, TAREFAS ou</a:t>
            </a:r>
          </a:p>
          <a:p>
            <a:pPr algn="ctr" defTabSz="659684"/>
            <a:r>
              <a:rPr lang="pt-BR" sz="1154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NECESSIDADES IDENTIFICADAS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B61AAE-248F-495C-BEA8-7433383F500D}"/>
              </a:ext>
            </a:extLst>
          </p:cNvPr>
          <p:cNvSpPr txBox="1"/>
          <p:nvPr/>
        </p:nvSpPr>
        <p:spPr>
          <a:xfrm>
            <a:off x="2368286" y="4244992"/>
            <a:ext cx="1577211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9684"/>
            <a:r>
              <a:rPr lang="pt-BR" sz="1088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CLIENTES E USUÁRIOS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B5D0E5-0F88-4F16-B980-1F512304F81C}"/>
              </a:ext>
            </a:extLst>
          </p:cNvPr>
          <p:cNvSpPr txBox="1"/>
          <p:nvPr/>
        </p:nvSpPr>
        <p:spPr>
          <a:xfrm>
            <a:off x="5552005" y="1546705"/>
            <a:ext cx="1473782" cy="26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59684"/>
            <a:r>
              <a:rPr lang="pt-BR" sz="1154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IDÉIAS E SOLUÇÕES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31B179-E991-414D-8FEF-3FFC94D09617}"/>
              </a:ext>
            </a:extLst>
          </p:cNvPr>
          <p:cNvSpPr txBox="1"/>
          <p:nvPr/>
        </p:nvSpPr>
        <p:spPr>
          <a:xfrm>
            <a:off x="7815143" y="1592872"/>
            <a:ext cx="2578043" cy="44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59684"/>
            <a:r>
              <a:rPr lang="pt-BR" sz="1154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BENEFÍCIOS PARA</a:t>
            </a:r>
          </a:p>
          <a:p>
            <a:pPr algn="ctr" defTabSz="659684"/>
            <a:r>
              <a:rPr lang="pt-BR" sz="1154" b="1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NEGÓCIO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83D7D98-6560-4B0D-9595-FEB86385281E}"/>
              </a:ext>
            </a:extLst>
          </p:cNvPr>
          <p:cNvSpPr/>
          <p:nvPr/>
        </p:nvSpPr>
        <p:spPr>
          <a:xfrm>
            <a:off x="2238075" y="2099163"/>
            <a:ext cx="1082998" cy="819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As pessoas não sabem da existência das </a:t>
            </a:r>
            <a:r>
              <a:rPr lang="pt-BR" sz="1088" kern="0" dirty="0" err="1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endParaRPr lang="pt-BR" sz="1088" kern="0" dirty="0">
              <a:solidFill>
                <a:prstClr val="black"/>
              </a:solidFill>
              <a:latin typeface="Barlow" panose="00000500000000000000" pitchFamily="2" charset="0"/>
              <a:ea typeface="Verdana" panose="020B0604030504040204" pitchFamily="34" charset="0"/>
              <a:cs typeface="MV Boli" panose="0200050003020009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562EC3-CB6E-4D57-91B1-9F84BCCC9FF9}"/>
              </a:ext>
            </a:extLst>
          </p:cNvPr>
          <p:cNvSpPr/>
          <p:nvPr/>
        </p:nvSpPr>
        <p:spPr>
          <a:xfrm>
            <a:off x="8567420" y="4504743"/>
            <a:ext cx="1223054" cy="982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Com uma visibilidade maior, mais doadores aparecerão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4F7B708-B4D6-4FF5-952D-474EE0DAC600}"/>
              </a:ext>
            </a:extLst>
          </p:cNvPr>
          <p:cNvSpPr/>
          <p:nvPr/>
        </p:nvSpPr>
        <p:spPr>
          <a:xfrm>
            <a:off x="2282957" y="4754173"/>
            <a:ext cx="1333189" cy="66599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 err="1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1536B69-F4E0-47A5-A7B5-BA96728CA44D}"/>
              </a:ext>
            </a:extLst>
          </p:cNvPr>
          <p:cNvSpPr/>
          <p:nvPr/>
        </p:nvSpPr>
        <p:spPr>
          <a:xfrm>
            <a:off x="3350826" y="5290441"/>
            <a:ext cx="1263874" cy="665990"/>
          </a:xfrm>
          <a:prstGeom prst="rect">
            <a:avLst/>
          </a:prstGeom>
          <a:solidFill>
            <a:srgbClr val="FFFF99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Doadores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B6438A-207D-4CB1-BF95-A45CE9304AEA}"/>
              </a:ext>
            </a:extLst>
          </p:cNvPr>
          <p:cNvSpPr/>
          <p:nvPr/>
        </p:nvSpPr>
        <p:spPr>
          <a:xfrm>
            <a:off x="8567420" y="2193154"/>
            <a:ext cx="1202753" cy="6659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Economia  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3547C63-348C-47C0-A2A0-198B857DD33F}"/>
              </a:ext>
            </a:extLst>
          </p:cNvPr>
          <p:cNvSpPr/>
          <p:nvPr/>
        </p:nvSpPr>
        <p:spPr>
          <a:xfrm>
            <a:off x="8587721" y="3768993"/>
            <a:ext cx="1202753" cy="665990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Vinculo de confiança entre doador e ONG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C84BC7-960C-4C86-A2AA-83FBD89BBAC6}"/>
              </a:ext>
            </a:extLst>
          </p:cNvPr>
          <p:cNvSpPr/>
          <p:nvPr/>
        </p:nvSpPr>
        <p:spPr>
          <a:xfrm>
            <a:off x="8587721" y="2968294"/>
            <a:ext cx="1202753" cy="6659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Inclusão virtual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BE76D9A-21AD-437D-A1A2-3D5D3A6950BD}"/>
              </a:ext>
            </a:extLst>
          </p:cNvPr>
          <p:cNvSpPr/>
          <p:nvPr/>
        </p:nvSpPr>
        <p:spPr>
          <a:xfrm>
            <a:off x="5148464" y="3016288"/>
            <a:ext cx="1397700" cy="7091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Disponibilizaremos uma categorização clara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5AE2B5E-2D8F-4D24-8199-7F6124F78D25}"/>
              </a:ext>
            </a:extLst>
          </p:cNvPr>
          <p:cNvSpPr/>
          <p:nvPr/>
        </p:nvSpPr>
        <p:spPr>
          <a:xfrm>
            <a:off x="6348677" y="3567310"/>
            <a:ext cx="1179013" cy="8019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 err="1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podem criar um perfil na nossa aplicação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017980-2525-4EAF-A4FE-10BBFA0C6B7A}"/>
              </a:ext>
            </a:extLst>
          </p:cNvPr>
          <p:cNvSpPr/>
          <p:nvPr/>
        </p:nvSpPr>
        <p:spPr>
          <a:xfrm>
            <a:off x="5333128" y="1933138"/>
            <a:ext cx="1129287" cy="5689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Divulgar nossa aplicação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A5A7107-4DC2-4D68-A8EA-92E8BC5488EC}"/>
              </a:ext>
            </a:extLst>
          </p:cNvPr>
          <p:cNvSpPr/>
          <p:nvPr/>
        </p:nvSpPr>
        <p:spPr>
          <a:xfrm>
            <a:off x="6500053" y="2261231"/>
            <a:ext cx="1129287" cy="755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Apresentar </a:t>
            </a:r>
            <a:r>
              <a:rPr lang="pt-BR" sz="1088" kern="0" dirty="0" err="1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próximas de sua localização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89AF00B-71E2-4E77-BFCF-0D11BB232D8D}"/>
              </a:ext>
            </a:extLst>
          </p:cNvPr>
          <p:cNvSpPr/>
          <p:nvPr/>
        </p:nvSpPr>
        <p:spPr>
          <a:xfrm>
            <a:off x="2276269" y="3116575"/>
            <a:ext cx="1175903" cy="817371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As pessoas não se sentem seguras para doar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5D1BB8B-E1F4-4305-9A99-394E134ED105}"/>
              </a:ext>
            </a:extLst>
          </p:cNvPr>
          <p:cNvSpPr/>
          <p:nvPr/>
        </p:nvSpPr>
        <p:spPr>
          <a:xfrm>
            <a:off x="3467168" y="2243675"/>
            <a:ext cx="1082998" cy="6659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Grande parte das </a:t>
            </a:r>
            <a:r>
              <a:rPr lang="pt-BR" sz="1088" kern="0" dirty="0" err="1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não tem website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4842D3E-0BEB-4C7D-943F-39C3285C0543}"/>
              </a:ext>
            </a:extLst>
          </p:cNvPr>
          <p:cNvSpPr txBox="1"/>
          <p:nvPr/>
        </p:nvSpPr>
        <p:spPr>
          <a:xfrm>
            <a:off x="5148464" y="487919"/>
            <a:ext cx="1568058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59684"/>
            <a:r>
              <a:rPr lang="pt-BR" sz="2177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Acolhe - SP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57C02E-93E2-4F36-B5E5-E6ACCC9589C7}"/>
              </a:ext>
            </a:extLst>
          </p:cNvPr>
          <p:cNvSpPr/>
          <p:nvPr/>
        </p:nvSpPr>
        <p:spPr>
          <a:xfrm>
            <a:off x="1852456" y="362412"/>
            <a:ext cx="8685857" cy="6549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>
              <a:latin typeface="Barlow" panose="00000500000000000000" pitchFamily="2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BE54E18-0D5B-4BF8-BB0F-199847F595C3}"/>
              </a:ext>
            </a:extLst>
          </p:cNvPr>
          <p:cNvSpPr/>
          <p:nvPr/>
        </p:nvSpPr>
        <p:spPr>
          <a:xfrm>
            <a:off x="1916340" y="1277957"/>
            <a:ext cx="8621974" cy="51396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32">
              <a:latin typeface="Barlow" panose="00000500000000000000" pitchFamily="2" charset="0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AA253D2-11A0-42C3-9BCF-BBC68775E0F6}"/>
              </a:ext>
            </a:extLst>
          </p:cNvPr>
          <p:cNvCxnSpPr>
            <a:cxnSpLocks/>
          </p:cNvCxnSpPr>
          <p:nvPr/>
        </p:nvCxnSpPr>
        <p:spPr>
          <a:xfrm>
            <a:off x="5051085" y="1554842"/>
            <a:ext cx="0" cy="445827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8C079A7E-7354-4C69-A143-6DA0FF08C233}"/>
              </a:ext>
            </a:extLst>
          </p:cNvPr>
          <p:cNvSpPr/>
          <p:nvPr/>
        </p:nvSpPr>
        <p:spPr>
          <a:xfrm>
            <a:off x="6216048" y="5087168"/>
            <a:ext cx="1215797" cy="780361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Doadores podem visitar as </a:t>
            </a:r>
            <a:r>
              <a:rPr lang="pt-BR" sz="1088" kern="0" dirty="0" err="1"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r>
              <a:rPr lang="pt-BR" sz="1088" kern="0" dirty="0"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 que desejam doar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01260FB-84C0-4886-8D68-2CA89CF7978A}"/>
              </a:ext>
            </a:extLst>
          </p:cNvPr>
          <p:cNvSpPr/>
          <p:nvPr/>
        </p:nvSpPr>
        <p:spPr>
          <a:xfrm>
            <a:off x="5175581" y="4369254"/>
            <a:ext cx="1215797" cy="780361"/>
          </a:xfrm>
          <a:prstGeom prst="rect">
            <a:avLst/>
          </a:prstGeom>
          <a:solidFill>
            <a:srgbClr val="FFC000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Pessoas que já doaram podem avaliar as </a:t>
            </a:r>
            <a:r>
              <a:rPr lang="pt-BR" sz="1088" kern="0" dirty="0" err="1"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ONG’s</a:t>
            </a:r>
            <a:endParaRPr lang="pt-BR" sz="1088" kern="0" dirty="0">
              <a:latin typeface="Barlow" panose="00000500000000000000" pitchFamily="2" charset="0"/>
              <a:ea typeface="Verdana" panose="020B0604030504040204" pitchFamily="34" charset="0"/>
              <a:cs typeface="MV Boli" panose="02000500030200090000" pitchFamily="2" charset="0"/>
            </a:endParaRPr>
          </a:p>
        </p:txBody>
      </p:sp>
      <p:sp>
        <p:nvSpPr>
          <p:cNvPr id="38" name="Retângulo 11">
            <a:extLst>
              <a:ext uri="{FF2B5EF4-FFF2-40B4-BE49-F238E27FC236}">
                <a16:creationId xmlns:a16="http://schemas.microsoft.com/office/drawing/2014/main" id="{6B483DDB-E71E-4C18-AE67-6DDEA8E8209A}"/>
              </a:ext>
            </a:extLst>
          </p:cNvPr>
          <p:cNvSpPr/>
          <p:nvPr/>
        </p:nvSpPr>
        <p:spPr>
          <a:xfrm>
            <a:off x="3644580" y="3148956"/>
            <a:ext cx="1082998" cy="819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Dificuldade em escolher a causa social para doar</a:t>
            </a:r>
          </a:p>
        </p:txBody>
      </p:sp>
      <p:sp>
        <p:nvSpPr>
          <p:cNvPr id="40" name="Retângulo 20">
            <a:extLst>
              <a:ext uri="{FF2B5EF4-FFF2-40B4-BE49-F238E27FC236}">
                <a16:creationId xmlns:a16="http://schemas.microsoft.com/office/drawing/2014/main" id="{87A4C32B-895B-4BD8-AA92-5626D83935DB}"/>
              </a:ext>
            </a:extLst>
          </p:cNvPr>
          <p:cNvSpPr/>
          <p:nvPr/>
        </p:nvSpPr>
        <p:spPr>
          <a:xfrm>
            <a:off x="8567420" y="5556990"/>
            <a:ext cx="1397700" cy="7091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>
            <a:outerShdw blurRad="25400" dist="38100" dir="5400000" algn="t" rotWithShape="0">
              <a:sysClr val="window" lastClr="FFFFFF">
                <a:lumMod val="85000"/>
                <a:alpha val="40000"/>
              </a:sysClr>
            </a:outerShdw>
          </a:effectLst>
        </p:spPr>
        <p:txBody>
          <a:bodyPr rtlCol="0" anchor="ctr"/>
          <a:lstStyle/>
          <a:p>
            <a:pPr algn="ctr" defTabSz="659684">
              <a:defRPr/>
            </a:pPr>
            <a:r>
              <a:rPr lang="pt-BR" sz="1088" kern="0" dirty="0">
                <a:solidFill>
                  <a:prstClr val="black"/>
                </a:solidFill>
                <a:latin typeface="Barlow" panose="00000500000000000000" pitchFamily="2" charset="0"/>
                <a:ea typeface="Verdana" panose="020B0604030504040204" pitchFamily="34" charset="0"/>
                <a:cs typeface="MV Boli" panose="02000500030200090000" pitchFamily="2" charset="0"/>
              </a:rPr>
              <a:t>Facilitar a experiencia do doador</a:t>
            </a:r>
          </a:p>
        </p:txBody>
      </p:sp>
    </p:spTree>
    <p:extLst>
      <p:ext uri="{BB962C8B-B14F-4D97-AF65-F5344CB8AC3E}">
        <p14:creationId xmlns:p14="http://schemas.microsoft.com/office/powerpoint/2010/main" val="3827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DFC4643C175245B125E25800D80749" ma:contentTypeVersion="8" ma:contentTypeDescription="Create a new document." ma:contentTypeScope="" ma:versionID="03c9094e3c82727558b92ed4873680be">
  <xsd:schema xmlns:xsd="http://www.w3.org/2001/XMLSchema" xmlns:xs="http://www.w3.org/2001/XMLSchema" xmlns:p="http://schemas.microsoft.com/office/2006/metadata/properties" xmlns:ns3="9d18843e-1961-4809-9ab9-5baf8bef7e48" xmlns:ns4="34684e7e-0130-4bd4-980e-83d37518b02f" targetNamespace="http://schemas.microsoft.com/office/2006/metadata/properties" ma:root="true" ma:fieldsID="4dd78484ff9125e3733f8f37b877ad0e" ns3:_="" ns4:_="">
    <xsd:import namespace="9d18843e-1961-4809-9ab9-5baf8bef7e48"/>
    <xsd:import namespace="34684e7e-0130-4bd4-980e-83d37518b02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18843e-1961-4809-9ab9-5baf8bef7e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84e7e-0130-4bd4-980e-83d37518b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DFD6D7-BEB2-4D1A-9235-ED54B0652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18843e-1961-4809-9ab9-5baf8bef7e48"/>
    <ds:schemaRef ds:uri="34684e7e-0130-4bd4-980e-83d37518b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E4591A-319E-4D35-A5B6-AAAE30C50EB6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34684e7e-0130-4bd4-980e-83d37518b02f"/>
    <ds:schemaRef ds:uri="9d18843e-1961-4809-9ab9-5baf8bef7e4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AFFFC-332D-4DCC-90ED-E5A149F0C9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Barlow</vt:lpstr>
      <vt:lpstr>Calibri</vt:lpstr>
      <vt:lpstr>Calibri Light</vt:lpstr>
      <vt:lpstr>Exo 2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Camargo, Victória Andrade</dc:creator>
  <cp:lastModifiedBy>Camargo, Victória Andrade</cp:lastModifiedBy>
  <cp:revision>2</cp:revision>
  <dcterms:created xsi:type="dcterms:W3CDTF">2022-02-21T20:25:02Z</dcterms:created>
  <dcterms:modified xsi:type="dcterms:W3CDTF">2022-02-22T22:12:49Z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0x010100FDDFC4643C175245B125E25800D80749</vt:lpwstr>
  </property>
</Properties>
</file>