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8" y="-7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59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33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4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5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6E77-9401-48D0-8BD2-F8208B761C4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B8F3-F4AF-4CB5-ACFE-4A3A78770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916832"/>
            <a:ext cx="26148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wikibase:Lexeme</a:t>
            </a:r>
          </a:p>
          <a:p>
            <a:pPr algn="ctr"/>
            <a:r>
              <a:rPr lang="de-DE" u="sng" dirty="0" smtClean="0"/>
              <a:t>ontolex:LexicalEntry</a:t>
            </a:r>
          </a:p>
          <a:p>
            <a:pPr algn="ctr"/>
            <a:r>
              <a:rPr lang="de-DE" dirty="0" smtClean="0"/>
              <a:t>wikibase:lemma $LEMMA</a:t>
            </a:r>
          </a:p>
          <a:p>
            <a:pPr algn="ctr"/>
            <a:r>
              <a:rPr lang="de-DE" dirty="0" smtClean="0"/>
              <a:t>rdfs:label $LEMMA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4248" y="2339588"/>
            <a:ext cx="1608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e.g., wd:Q1860</a:t>
            </a:r>
            <a:endParaRPr lang="de-DE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882562" y="2516997"/>
            <a:ext cx="1921686" cy="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7222" y="2132856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dct:language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745739" y="2915652"/>
            <a:ext cx="1725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e.g., wd:Q24905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4882562" y="2516997"/>
            <a:ext cx="1863177" cy="58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4559" y="2915652"/>
            <a:ext cx="159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wikibase:</a:t>
            </a:r>
          </a:p>
          <a:p>
            <a:pPr algn="ctr"/>
            <a:r>
              <a:rPr lang="de-DE" dirty="0" smtClean="0"/>
              <a:t>lexicalCategory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2140828" y="140439"/>
            <a:ext cx="28632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wikibase:Form</a:t>
            </a:r>
          </a:p>
          <a:p>
            <a:pPr algn="ctr"/>
            <a:r>
              <a:rPr lang="de-DE" u="sng" dirty="0" smtClean="0"/>
              <a:t>ontolex:Form</a:t>
            </a:r>
          </a:p>
          <a:p>
            <a:pPr algn="ctr"/>
            <a:r>
              <a:rPr lang="de-DE" dirty="0" smtClean="0"/>
              <a:t>rdfs:label $REP</a:t>
            </a:r>
          </a:p>
          <a:p>
            <a:pPr algn="ctr"/>
            <a:r>
              <a:rPr lang="de-DE" dirty="0" smtClean="0"/>
              <a:t>ontolex:representation $REP</a:t>
            </a:r>
            <a:endParaRPr lang="de-DE" dirty="0"/>
          </a:p>
        </p:txBody>
      </p:sp>
      <p:cxnSp>
        <p:nvCxnSpPr>
          <p:cNvPr id="16" name="Straight Arrow Connector 15"/>
          <p:cNvCxnSpPr>
            <a:stCxn id="4" idx="0"/>
            <a:endCxn id="15" idx="2"/>
          </p:cNvCxnSpPr>
          <p:nvPr/>
        </p:nvCxnSpPr>
        <p:spPr>
          <a:xfrm flipH="1" flipV="1">
            <a:off x="3572438" y="1340768"/>
            <a:ext cx="271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4212" y="1410453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ontolex:lexicalForm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2530839" y="4005064"/>
            <a:ext cx="211910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wikibase:Sense</a:t>
            </a:r>
          </a:p>
          <a:p>
            <a:pPr algn="ctr"/>
            <a:r>
              <a:rPr lang="de-DE" u="sng" dirty="0" smtClean="0"/>
              <a:t>ontolex:LexicalSense</a:t>
            </a:r>
          </a:p>
          <a:p>
            <a:pPr algn="ctr"/>
            <a:r>
              <a:rPr lang="de-DE" dirty="0" smtClean="0"/>
              <a:t>rdfs:label $DEF</a:t>
            </a:r>
          </a:p>
          <a:p>
            <a:pPr algn="ctr"/>
            <a:r>
              <a:rPr lang="de-DE" dirty="0" smtClean="0"/>
              <a:t>skos:definition $DEF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4" idx="2"/>
            <a:endCxn id="21" idx="0"/>
          </p:cNvCxnSpPr>
          <p:nvPr/>
        </p:nvCxnSpPr>
        <p:spPr>
          <a:xfrm>
            <a:off x="3575153" y="3117161"/>
            <a:ext cx="15239" cy="88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3808" y="3356992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ontolex:sense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6660232" y="548680"/>
            <a:ext cx="1842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e.g., wd:Q145786</a:t>
            </a:r>
            <a:endParaRPr lang="de-DE" dirty="0"/>
          </a:p>
        </p:txBody>
      </p:sp>
      <p:cxnSp>
        <p:nvCxnSpPr>
          <p:cNvPr id="31" name="Straight Arrow Connector 30"/>
          <p:cNvCxnSpPr>
            <a:stCxn id="15" idx="3"/>
            <a:endCxn id="30" idx="1"/>
          </p:cNvCxnSpPr>
          <p:nvPr/>
        </p:nvCxnSpPr>
        <p:spPr>
          <a:xfrm flipV="1">
            <a:off x="5004048" y="733346"/>
            <a:ext cx="1656184" cy="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20072" y="332656"/>
            <a:ext cx="1346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wikibase:</a:t>
            </a:r>
          </a:p>
          <a:p>
            <a:r>
              <a:rPr lang="de-DE" dirty="0" smtClean="0"/>
              <a:t>grammatical</a:t>
            </a:r>
          </a:p>
          <a:p>
            <a:r>
              <a:rPr lang="de-DE" dirty="0" smtClean="0"/>
              <a:t>Feature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3779912" y="5301208"/>
            <a:ext cx="3935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wdt:P5137 (item for this sense/concept </a:t>
            </a:r>
          </a:p>
          <a:p>
            <a:r>
              <a:rPr lang="de-DE" dirty="0" smtClean="0"/>
              <a:t>corresponding to this sense / denotes)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2203019" y="5949280"/>
            <a:ext cx="28090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e.g. wd:Q191051</a:t>
            </a:r>
          </a:p>
          <a:p>
            <a:pPr algn="ctr"/>
            <a:r>
              <a:rPr lang="de-DE" dirty="0" smtClean="0"/>
              <a:t>(wikipedia article / concept)</a:t>
            </a:r>
            <a:endParaRPr lang="de-DE" dirty="0"/>
          </a:p>
        </p:txBody>
      </p:sp>
      <p:cxnSp>
        <p:nvCxnSpPr>
          <p:cNvPr id="37" name="Straight Arrow Connector 36"/>
          <p:cNvCxnSpPr>
            <a:stCxn id="21" idx="2"/>
            <a:endCxn id="36" idx="0"/>
          </p:cNvCxnSpPr>
          <p:nvPr/>
        </p:nvCxnSpPr>
        <p:spPr>
          <a:xfrm>
            <a:off x="3590392" y="5205393"/>
            <a:ext cx="17147" cy="74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9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5</cp:revision>
  <dcterms:created xsi:type="dcterms:W3CDTF">2020-06-24T01:04:40Z</dcterms:created>
  <dcterms:modified xsi:type="dcterms:W3CDTF">2020-06-24T19:42:46Z</dcterms:modified>
</cp:coreProperties>
</file>