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056" y="-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5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6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19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39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8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1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04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26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46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E9F4-0984-481A-A2FD-AF455D0E9B87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A8A3-1F08-4F72-A363-3054528D6B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40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1276"/>
            <a:ext cx="15841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„Contribution“</a:t>
            </a:r>
          </a:p>
          <a:p>
            <a:r>
              <a:rPr lang="de-DE" dirty="0" smtClean="0"/>
              <a:t>:name, :description, :creator</a:t>
            </a:r>
            <a:endParaRPr lang="de-DE" dirty="0"/>
          </a:p>
        </p:txBody>
      </p:sp>
      <p:cxnSp>
        <p:nvCxnSpPr>
          <p:cNvPr id="6" name="Elbow Connector 5"/>
          <p:cNvCxnSpPr>
            <a:stCxn id="7" idx="3"/>
            <a:endCxn id="4" idx="2"/>
          </p:cNvCxnSpPr>
          <p:nvPr/>
        </p:nvCxnSpPr>
        <p:spPr>
          <a:xfrm flipV="1">
            <a:off x="4934560" y="3081605"/>
            <a:ext cx="2229728" cy="4435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2924944"/>
            <a:ext cx="29548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„Form“</a:t>
            </a:r>
          </a:p>
          <a:p>
            <a:r>
              <a:rPr lang="de-DE" dirty="0" smtClean="0"/>
              <a:t>:form, :segments, :comment, </a:t>
            </a:r>
          </a:p>
          <a:p>
            <a:r>
              <a:rPr lang="de-DE" dirty="0" smtClean="0"/>
              <a:t>:source, :transcription,</a:t>
            </a:r>
          </a:p>
          <a:p>
            <a:r>
              <a:rPr lang="de-DE" dirty="0" smtClean="0"/>
              <a:t>:alt_form, :alt_transcription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909693" y="3573016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:languageReference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646765"/>
            <a:ext cx="123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:parameter</a:t>
            </a:r>
          </a:p>
          <a:p>
            <a:r>
              <a:rPr lang="de-DE" dirty="0" smtClean="0"/>
              <a:t>Reference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893741" y="3094731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:contributorReference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3956863"/>
            <a:ext cx="273630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„Language“</a:t>
            </a:r>
          </a:p>
          <a:p>
            <a:r>
              <a:rPr lang="de-DE" dirty="0" smtClean="0"/>
              <a:t>:name, :macroarea, :latitude, :longitude, :glottocode, :iso639P3code</a:t>
            </a:r>
            <a:endParaRPr lang="de-DE" dirty="0"/>
          </a:p>
        </p:txBody>
      </p:sp>
      <p:cxnSp>
        <p:nvCxnSpPr>
          <p:cNvPr id="13" name="Elbow Connector 12"/>
          <p:cNvCxnSpPr>
            <a:stCxn id="7" idx="3"/>
            <a:endCxn id="12" idx="0"/>
          </p:cNvCxnSpPr>
          <p:nvPr/>
        </p:nvCxnSpPr>
        <p:spPr>
          <a:xfrm>
            <a:off x="4934560" y="3525109"/>
            <a:ext cx="2229728" cy="4317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990581"/>
            <a:ext cx="20046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„Parameter“</a:t>
            </a:r>
          </a:p>
          <a:p>
            <a:r>
              <a:rPr lang="de-DE" dirty="0" smtClean="0"/>
              <a:t>:name, :description</a:t>
            </a:r>
            <a:endParaRPr lang="de-DE" dirty="0"/>
          </a:p>
        </p:txBody>
      </p:sp>
      <p:cxnSp>
        <p:nvCxnSpPr>
          <p:cNvPr id="18" name="Elbow Connector 17"/>
          <p:cNvCxnSpPr>
            <a:stCxn id="7" idx="1"/>
            <a:endCxn id="17" idx="2"/>
          </p:cNvCxnSpPr>
          <p:nvPr/>
        </p:nvCxnSpPr>
        <p:spPr>
          <a:xfrm rot="10800000">
            <a:off x="1253846" y="2636913"/>
            <a:ext cx="725866" cy="8881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5896" y="2132031"/>
            <a:ext cx="141635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„Conception“</a:t>
            </a:r>
            <a:endParaRPr lang="de-DE" dirty="0"/>
          </a:p>
        </p:txBody>
      </p:sp>
      <p:cxnSp>
        <p:nvCxnSpPr>
          <p:cNvPr id="23" name="Elbow Connector 22"/>
          <p:cNvCxnSpPr>
            <a:stCxn id="17" idx="3"/>
            <a:endCxn id="22" idx="1"/>
          </p:cNvCxnSpPr>
          <p:nvPr/>
        </p:nvCxnSpPr>
        <p:spPr>
          <a:xfrm>
            <a:off x="2256171" y="2313747"/>
            <a:ext cx="1379725" cy="2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7744" y="1990581"/>
            <a:ext cx="129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:conception</a:t>
            </a:r>
          </a:p>
          <a:p>
            <a:pPr algn="ctr"/>
            <a:r>
              <a:rPr lang="de-DE" dirty="0" smtClean="0"/>
              <a:t>Reference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2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Chiarcos</dc:creator>
  <cp:lastModifiedBy>Christian Chiarcos</cp:lastModifiedBy>
  <cp:revision>4</cp:revision>
  <dcterms:created xsi:type="dcterms:W3CDTF">2020-06-26T20:55:52Z</dcterms:created>
  <dcterms:modified xsi:type="dcterms:W3CDTF">2020-06-26T21:12:45Z</dcterms:modified>
</cp:coreProperties>
</file>