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F9F-DC40-43B6-93BB-BECF09ED0F50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C39-7F09-471E-805A-CAF9E12E56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0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F9F-DC40-43B6-93BB-BECF09ED0F50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C39-7F09-471E-805A-CAF9E12E56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45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F9F-DC40-43B6-93BB-BECF09ED0F50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C39-7F09-471E-805A-CAF9E12E56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0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F9F-DC40-43B6-93BB-BECF09ED0F50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C39-7F09-471E-805A-CAF9E12E56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7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F9F-DC40-43B6-93BB-BECF09ED0F50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C39-7F09-471E-805A-CAF9E12E56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9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F9F-DC40-43B6-93BB-BECF09ED0F50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C39-7F09-471E-805A-CAF9E12E56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83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F9F-DC40-43B6-93BB-BECF09ED0F50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C39-7F09-471E-805A-CAF9E12E56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38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F9F-DC40-43B6-93BB-BECF09ED0F50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C39-7F09-471E-805A-CAF9E12E56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45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F9F-DC40-43B6-93BB-BECF09ED0F50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C39-7F09-471E-805A-CAF9E12E56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F9F-DC40-43B6-93BB-BECF09ED0F50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C39-7F09-471E-805A-CAF9E12E56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3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F9F-DC40-43B6-93BB-BECF09ED0F50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C39-7F09-471E-805A-CAF9E12E56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16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7F9F-DC40-43B6-93BB-BECF09ED0F50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94C39-7F09-471E-805A-CAF9E12E56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9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12636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293096"/>
            <a:ext cx="83399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800" dirty="0" smtClean="0">
                <a:latin typeface="Franklin Gothic Demi Cond" pitchFamily="34" charset="0"/>
                <a:ea typeface="DotumChe" pitchFamily="49" charset="-127"/>
              </a:rPr>
              <a:t>SD-LLOD-19</a:t>
            </a:r>
          </a:p>
        </p:txBody>
      </p:sp>
    </p:spTree>
    <p:extLst>
      <p:ext uri="{BB962C8B-B14F-4D97-AF65-F5344CB8AC3E}">
        <p14:creationId xmlns:p14="http://schemas.microsoft.com/office/powerpoint/2010/main" val="274948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4293096"/>
            <a:ext cx="83399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800" dirty="0" smtClean="0">
                <a:latin typeface="Franklin Gothic Demi Cond" pitchFamily="34" charset="0"/>
                <a:ea typeface="DotumChe" pitchFamily="49" charset="-127"/>
              </a:rPr>
              <a:t>SD-LLOD-19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307" y="908720"/>
            <a:ext cx="10206038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94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484784"/>
            <a:ext cx="7344816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895600"/>
            <a:ext cx="5594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46" y="4437112"/>
            <a:ext cx="5594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1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Chiarcos</dc:creator>
  <cp:lastModifiedBy>Christian Chiarcos</cp:lastModifiedBy>
  <cp:revision>2</cp:revision>
  <dcterms:created xsi:type="dcterms:W3CDTF">2019-01-29T16:21:17Z</dcterms:created>
  <dcterms:modified xsi:type="dcterms:W3CDTF">2019-01-29T16:40:21Z</dcterms:modified>
</cp:coreProperties>
</file>