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8" y="-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15" name="Group 14"/>
          <p:cNvGrpSpPr/>
          <p:nvPr/>
        </p:nvGrpSpPr>
        <p:grpSpPr>
          <a:xfrm>
            <a:off x="381000" y="381000"/>
            <a:ext cx="9067800" cy="6048118"/>
            <a:chOff x="685800" y="533400"/>
            <a:chExt cx="8458200" cy="5791200"/>
          </a:xfrm>
        </p:grpSpPr>
        <p:pic>
          <p:nvPicPr>
            <p:cNvPr id="6" name="Rayos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88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5800" y="533400"/>
              <a:ext cx="8458200" cy="5783168"/>
            </a:xfrm>
            <a:prstGeom prst="rect">
              <a:avLst/>
            </a:prstGeom>
          </p:spPr>
        </p:pic>
        <p:pic>
          <p:nvPicPr>
            <p:cNvPr id="7" name="Borde negro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533400"/>
              <a:ext cx="8440688" cy="5791200"/>
            </a:xfrm>
            <a:prstGeom prst="rect">
              <a:avLst/>
            </a:prstGeom>
          </p:spPr>
        </p:pic>
        <p:sp>
          <p:nvSpPr>
            <p:cNvPr id="8" name="Borde rectangular"/>
            <p:cNvSpPr/>
            <p:nvPr/>
          </p:nvSpPr>
          <p:spPr>
            <a:xfrm>
              <a:off x="852162" y="669947"/>
              <a:ext cx="8120800" cy="5515255"/>
            </a:xfrm>
            <a:prstGeom prst="rect">
              <a:avLst/>
            </a:prstGeom>
            <a:noFill/>
            <a:ln w="82550">
              <a:solidFill>
                <a:srgbClr val="FFEDA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00">
                  <a:solidFill>
                    <a:srgbClr val="262626"/>
                  </a:solidFill>
                  <a:effectLst/>
                  <a:ea typeface="Plantagenet Cherokee"/>
                  <a:cs typeface="Times New Roman"/>
                </a:rPr>
                <a:t> </a:t>
              </a:r>
              <a:endParaRPr lang="de-DE" sz="1300">
                <a:solidFill>
                  <a:srgbClr val="262626"/>
                </a:solidFill>
                <a:effectLst/>
                <a:ea typeface="Plantagenet Cherokee"/>
                <a:cs typeface="Times New Roman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-9144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400" b="1" i="0" u="none" strike="noStrike" cap="none" normalizeH="0" baseline="0" dirty="0" smtClean="0">
                <a:ln>
                  <a:noFill/>
                </a:ln>
                <a:solidFill>
                  <a:srgbClr val="006AB2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2ND SUMMER DATATHON ON LINGUISTIC LINKED OPEN DATA</a:t>
            </a:r>
            <a:endParaRPr kumimoji="0" lang="de-DE" altLang="ja-JP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57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Plantagenet Cherokee" pitchFamily="18" charset="0"/>
                <a:ea typeface="Plantagenet Cherokee" pitchFamily="18" charset="0"/>
                <a:cs typeface="Times New Roman" pitchFamily="18" charset="0"/>
              </a:rPr>
              <a:t>Sabine </a:t>
            </a:r>
            <a:r>
              <a:rPr kumimoji="0" lang="en-US" altLang="ja-JP" sz="5700" b="0" i="0" u="none" strike="noStrike" cap="none" normalizeH="0" baseline="0" dirty="0" err="1" smtClean="0">
                <a:ln>
                  <a:noFill/>
                </a:ln>
                <a:solidFill>
                  <a:srgbClr val="262626"/>
                </a:solidFill>
                <a:effectLst/>
                <a:latin typeface="Plantagenet Cherokee" pitchFamily="18" charset="0"/>
                <a:ea typeface="Plantagenet Cherokee" pitchFamily="18" charset="0"/>
                <a:cs typeface="Times New Roman" pitchFamily="18" charset="0"/>
              </a:rPr>
              <a:t>Tittel</a:t>
            </a:r>
            <a:r>
              <a:rPr kumimoji="0" lang="en-US" altLang="ja-JP" sz="57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Plantagenet Cherokee" pitchFamily="18" charset="0"/>
                <a:ea typeface="Plantagenet Cherokee" pitchFamily="18" charset="0"/>
                <a:cs typeface="Times New Roman" pitchFamily="18" charset="0"/>
              </a:rPr>
              <a:t> </a:t>
            </a: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79988" y="1140194"/>
            <a:ext cx="7154412" cy="129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i="1" dirty="0" smtClean="0">
                <a:latin typeface="Bodoni MT" pitchFamily="18" charset="0"/>
              </a:rPr>
              <a:t>SD-LLOD-19</a:t>
            </a:r>
            <a:r>
              <a:rPr lang="de-DE" i="1" dirty="0" smtClean="0">
                <a:latin typeface="Bodoni MT" pitchFamily="18" charset="0"/>
              </a:rPr>
              <a:t/>
            </a:r>
            <a:br>
              <a:rPr lang="de-DE" i="1" dirty="0" smtClean="0">
                <a:latin typeface="Bodoni MT" pitchFamily="18" charset="0"/>
              </a:rPr>
            </a:br>
            <a:r>
              <a:rPr lang="de-DE" sz="2000" i="1" dirty="0" smtClean="0">
                <a:latin typeface="Bodoni MT" pitchFamily="18" charset="0"/>
              </a:rPr>
              <a:t>3rd</a:t>
            </a:r>
            <a:r>
              <a:rPr lang="de-DE" sz="2100" i="1" dirty="0" smtClean="0">
                <a:latin typeface="Bodoni MT" pitchFamily="18" charset="0"/>
              </a:rPr>
              <a:t> Summer Datathon on Linguistic Linked Open Data</a:t>
            </a:r>
            <a:endParaRPr lang="de-DE" sz="2100" i="1" dirty="0">
              <a:latin typeface="Bodoni MT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92635" y="3023361"/>
            <a:ext cx="7570366" cy="63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smtClean="0"/>
              <a:t>&lt;ADD NAME HERE&gt;</a:t>
            </a:r>
            <a:endParaRPr lang="de-DE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4" t="-4810" r="58449" b="4810"/>
          <a:stretch/>
        </p:blipFill>
        <p:spPr bwMode="auto">
          <a:xfrm>
            <a:off x="699907" y="796941"/>
            <a:ext cx="1586093" cy="102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08" y="874180"/>
            <a:ext cx="1136392" cy="11481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7825" y="5539021"/>
            <a:ext cx="2045373" cy="624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Christian Chiarcos</a:t>
            </a:r>
          </a:p>
          <a:p>
            <a:pPr algn="ctr"/>
            <a:r>
              <a:rPr lang="de-DE" sz="1100" dirty="0" smtClean="0"/>
              <a:t>Applied Computational Linguistics</a:t>
            </a:r>
          </a:p>
          <a:p>
            <a:pPr algn="ctr"/>
            <a:r>
              <a:rPr lang="de-DE" sz="1100" dirty="0" smtClean="0"/>
              <a:t>Goethe University Frankfurt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09681" y="5539021"/>
            <a:ext cx="1957130" cy="624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John Philip McCrae</a:t>
            </a:r>
          </a:p>
          <a:p>
            <a:pPr algn="ctr"/>
            <a:r>
              <a:rPr lang="de-DE" sz="1100" dirty="0"/>
              <a:t>Insight Centre for Data </a:t>
            </a:r>
            <a:r>
              <a:rPr lang="de-DE" sz="1100" dirty="0" smtClean="0"/>
              <a:t>Analytics</a:t>
            </a:r>
          </a:p>
          <a:p>
            <a:pPr algn="ctr"/>
            <a:r>
              <a:rPr lang="de-DE" sz="1100" dirty="0" smtClean="0"/>
              <a:t>NUI Galway</a:t>
            </a:r>
            <a:endParaRPr lang="de-DE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405891" y="5539021"/>
            <a:ext cx="25202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Jorge </a:t>
            </a:r>
            <a:r>
              <a:rPr lang="en-US" sz="1100" dirty="0" err="1"/>
              <a:t>Gracia</a:t>
            </a:r>
            <a:endParaRPr lang="en-US" sz="1100" dirty="0"/>
          </a:p>
          <a:p>
            <a:pPr algn="ctr"/>
            <a:r>
              <a:rPr lang="en-US" sz="1100" dirty="0"/>
              <a:t>Aragon Institute of Engineering </a:t>
            </a:r>
            <a:r>
              <a:rPr lang="en-US" sz="1100" dirty="0" smtClean="0"/>
              <a:t>Research</a:t>
            </a:r>
          </a:p>
          <a:p>
            <a:pPr algn="ctr"/>
            <a:r>
              <a:rPr lang="en-US" sz="1100" dirty="0" smtClean="0"/>
              <a:t>University </a:t>
            </a:r>
            <a:r>
              <a:rPr lang="en-US" sz="1100" dirty="0"/>
              <a:t>of Zaragoza</a:t>
            </a:r>
            <a:endParaRPr lang="de-DE" sz="11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80449" y="5539021"/>
            <a:ext cx="22201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57600" y="5539021"/>
            <a:ext cx="22201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14016" y="5539021"/>
            <a:ext cx="251211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1569" y="2464665"/>
            <a:ext cx="5610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May 12th to 17th, </a:t>
            </a:r>
            <a:r>
              <a:rPr lang="en-US" sz="1100" dirty="0" smtClean="0"/>
              <a:t>2019, </a:t>
            </a:r>
            <a:r>
              <a:rPr lang="en-US" sz="1100" dirty="0" err="1" smtClean="0"/>
              <a:t>Schloss</a:t>
            </a:r>
            <a:r>
              <a:rPr lang="en-US" sz="1100" dirty="0" smtClean="0"/>
              <a:t> </a:t>
            </a:r>
            <a:r>
              <a:rPr lang="en-US" sz="1100" dirty="0" err="1"/>
              <a:t>Dagstuhl</a:t>
            </a:r>
            <a:r>
              <a:rPr lang="en-US" sz="1100" dirty="0"/>
              <a:t> – Leibniz Center for Informatics, </a:t>
            </a:r>
            <a:r>
              <a:rPr lang="en-US" sz="1100" dirty="0" err="1"/>
              <a:t>Wadern</a:t>
            </a:r>
            <a:r>
              <a:rPr lang="en-US" sz="1100" dirty="0"/>
              <a:t>, Germany</a:t>
            </a:r>
            <a:endParaRPr lang="de-DE" sz="11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982611" y="3657600"/>
            <a:ext cx="5942189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81200" y="2965449"/>
            <a:ext cx="5942189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580" y="3733800"/>
            <a:ext cx="213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winning team of the </a:t>
            </a:r>
            <a:endParaRPr lang="de-DE" dirty="0"/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219200" y="4013961"/>
            <a:ext cx="7570366" cy="634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cap="small" dirty="0" smtClean="0"/>
              <a:t>Best Datathon Result Award</a:t>
            </a:r>
            <a:endParaRPr lang="de-DE" sz="4000" cap="small" dirty="0"/>
          </a:p>
        </p:txBody>
      </p:sp>
    </p:spTree>
    <p:extLst>
      <p:ext uri="{BB962C8B-B14F-4D97-AF65-F5344CB8AC3E}">
        <p14:creationId xmlns:p14="http://schemas.microsoft.com/office/powerpoint/2010/main" val="102204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SD-LLOD-19 3rd Summer Datathon on Linguistic Linked Open Data</dc:title>
  <dc:creator>Christian Chiarcos</dc:creator>
  <cp:lastModifiedBy>Christian Chiarcos</cp:lastModifiedBy>
  <cp:revision>8</cp:revision>
  <dcterms:created xsi:type="dcterms:W3CDTF">2006-08-16T00:00:00Z</dcterms:created>
  <dcterms:modified xsi:type="dcterms:W3CDTF">2019-05-17T11:47:41Z</dcterms:modified>
</cp:coreProperties>
</file>