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4"/>
  </p:sldMasterIdLst>
  <p:notesMasterIdLst>
    <p:notesMasterId r:id="rId15"/>
  </p:notesMasterIdLst>
  <p:sldIdLst>
    <p:sldId id="256"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ontserrat Light" panose="020B0604020202020204" charset="0"/>
      <p:regular r:id="rId20"/>
      <p:bold r:id="rId21"/>
      <p:italic r:id="rId22"/>
      <p:boldItalic r:id="rId23"/>
    </p:embeddedFont>
    <p:embeddedFont>
      <p:font typeface="Montserrat SemiBold"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Sadler" initials="DS" lastIdx="1" clrIdx="0">
    <p:extLst>
      <p:ext uri="{19B8F6BF-5375-455C-9EA6-DF929625EA0E}">
        <p15:presenceInfo xmlns:p15="http://schemas.microsoft.com/office/powerpoint/2012/main" userId="S::dsadler@springglobal.com::6898578e-0467-489a-9550-0d6850bd844a" providerId="AD"/>
      </p:ext>
    </p:extLst>
  </p:cmAuthor>
  <p:cmAuthor id="2" name="Ivan Gimenes Romero Fernandes" initials="IF" lastIdx="1" clrIdx="1">
    <p:extLst>
      <p:ext uri="{19B8F6BF-5375-455C-9EA6-DF929625EA0E}">
        <p15:presenceInfo xmlns:p15="http://schemas.microsoft.com/office/powerpoint/2012/main" userId="S::ifernandes@springglobal.com::c143095f-e962-45aa-b180-9848f1125147" providerId="AD"/>
      </p:ext>
    </p:extLst>
  </p:cmAuthor>
  <p:cmAuthor id="3" name="David da Silva Garcia" initials="DG" lastIdx="3" clrIdx="2">
    <p:extLst>
      <p:ext uri="{19B8F6BF-5375-455C-9EA6-DF929625EA0E}">
        <p15:presenceInfo xmlns:p15="http://schemas.microsoft.com/office/powerpoint/2012/main" userId="S::dgarcia@springglobal.com::16c69431-7be6-480d-9a6b-293695001b40" providerId="AD"/>
      </p:ext>
    </p:extLst>
  </p:cmAuthor>
  <p:cmAuthor id="4" name="Eric Santos Trindade" initials="ET" lastIdx="1" clrIdx="3">
    <p:extLst>
      <p:ext uri="{19B8F6BF-5375-455C-9EA6-DF929625EA0E}">
        <p15:presenceInfo xmlns:p15="http://schemas.microsoft.com/office/powerpoint/2012/main" userId="S::etrindade@springglobal.com::a70a6f32-fadb-45ef-81c5-928d68f7ab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242C83-F12C-4CC2-AC3C-B3234DAAABBD}">
  <a:tblStyle styleId="{D6242C83-F12C-4CC2-AC3C-B3234DAAAB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7e070fed7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57e070fed7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535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200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860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164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807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996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885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028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330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50" name="Google Shape;50;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stStyle>
          <a:p>
            <a:endParaRPr/>
          </a:p>
        </p:txBody>
      </p:sp>
      <p:sp>
        <p:nvSpPr>
          <p:cNvPr id="51" name="Google Shape;51;p12"/>
          <p:cNvSpPr/>
          <p:nvPr/>
        </p:nvSpPr>
        <p:spPr>
          <a:xfrm>
            <a:off x="-26100" y="-57700"/>
            <a:ext cx="9246300" cy="966600"/>
          </a:xfrm>
          <a:prstGeom prst="rect">
            <a:avLst/>
          </a:prstGeom>
          <a:solidFill>
            <a:srgbClr val="00A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2">
  <p:cSld name="CAPTION_ONLY_2">
    <p:spTree>
      <p:nvGrpSpPr>
        <p:cNvPr id="1" name="Shape 53"/>
        <p:cNvGrpSpPr/>
        <p:nvPr/>
      </p:nvGrpSpPr>
      <p:grpSpPr>
        <a:xfrm>
          <a:off x="0" y="0"/>
          <a:ext cx="0" cy="0"/>
          <a:chOff x="0" y="0"/>
          <a:chExt cx="0" cy="0"/>
        </a:xfrm>
      </p:grpSpPr>
      <p:sp>
        <p:nvSpPr>
          <p:cNvPr id="54" name="Google Shape;54;p13"/>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56" name="Google Shape;5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 name="Google Shape;57;p13"/>
          <p:cNvSpPr/>
          <p:nvPr/>
        </p:nvSpPr>
        <p:spPr>
          <a:xfrm>
            <a:off x="-26100" y="-57700"/>
            <a:ext cx="9246300" cy="966600"/>
          </a:xfrm>
          <a:prstGeom prst="rect">
            <a:avLst/>
          </a:prstGeom>
          <a:solidFill>
            <a:srgbClr val="00A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1">
  <p:cSld name="CAPTION_ONLY_1_1">
    <p:spTree>
      <p:nvGrpSpPr>
        <p:cNvPr id="1" name="Shape 59"/>
        <p:cNvGrpSpPr/>
        <p:nvPr/>
      </p:nvGrpSpPr>
      <p:grpSpPr>
        <a:xfrm>
          <a:off x="0" y="0"/>
          <a:ext cx="0" cy="0"/>
          <a:chOff x="0" y="0"/>
          <a:chExt cx="0" cy="0"/>
        </a:xfrm>
      </p:grpSpPr>
      <p:sp>
        <p:nvSpPr>
          <p:cNvPr id="60" name="Google Shape;60;p14"/>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2" name="Google Shape;6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3" name="Google Shape;63;p14"/>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AEEF"/>
              </a:buClr>
              <a:buSzPts val="2800"/>
              <a:buNone/>
              <a:defRPr>
                <a:solidFill>
                  <a:srgbClr val="00AEE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cxnSp>
        <p:nvCxnSpPr>
          <p:cNvPr id="64" name="Google Shape;64;p14"/>
          <p:cNvCxnSpPr/>
          <p:nvPr/>
        </p:nvCxnSpPr>
        <p:spPr>
          <a:xfrm>
            <a:off x="7692500" y="789125"/>
            <a:ext cx="1049400" cy="0"/>
          </a:xfrm>
          <a:prstGeom prst="straightConnector1">
            <a:avLst/>
          </a:prstGeom>
          <a:noFill/>
          <a:ln w="19050" cap="flat" cmpd="sng">
            <a:solidFill>
              <a:srgbClr val="D9D9D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7" name="Google Shape;67;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8" name="Google Shape;6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p16"/>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16" descr="cover image.jpg"/>
          <p:cNvPicPr preferRelativeResize="0"/>
          <p:nvPr/>
        </p:nvPicPr>
        <p:blipFill rotWithShape="1">
          <a:blip r:embed="rId2">
            <a:alphaModFix/>
          </a:blip>
          <a:srcRect l="25393" t="11054" r="920" b="31825"/>
          <a:stretch/>
        </p:blipFill>
        <p:spPr>
          <a:xfrm>
            <a:off x="0" y="0"/>
            <a:ext cx="9144000" cy="3543300"/>
          </a:xfrm>
          <a:prstGeom prst="rect">
            <a:avLst/>
          </a:prstGeom>
          <a:noFill/>
          <a:ln>
            <a:noFill/>
          </a:ln>
        </p:spPr>
      </p:pic>
      <p:sp>
        <p:nvSpPr>
          <p:cNvPr id="72" name="Google Shape;72;p16"/>
          <p:cNvSpPr/>
          <p:nvPr/>
        </p:nvSpPr>
        <p:spPr>
          <a:xfrm>
            <a:off x="1" y="0"/>
            <a:ext cx="9143999" cy="2914650"/>
          </a:xfrm>
          <a:prstGeom prst="rect">
            <a:avLst/>
          </a:prstGeom>
          <a:gradFill>
            <a:gsLst>
              <a:gs pos="0">
                <a:srgbClr val="FFFFFF">
                  <a:alpha val="80000"/>
                </a:srgbClr>
              </a:gs>
              <a:gs pos="100000">
                <a:srgbClr val="FFFFFF">
                  <a:alpha val="0"/>
                </a:srgbClr>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3" name="Google Shape;73;p16"/>
          <p:cNvGrpSpPr/>
          <p:nvPr/>
        </p:nvGrpSpPr>
        <p:grpSpPr>
          <a:xfrm>
            <a:off x="6540500" y="492760"/>
            <a:ext cx="2127505" cy="650239"/>
            <a:chOff x="8570912" y="-1082675"/>
            <a:chExt cx="6677026" cy="2720975"/>
          </a:xfrm>
        </p:grpSpPr>
        <p:sp>
          <p:nvSpPr>
            <p:cNvPr id="74" name="Google Shape;74;p16"/>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6"/>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6"/>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6"/>
            <p:cNvSpPr/>
            <p:nvPr/>
          </p:nvSpPr>
          <p:spPr>
            <a:xfrm>
              <a:off x="10009187" y="-330200"/>
              <a:ext cx="758825" cy="847725"/>
            </a:xfrm>
            <a:custGeom>
              <a:avLst/>
              <a:gdLst/>
              <a:ahLst/>
              <a:cxnLst/>
              <a:rect l="l" t="t" r="r" b="b"/>
              <a:pathLst>
                <a:path w="478" h="534" extrusionOk="0">
                  <a:moveTo>
                    <a:pt x="240" y="0"/>
                  </a:moveTo>
                  <a:lnTo>
                    <a:pt x="240" y="0"/>
                  </a:lnTo>
                  <a:lnTo>
                    <a:pt x="216" y="2"/>
                  </a:lnTo>
                  <a:lnTo>
                    <a:pt x="194" y="4"/>
                  </a:lnTo>
                  <a:lnTo>
                    <a:pt x="170" y="10"/>
                  </a:lnTo>
                  <a:lnTo>
                    <a:pt x="148" y="18"/>
                  </a:lnTo>
                  <a:lnTo>
                    <a:pt x="128" y="30"/>
                  </a:lnTo>
                  <a:lnTo>
                    <a:pt x="108" y="42"/>
                  </a:lnTo>
                  <a:lnTo>
                    <a:pt x="90" y="56"/>
                  </a:lnTo>
                  <a:lnTo>
                    <a:pt x="72" y="72"/>
                  </a:lnTo>
                  <a:lnTo>
                    <a:pt x="56" y="90"/>
                  </a:lnTo>
                  <a:lnTo>
                    <a:pt x="42" y="112"/>
                  </a:lnTo>
                  <a:lnTo>
                    <a:pt x="30" y="134"/>
                  </a:lnTo>
                  <a:lnTo>
                    <a:pt x="18" y="156"/>
                  </a:lnTo>
                  <a:lnTo>
                    <a:pt x="10" y="182"/>
                  </a:lnTo>
                  <a:lnTo>
                    <a:pt x="4" y="208"/>
                  </a:lnTo>
                  <a:lnTo>
                    <a:pt x="0" y="236"/>
                  </a:lnTo>
                  <a:lnTo>
                    <a:pt x="0" y="266"/>
                  </a:lnTo>
                  <a:lnTo>
                    <a:pt x="0" y="266"/>
                  </a:lnTo>
                  <a:lnTo>
                    <a:pt x="0" y="296"/>
                  </a:lnTo>
                  <a:lnTo>
                    <a:pt x="4" y="324"/>
                  </a:lnTo>
                  <a:lnTo>
                    <a:pt x="10" y="352"/>
                  </a:lnTo>
                  <a:lnTo>
                    <a:pt x="18" y="376"/>
                  </a:lnTo>
                  <a:lnTo>
                    <a:pt x="30" y="400"/>
                  </a:lnTo>
                  <a:lnTo>
                    <a:pt x="42" y="422"/>
                  </a:lnTo>
                  <a:lnTo>
                    <a:pt x="56" y="442"/>
                  </a:lnTo>
                  <a:lnTo>
                    <a:pt x="72" y="460"/>
                  </a:lnTo>
                  <a:lnTo>
                    <a:pt x="90" y="476"/>
                  </a:lnTo>
                  <a:lnTo>
                    <a:pt x="108" y="492"/>
                  </a:lnTo>
                  <a:lnTo>
                    <a:pt x="128" y="504"/>
                  </a:lnTo>
                  <a:lnTo>
                    <a:pt x="148" y="514"/>
                  </a:lnTo>
                  <a:lnTo>
                    <a:pt x="170" y="522"/>
                  </a:lnTo>
                  <a:lnTo>
                    <a:pt x="194" y="528"/>
                  </a:lnTo>
                  <a:lnTo>
                    <a:pt x="216" y="532"/>
                  </a:lnTo>
                  <a:lnTo>
                    <a:pt x="240" y="534"/>
                  </a:lnTo>
                  <a:lnTo>
                    <a:pt x="240" y="534"/>
                  </a:lnTo>
                  <a:lnTo>
                    <a:pt x="264" y="532"/>
                  </a:lnTo>
                  <a:lnTo>
                    <a:pt x="288" y="528"/>
                  </a:lnTo>
                  <a:lnTo>
                    <a:pt x="310" y="522"/>
                  </a:lnTo>
                  <a:lnTo>
                    <a:pt x="332" y="514"/>
                  </a:lnTo>
                  <a:lnTo>
                    <a:pt x="354" y="504"/>
                  </a:lnTo>
                  <a:lnTo>
                    <a:pt x="372" y="492"/>
                  </a:lnTo>
                  <a:lnTo>
                    <a:pt x="392" y="478"/>
                  </a:lnTo>
                  <a:lnTo>
                    <a:pt x="408" y="462"/>
                  </a:lnTo>
                  <a:lnTo>
                    <a:pt x="424" y="444"/>
                  </a:lnTo>
                  <a:lnTo>
                    <a:pt x="436" y="424"/>
                  </a:lnTo>
                  <a:lnTo>
                    <a:pt x="448" y="402"/>
                  </a:lnTo>
                  <a:lnTo>
                    <a:pt x="458" y="378"/>
                  </a:lnTo>
                  <a:lnTo>
                    <a:pt x="466" y="352"/>
                  </a:lnTo>
                  <a:lnTo>
                    <a:pt x="472" y="326"/>
                  </a:lnTo>
                  <a:lnTo>
                    <a:pt x="476" y="296"/>
                  </a:lnTo>
                  <a:lnTo>
                    <a:pt x="478" y="266"/>
                  </a:lnTo>
                  <a:lnTo>
                    <a:pt x="478" y="266"/>
                  </a:lnTo>
                  <a:lnTo>
                    <a:pt x="476" y="236"/>
                  </a:lnTo>
                  <a:lnTo>
                    <a:pt x="472" y="208"/>
                  </a:lnTo>
                  <a:lnTo>
                    <a:pt x="466" y="182"/>
                  </a:lnTo>
                  <a:lnTo>
                    <a:pt x="458" y="156"/>
                  </a:lnTo>
                  <a:lnTo>
                    <a:pt x="448" y="132"/>
                  </a:lnTo>
                  <a:lnTo>
                    <a:pt x="436" y="110"/>
                  </a:lnTo>
                  <a:lnTo>
                    <a:pt x="422" y="90"/>
                  </a:lnTo>
                  <a:lnTo>
                    <a:pt x="408" y="72"/>
                  </a:lnTo>
                  <a:lnTo>
                    <a:pt x="390" y="56"/>
                  </a:lnTo>
                  <a:lnTo>
                    <a:pt x="372" y="42"/>
                  </a:lnTo>
                  <a:lnTo>
                    <a:pt x="352" y="28"/>
                  </a:lnTo>
                  <a:lnTo>
                    <a:pt x="332" y="18"/>
                  </a:lnTo>
                  <a:lnTo>
                    <a:pt x="310" y="10"/>
                  </a:lnTo>
                  <a:lnTo>
                    <a:pt x="288" y="4"/>
                  </a:lnTo>
                  <a:lnTo>
                    <a:pt x="264" y="2"/>
                  </a:lnTo>
                  <a:lnTo>
                    <a:pt x="24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6"/>
            <p:cNvSpPr/>
            <p:nvPr/>
          </p:nvSpPr>
          <p:spPr>
            <a:xfrm>
              <a:off x="9713912" y="-590550"/>
              <a:ext cx="1358900" cy="1739900"/>
            </a:xfrm>
            <a:custGeom>
              <a:avLst/>
              <a:gdLst/>
              <a:ahLst/>
              <a:cxnLst/>
              <a:rect l="l" t="t" r="r" b="b"/>
              <a:pathLst>
                <a:path w="856" h="1096" extrusionOk="0">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6"/>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6"/>
            <p:cNvSpPr/>
            <p:nvPr/>
          </p:nvSpPr>
          <p:spPr>
            <a:xfrm>
              <a:off x="12082462" y="-1082675"/>
              <a:ext cx="390525" cy="349250"/>
            </a:xfrm>
            <a:prstGeom prst="rect">
              <a:avLst/>
            </a:pr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6"/>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6"/>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6"/>
            <p:cNvSpPr/>
            <p:nvPr/>
          </p:nvSpPr>
          <p:spPr>
            <a:xfrm>
              <a:off x="14190663" y="-336550"/>
              <a:ext cx="758825" cy="727075"/>
            </a:xfrm>
            <a:custGeom>
              <a:avLst/>
              <a:gdLst/>
              <a:ahLst/>
              <a:cxnLst/>
              <a:rect l="l" t="t" r="r" b="b"/>
              <a:pathLst>
                <a:path w="478" h="458" extrusionOk="0">
                  <a:moveTo>
                    <a:pt x="236" y="0"/>
                  </a:moveTo>
                  <a:lnTo>
                    <a:pt x="236" y="0"/>
                  </a:lnTo>
                  <a:lnTo>
                    <a:pt x="212" y="0"/>
                  </a:lnTo>
                  <a:lnTo>
                    <a:pt x="188" y="4"/>
                  </a:lnTo>
                  <a:lnTo>
                    <a:pt x="164" y="8"/>
                  </a:lnTo>
                  <a:lnTo>
                    <a:pt x="144" y="16"/>
                  </a:lnTo>
                  <a:lnTo>
                    <a:pt x="122" y="24"/>
                  </a:lnTo>
                  <a:lnTo>
                    <a:pt x="104" y="36"/>
                  </a:lnTo>
                  <a:lnTo>
                    <a:pt x="84" y="48"/>
                  </a:lnTo>
                  <a:lnTo>
                    <a:pt x="68" y="62"/>
                  </a:lnTo>
                  <a:lnTo>
                    <a:pt x="54" y="78"/>
                  </a:lnTo>
                  <a:lnTo>
                    <a:pt x="40" y="96"/>
                  </a:lnTo>
                  <a:lnTo>
                    <a:pt x="28" y="114"/>
                  </a:lnTo>
                  <a:lnTo>
                    <a:pt x="18" y="134"/>
                  </a:lnTo>
                  <a:lnTo>
                    <a:pt x="10" y="156"/>
                  </a:lnTo>
                  <a:lnTo>
                    <a:pt x="4" y="178"/>
                  </a:lnTo>
                  <a:lnTo>
                    <a:pt x="2" y="202"/>
                  </a:lnTo>
                  <a:lnTo>
                    <a:pt x="0" y="228"/>
                  </a:lnTo>
                  <a:lnTo>
                    <a:pt x="0" y="228"/>
                  </a:lnTo>
                  <a:lnTo>
                    <a:pt x="2" y="254"/>
                  </a:lnTo>
                  <a:lnTo>
                    <a:pt x="4" y="278"/>
                  </a:lnTo>
                  <a:lnTo>
                    <a:pt x="10" y="300"/>
                  </a:lnTo>
                  <a:lnTo>
                    <a:pt x="18" y="322"/>
                  </a:lnTo>
                  <a:lnTo>
                    <a:pt x="28" y="342"/>
                  </a:lnTo>
                  <a:lnTo>
                    <a:pt x="40" y="362"/>
                  </a:lnTo>
                  <a:lnTo>
                    <a:pt x="54" y="380"/>
                  </a:lnTo>
                  <a:lnTo>
                    <a:pt x="68" y="396"/>
                  </a:lnTo>
                  <a:lnTo>
                    <a:pt x="86" y="410"/>
                  </a:lnTo>
                  <a:lnTo>
                    <a:pt x="104" y="422"/>
                  </a:lnTo>
                  <a:lnTo>
                    <a:pt x="124" y="434"/>
                  </a:lnTo>
                  <a:lnTo>
                    <a:pt x="144" y="442"/>
                  </a:lnTo>
                  <a:lnTo>
                    <a:pt x="166" y="450"/>
                  </a:lnTo>
                  <a:lnTo>
                    <a:pt x="188" y="454"/>
                  </a:lnTo>
                  <a:lnTo>
                    <a:pt x="212" y="458"/>
                  </a:lnTo>
                  <a:lnTo>
                    <a:pt x="236" y="458"/>
                  </a:lnTo>
                  <a:lnTo>
                    <a:pt x="236" y="458"/>
                  </a:lnTo>
                  <a:lnTo>
                    <a:pt x="260" y="458"/>
                  </a:lnTo>
                  <a:lnTo>
                    <a:pt x="284" y="454"/>
                  </a:lnTo>
                  <a:lnTo>
                    <a:pt x="306" y="450"/>
                  </a:lnTo>
                  <a:lnTo>
                    <a:pt x="328" y="442"/>
                  </a:lnTo>
                  <a:lnTo>
                    <a:pt x="350" y="434"/>
                  </a:lnTo>
                  <a:lnTo>
                    <a:pt x="370" y="422"/>
                  </a:lnTo>
                  <a:lnTo>
                    <a:pt x="390" y="410"/>
                  </a:lnTo>
                  <a:lnTo>
                    <a:pt x="406" y="396"/>
                  </a:lnTo>
                  <a:lnTo>
                    <a:pt x="422" y="380"/>
                  </a:lnTo>
                  <a:lnTo>
                    <a:pt x="436" y="362"/>
                  </a:lnTo>
                  <a:lnTo>
                    <a:pt x="448" y="344"/>
                  </a:lnTo>
                  <a:lnTo>
                    <a:pt x="460" y="324"/>
                  </a:lnTo>
                  <a:lnTo>
                    <a:pt x="468" y="302"/>
                  </a:lnTo>
                  <a:lnTo>
                    <a:pt x="474" y="278"/>
                  </a:lnTo>
                  <a:lnTo>
                    <a:pt x="478" y="254"/>
                  </a:lnTo>
                  <a:lnTo>
                    <a:pt x="478" y="230"/>
                  </a:lnTo>
                  <a:lnTo>
                    <a:pt x="478" y="230"/>
                  </a:lnTo>
                  <a:lnTo>
                    <a:pt x="478" y="204"/>
                  </a:lnTo>
                  <a:lnTo>
                    <a:pt x="474" y="180"/>
                  </a:lnTo>
                  <a:lnTo>
                    <a:pt x="468" y="156"/>
                  </a:lnTo>
                  <a:lnTo>
                    <a:pt x="460" y="134"/>
                  </a:lnTo>
                  <a:lnTo>
                    <a:pt x="448" y="114"/>
                  </a:lnTo>
                  <a:lnTo>
                    <a:pt x="436" y="96"/>
                  </a:lnTo>
                  <a:lnTo>
                    <a:pt x="422" y="78"/>
                  </a:lnTo>
                  <a:lnTo>
                    <a:pt x="406" y="62"/>
                  </a:lnTo>
                  <a:lnTo>
                    <a:pt x="390" y="48"/>
                  </a:lnTo>
                  <a:lnTo>
                    <a:pt x="370" y="36"/>
                  </a:lnTo>
                  <a:lnTo>
                    <a:pt x="350" y="24"/>
                  </a:lnTo>
                  <a:lnTo>
                    <a:pt x="328" y="16"/>
                  </a:lnTo>
                  <a:lnTo>
                    <a:pt x="306" y="8"/>
                  </a:lnTo>
                  <a:lnTo>
                    <a:pt x="284" y="4"/>
                  </a:lnTo>
                  <a:lnTo>
                    <a:pt x="260" y="0"/>
                  </a:lnTo>
                  <a:lnTo>
                    <a:pt x="2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6"/>
            <p:cNvSpPr/>
            <p:nvPr/>
          </p:nvSpPr>
          <p:spPr>
            <a:xfrm>
              <a:off x="13885863" y="-590550"/>
              <a:ext cx="1362075" cy="1743075"/>
            </a:xfrm>
            <a:custGeom>
              <a:avLst/>
              <a:gdLst/>
              <a:ahLst/>
              <a:cxnLst/>
              <a:rect l="l" t="t" r="r" b="b"/>
              <a:pathLst>
                <a:path w="858" h="1098" extrusionOk="0">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6"/>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6"/>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6"/>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8" name="Google Shape;88;p16"/>
          <p:cNvSpPr/>
          <p:nvPr/>
        </p:nvSpPr>
        <p:spPr>
          <a:xfrm>
            <a:off x="0" y="0"/>
            <a:ext cx="9144000" cy="85725"/>
          </a:xfrm>
          <a:prstGeom prst="rect">
            <a:avLst/>
          </a:prstGeom>
          <a:solidFill>
            <a:srgbClr val="24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6"/>
          <p:cNvSpPr/>
          <p:nvPr/>
        </p:nvSpPr>
        <p:spPr>
          <a:xfrm>
            <a:off x="0" y="2743200"/>
            <a:ext cx="9144000" cy="2400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0" name="Google Shape;90;p16"/>
          <p:cNvGrpSpPr/>
          <p:nvPr/>
        </p:nvGrpSpPr>
        <p:grpSpPr>
          <a:xfrm>
            <a:off x="7690827" y="4739350"/>
            <a:ext cx="1138848" cy="210589"/>
            <a:chOff x="3670" y="2438"/>
            <a:chExt cx="3626" cy="894"/>
          </a:xfrm>
        </p:grpSpPr>
        <p:sp>
          <p:nvSpPr>
            <p:cNvPr id="91" name="Google Shape;91;p16"/>
            <p:cNvSpPr/>
            <p:nvPr/>
          </p:nvSpPr>
          <p:spPr>
            <a:xfrm>
              <a:off x="3670" y="2486"/>
              <a:ext cx="450" cy="616"/>
            </a:xfrm>
            <a:custGeom>
              <a:avLst/>
              <a:gdLst/>
              <a:ahLst/>
              <a:cxnLst/>
              <a:rect l="l" t="t" r="r" b="b"/>
              <a:pathLst>
                <a:path w="450" h="616" extrusionOk="0">
                  <a:moveTo>
                    <a:pt x="104" y="94"/>
                  </a:moveTo>
                  <a:lnTo>
                    <a:pt x="104" y="260"/>
                  </a:lnTo>
                  <a:lnTo>
                    <a:pt x="404" y="260"/>
                  </a:lnTo>
                  <a:lnTo>
                    <a:pt x="404" y="352"/>
                  </a:lnTo>
                  <a:lnTo>
                    <a:pt x="104" y="352"/>
                  </a:lnTo>
                  <a:lnTo>
                    <a:pt x="104" y="522"/>
                  </a:lnTo>
                  <a:lnTo>
                    <a:pt x="450" y="522"/>
                  </a:lnTo>
                  <a:lnTo>
                    <a:pt x="450" y="616"/>
                  </a:lnTo>
                  <a:lnTo>
                    <a:pt x="0" y="616"/>
                  </a:lnTo>
                  <a:lnTo>
                    <a:pt x="0" y="0"/>
                  </a:lnTo>
                  <a:lnTo>
                    <a:pt x="440" y="0"/>
                  </a:lnTo>
                  <a:lnTo>
                    <a:pt x="440" y="94"/>
                  </a:lnTo>
                  <a:lnTo>
                    <a:pt x="104" y="9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6"/>
            <p:cNvSpPr/>
            <p:nvPr/>
          </p:nvSpPr>
          <p:spPr>
            <a:xfrm>
              <a:off x="4150" y="2454"/>
              <a:ext cx="236" cy="656"/>
            </a:xfrm>
            <a:custGeom>
              <a:avLst/>
              <a:gdLst/>
              <a:ahLst/>
              <a:cxnLst/>
              <a:rect l="l" t="t" r="r" b="b"/>
              <a:pathLst>
                <a:path w="236" h="656" extrusionOk="0">
                  <a:moveTo>
                    <a:pt x="236" y="0"/>
                  </a:moveTo>
                  <a:lnTo>
                    <a:pt x="236" y="18"/>
                  </a:lnTo>
                  <a:lnTo>
                    <a:pt x="236" y="18"/>
                  </a:lnTo>
                  <a:lnTo>
                    <a:pt x="216" y="20"/>
                  </a:lnTo>
                  <a:lnTo>
                    <a:pt x="200" y="24"/>
                  </a:lnTo>
                  <a:lnTo>
                    <a:pt x="188" y="32"/>
                  </a:lnTo>
                  <a:lnTo>
                    <a:pt x="178" y="42"/>
                  </a:lnTo>
                  <a:lnTo>
                    <a:pt x="178" y="42"/>
                  </a:lnTo>
                  <a:lnTo>
                    <a:pt x="170" y="56"/>
                  </a:lnTo>
                  <a:lnTo>
                    <a:pt x="166" y="74"/>
                  </a:lnTo>
                  <a:lnTo>
                    <a:pt x="162" y="96"/>
                  </a:lnTo>
                  <a:lnTo>
                    <a:pt x="162" y="124"/>
                  </a:lnTo>
                  <a:lnTo>
                    <a:pt x="162" y="534"/>
                  </a:lnTo>
                  <a:lnTo>
                    <a:pt x="162" y="534"/>
                  </a:lnTo>
                  <a:lnTo>
                    <a:pt x="162" y="560"/>
                  </a:lnTo>
                  <a:lnTo>
                    <a:pt x="166" y="584"/>
                  </a:lnTo>
                  <a:lnTo>
                    <a:pt x="170" y="602"/>
                  </a:lnTo>
                  <a:lnTo>
                    <a:pt x="178" y="614"/>
                  </a:lnTo>
                  <a:lnTo>
                    <a:pt x="178" y="614"/>
                  </a:lnTo>
                  <a:lnTo>
                    <a:pt x="188" y="624"/>
                  </a:lnTo>
                  <a:lnTo>
                    <a:pt x="200" y="632"/>
                  </a:lnTo>
                  <a:lnTo>
                    <a:pt x="216" y="636"/>
                  </a:lnTo>
                  <a:lnTo>
                    <a:pt x="236" y="638"/>
                  </a:lnTo>
                  <a:lnTo>
                    <a:pt x="236" y="656"/>
                  </a:lnTo>
                  <a:lnTo>
                    <a:pt x="0" y="656"/>
                  </a:lnTo>
                  <a:lnTo>
                    <a:pt x="0" y="638"/>
                  </a:lnTo>
                  <a:lnTo>
                    <a:pt x="0" y="638"/>
                  </a:lnTo>
                  <a:lnTo>
                    <a:pt x="20" y="636"/>
                  </a:lnTo>
                  <a:lnTo>
                    <a:pt x="36" y="632"/>
                  </a:lnTo>
                  <a:lnTo>
                    <a:pt x="48" y="624"/>
                  </a:lnTo>
                  <a:lnTo>
                    <a:pt x="58" y="616"/>
                  </a:lnTo>
                  <a:lnTo>
                    <a:pt x="58" y="616"/>
                  </a:lnTo>
                  <a:lnTo>
                    <a:pt x="64" y="602"/>
                  </a:lnTo>
                  <a:lnTo>
                    <a:pt x="70" y="584"/>
                  </a:lnTo>
                  <a:lnTo>
                    <a:pt x="72" y="560"/>
                  </a:lnTo>
                  <a:lnTo>
                    <a:pt x="74" y="534"/>
                  </a:lnTo>
                  <a:lnTo>
                    <a:pt x="74" y="124"/>
                  </a:lnTo>
                  <a:lnTo>
                    <a:pt x="74" y="124"/>
                  </a:lnTo>
                  <a:lnTo>
                    <a:pt x="72" y="96"/>
                  </a:lnTo>
                  <a:lnTo>
                    <a:pt x="70" y="72"/>
                  </a:lnTo>
                  <a:lnTo>
                    <a:pt x="66" y="54"/>
                  </a:lnTo>
                  <a:lnTo>
                    <a:pt x="58" y="40"/>
                  </a:lnTo>
                  <a:lnTo>
                    <a:pt x="58" y="40"/>
                  </a:lnTo>
                  <a:lnTo>
                    <a:pt x="48" y="30"/>
                  </a:lnTo>
                  <a:lnTo>
                    <a:pt x="36" y="24"/>
                  </a:lnTo>
                  <a:lnTo>
                    <a:pt x="20" y="20"/>
                  </a:lnTo>
                  <a:lnTo>
                    <a:pt x="0" y="18"/>
                  </a:lnTo>
                  <a:lnTo>
                    <a:pt x="0" y="0"/>
                  </a:lnTo>
                  <a:lnTo>
                    <a:pt x="236" y="0"/>
                  </a:lnTo>
                  <a:close/>
                </a:path>
              </a:pathLst>
            </a:custGeom>
            <a:solidFill>
              <a:srgbClr val="0077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6"/>
            <p:cNvSpPr/>
            <p:nvPr/>
          </p:nvSpPr>
          <p:spPr>
            <a:xfrm>
              <a:off x="4412" y="2438"/>
              <a:ext cx="724" cy="894"/>
            </a:xfrm>
            <a:custGeom>
              <a:avLst/>
              <a:gdLst/>
              <a:ahLst/>
              <a:cxnLst/>
              <a:rect l="l" t="t" r="r" b="b"/>
              <a:pathLst>
                <a:path w="724" h="894" extrusionOk="0">
                  <a:moveTo>
                    <a:pt x="716" y="854"/>
                  </a:moveTo>
                  <a:lnTo>
                    <a:pt x="724" y="872"/>
                  </a:lnTo>
                  <a:lnTo>
                    <a:pt x="724" y="872"/>
                  </a:lnTo>
                  <a:lnTo>
                    <a:pt x="700" y="882"/>
                  </a:lnTo>
                  <a:lnTo>
                    <a:pt x="672" y="888"/>
                  </a:lnTo>
                  <a:lnTo>
                    <a:pt x="644" y="892"/>
                  </a:lnTo>
                  <a:lnTo>
                    <a:pt x="614" y="894"/>
                  </a:lnTo>
                  <a:lnTo>
                    <a:pt x="614" y="894"/>
                  </a:lnTo>
                  <a:lnTo>
                    <a:pt x="590" y="894"/>
                  </a:lnTo>
                  <a:lnTo>
                    <a:pt x="566" y="890"/>
                  </a:lnTo>
                  <a:lnTo>
                    <a:pt x="544" y="886"/>
                  </a:lnTo>
                  <a:lnTo>
                    <a:pt x="522" y="880"/>
                  </a:lnTo>
                  <a:lnTo>
                    <a:pt x="522" y="880"/>
                  </a:lnTo>
                  <a:lnTo>
                    <a:pt x="500" y="874"/>
                  </a:lnTo>
                  <a:lnTo>
                    <a:pt x="480" y="864"/>
                  </a:lnTo>
                  <a:lnTo>
                    <a:pt x="460" y="854"/>
                  </a:lnTo>
                  <a:lnTo>
                    <a:pt x="440" y="840"/>
                  </a:lnTo>
                  <a:lnTo>
                    <a:pt x="440" y="840"/>
                  </a:lnTo>
                  <a:lnTo>
                    <a:pt x="420" y="824"/>
                  </a:lnTo>
                  <a:lnTo>
                    <a:pt x="398" y="804"/>
                  </a:lnTo>
                  <a:lnTo>
                    <a:pt x="374" y="780"/>
                  </a:lnTo>
                  <a:lnTo>
                    <a:pt x="348" y="750"/>
                  </a:lnTo>
                  <a:lnTo>
                    <a:pt x="348" y="750"/>
                  </a:lnTo>
                  <a:lnTo>
                    <a:pt x="326" y="724"/>
                  </a:lnTo>
                  <a:lnTo>
                    <a:pt x="306" y="704"/>
                  </a:lnTo>
                  <a:lnTo>
                    <a:pt x="288" y="690"/>
                  </a:lnTo>
                  <a:lnTo>
                    <a:pt x="274" y="680"/>
                  </a:lnTo>
                  <a:lnTo>
                    <a:pt x="274" y="680"/>
                  </a:lnTo>
                  <a:lnTo>
                    <a:pt x="246" y="674"/>
                  </a:lnTo>
                  <a:lnTo>
                    <a:pt x="220" y="664"/>
                  </a:lnTo>
                  <a:lnTo>
                    <a:pt x="194" y="654"/>
                  </a:lnTo>
                  <a:lnTo>
                    <a:pt x="170" y="640"/>
                  </a:lnTo>
                  <a:lnTo>
                    <a:pt x="146" y="624"/>
                  </a:lnTo>
                  <a:lnTo>
                    <a:pt x="124" y="606"/>
                  </a:lnTo>
                  <a:lnTo>
                    <a:pt x="102" y="584"/>
                  </a:lnTo>
                  <a:lnTo>
                    <a:pt x="80" y="562"/>
                  </a:lnTo>
                  <a:lnTo>
                    <a:pt x="80" y="562"/>
                  </a:lnTo>
                  <a:lnTo>
                    <a:pt x="62" y="538"/>
                  </a:lnTo>
                  <a:lnTo>
                    <a:pt x="46" y="512"/>
                  </a:lnTo>
                  <a:lnTo>
                    <a:pt x="32" y="486"/>
                  </a:lnTo>
                  <a:lnTo>
                    <a:pt x="20" y="460"/>
                  </a:lnTo>
                  <a:lnTo>
                    <a:pt x="12" y="432"/>
                  </a:lnTo>
                  <a:lnTo>
                    <a:pt x="4" y="402"/>
                  </a:lnTo>
                  <a:lnTo>
                    <a:pt x="0" y="374"/>
                  </a:lnTo>
                  <a:lnTo>
                    <a:pt x="0" y="344"/>
                  </a:lnTo>
                  <a:lnTo>
                    <a:pt x="0" y="344"/>
                  </a:lnTo>
                  <a:lnTo>
                    <a:pt x="0" y="320"/>
                  </a:lnTo>
                  <a:lnTo>
                    <a:pt x="2" y="298"/>
                  </a:lnTo>
                  <a:lnTo>
                    <a:pt x="6" y="276"/>
                  </a:lnTo>
                  <a:lnTo>
                    <a:pt x="12" y="254"/>
                  </a:lnTo>
                  <a:lnTo>
                    <a:pt x="18" y="234"/>
                  </a:lnTo>
                  <a:lnTo>
                    <a:pt x="26" y="212"/>
                  </a:lnTo>
                  <a:lnTo>
                    <a:pt x="36" y="192"/>
                  </a:lnTo>
                  <a:lnTo>
                    <a:pt x="46" y="172"/>
                  </a:lnTo>
                  <a:lnTo>
                    <a:pt x="46" y="172"/>
                  </a:lnTo>
                  <a:lnTo>
                    <a:pt x="58" y="152"/>
                  </a:lnTo>
                  <a:lnTo>
                    <a:pt x="72" y="134"/>
                  </a:lnTo>
                  <a:lnTo>
                    <a:pt x="86" y="116"/>
                  </a:lnTo>
                  <a:lnTo>
                    <a:pt x="100" y="100"/>
                  </a:lnTo>
                  <a:lnTo>
                    <a:pt x="118" y="84"/>
                  </a:lnTo>
                  <a:lnTo>
                    <a:pt x="134" y="70"/>
                  </a:lnTo>
                  <a:lnTo>
                    <a:pt x="152" y="56"/>
                  </a:lnTo>
                  <a:lnTo>
                    <a:pt x="172" y="44"/>
                  </a:lnTo>
                  <a:lnTo>
                    <a:pt x="172" y="44"/>
                  </a:lnTo>
                  <a:lnTo>
                    <a:pt x="192" y="34"/>
                  </a:lnTo>
                  <a:lnTo>
                    <a:pt x="214" y="24"/>
                  </a:lnTo>
                  <a:lnTo>
                    <a:pt x="234" y="18"/>
                  </a:lnTo>
                  <a:lnTo>
                    <a:pt x="256" y="10"/>
                  </a:lnTo>
                  <a:lnTo>
                    <a:pt x="278" y="6"/>
                  </a:lnTo>
                  <a:lnTo>
                    <a:pt x="302" y="2"/>
                  </a:lnTo>
                  <a:lnTo>
                    <a:pt x="324" y="0"/>
                  </a:lnTo>
                  <a:lnTo>
                    <a:pt x="348" y="0"/>
                  </a:lnTo>
                  <a:lnTo>
                    <a:pt x="348" y="0"/>
                  </a:lnTo>
                  <a:lnTo>
                    <a:pt x="386" y="0"/>
                  </a:lnTo>
                  <a:lnTo>
                    <a:pt x="420" y="6"/>
                  </a:lnTo>
                  <a:lnTo>
                    <a:pt x="454" y="14"/>
                  </a:lnTo>
                  <a:lnTo>
                    <a:pt x="486" y="24"/>
                  </a:lnTo>
                  <a:lnTo>
                    <a:pt x="518" y="38"/>
                  </a:lnTo>
                  <a:lnTo>
                    <a:pt x="546" y="56"/>
                  </a:lnTo>
                  <a:lnTo>
                    <a:pt x="574" y="76"/>
                  </a:lnTo>
                  <a:lnTo>
                    <a:pt x="600" y="98"/>
                  </a:lnTo>
                  <a:lnTo>
                    <a:pt x="600" y="98"/>
                  </a:lnTo>
                  <a:lnTo>
                    <a:pt x="624" y="124"/>
                  </a:lnTo>
                  <a:lnTo>
                    <a:pt x="646" y="152"/>
                  </a:lnTo>
                  <a:lnTo>
                    <a:pt x="664" y="180"/>
                  </a:lnTo>
                  <a:lnTo>
                    <a:pt x="678" y="210"/>
                  </a:lnTo>
                  <a:lnTo>
                    <a:pt x="688" y="240"/>
                  </a:lnTo>
                  <a:lnTo>
                    <a:pt x="696" y="274"/>
                  </a:lnTo>
                  <a:lnTo>
                    <a:pt x="702" y="308"/>
                  </a:lnTo>
                  <a:lnTo>
                    <a:pt x="704" y="344"/>
                  </a:lnTo>
                  <a:lnTo>
                    <a:pt x="704" y="344"/>
                  </a:lnTo>
                  <a:lnTo>
                    <a:pt x="702" y="374"/>
                  </a:lnTo>
                  <a:lnTo>
                    <a:pt x="698" y="402"/>
                  </a:lnTo>
                  <a:lnTo>
                    <a:pt x="692" y="432"/>
                  </a:lnTo>
                  <a:lnTo>
                    <a:pt x="684" y="458"/>
                  </a:lnTo>
                  <a:lnTo>
                    <a:pt x="672" y="486"/>
                  </a:lnTo>
                  <a:lnTo>
                    <a:pt x="658" y="512"/>
                  </a:lnTo>
                  <a:lnTo>
                    <a:pt x="642" y="536"/>
                  </a:lnTo>
                  <a:lnTo>
                    <a:pt x="624" y="560"/>
                  </a:lnTo>
                  <a:lnTo>
                    <a:pt x="624" y="560"/>
                  </a:lnTo>
                  <a:lnTo>
                    <a:pt x="604" y="584"/>
                  </a:lnTo>
                  <a:lnTo>
                    <a:pt x="582" y="604"/>
                  </a:lnTo>
                  <a:lnTo>
                    <a:pt x="558" y="622"/>
                  </a:lnTo>
                  <a:lnTo>
                    <a:pt x="534" y="638"/>
                  </a:lnTo>
                  <a:lnTo>
                    <a:pt x="508" y="652"/>
                  </a:lnTo>
                  <a:lnTo>
                    <a:pt x="480" y="664"/>
                  </a:lnTo>
                  <a:lnTo>
                    <a:pt x="452" y="674"/>
                  </a:lnTo>
                  <a:lnTo>
                    <a:pt x="422" y="680"/>
                  </a:lnTo>
                  <a:lnTo>
                    <a:pt x="422" y="680"/>
                  </a:lnTo>
                  <a:lnTo>
                    <a:pt x="438" y="698"/>
                  </a:lnTo>
                  <a:lnTo>
                    <a:pt x="464" y="728"/>
                  </a:lnTo>
                  <a:lnTo>
                    <a:pt x="464" y="728"/>
                  </a:lnTo>
                  <a:lnTo>
                    <a:pt x="494" y="764"/>
                  </a:lnTo>
                  <a:lnTo>
                    <a:pt x="524" y="794"/>
                  </a:lnTo>
                  <a:lnTo>
                    <a:pt x="548" y="818"/>
                  </a:lnTo>
                  <a:lnTo>
                    <a:pt x="572" y="836"/>
                  </a:lnTo>
                  <a:lnTo>
                    <a:pt x="572" y="836"/>
                  </a:lnTo>
                  <a:lnTo>
                    <a:pt x="594" y="848"/>
                  </a:lnTo>
                  <a:lnTo>
                    <a:pt x="614" y="858"/>
                  </a:lnTo>
                  <a:lnTo>
                    <a:pt x="636" y="862"/>
                  </a:lnTo>
                  <a:lnTo>
                    <a:pt x="658" y="864"/>
                  </a:lnTo>
                  <a:lnTo>
                    <a:pt x="658" y="864"/>
                  </a:lnTo>
                  <a:lnTo>
                    <a:pt x="672" y="864"/>
                  </a:lnTo>
                  <a:lnTo>
                    <a:pt x="688" y="862"/>
                  </a:lnTo>
                  <a:lnTo>
                    <a:pt x="702" y="858"/>
                  </a:lnTo>
                  <a:lnTo>
                    <a:pt x="716" y="854"/>
                  </a:lnTo>
                  <a:close/>
                  <a:moveTo>
                    <a:pt x="602" y="348"/>
                  </a:moveTo>
                  <a:lnTo>
                    <a:pt x="602" y="348"/>
                  </a:lnTo>
                  <a:lnTo>
                    <a:pt x="602" y="312"/>
                  </a:lnTo>
                  <a:lnTo>
                    <a:pt x="598" y="278"/>
                  </a:lnTo>
                  <a:lnTo>
                    <a:pt x="592" y="244"/>
                  </a:lnTo>
                  <a:lnTo>
                    <a:pt x="586" y="214"/>
                  </a:lnTo>
                  <a:lnTo>
                    <a:pt x="576" y="186"/>
                  </a:lnTo>
                  <a:lnTo>
                    <a:pt x="564" y="158"/>
                  </a:lnTo>
                  <a:lnTo>
                    <a:pt x="550" y="134"/>
                  </a:lnTo>
                  <a:lnTo>
                    <a:pt x="534" y="112"/>
                  </a:lnTo>
                  <a:lnTo>
                    <a:pt x="534" y="112"/>
                  </a:lnTo>
                  <a:lnTo>
                    <a:pt x="516" y="90"/>
                  </a:lnTo>
                  <a:lnTo>
                    <a:pt x="496" y="74"/>
                  </a:lnTo>
                  <a:lnTo>
                    <a:pt x="476" y="58"/>
                  </a:lnTo>
                  <a:lnTo>
                    <a:pt x="454" y="46"/>
                  </a:lnTo>
                  <a:lnTo>
                    <a:pt x="432" y="36"/>
                  </a:lnTo>
                  <a:lnTo>
                    <a:pt x="408" y="30"/>
                  </a:lnTo>
                  <a:lnTo>
                    <a:pt x="382" y="26"/>
                  </a:lnTo>
                  <a:lnTo>
                    <a:pt x="356" y="24"/>
                  </a:lnTo>
                  <a:lnTo>
                    <a:pt x="356" y="24"/>
                  </a:lnTo>
                  <a:lnTo>
                    <a:pt x="328" y="26"/>
                  </a:lnTo>
                  <a:lnTo>
                    <a:pt x="300" y="30"/>
                  </a:lnTo>
                  <a:lnTo>
                    <a:pt x="274" y="36"/>
                  </a:lnTo>
                  <a:lnTo>
                    <a:pt x="252" y="46"/>
                  </a:lnTo>
                  <a:lnTo>
                    <a:pt x="228" y="58"/>
                  </a:lnTo>
                  <a:lnTo>
                    <a:pt x="208" y="74"/>
                  </a:lnTo>
                  <a:lnTo>
                    <a:pt x="188" y="92"/>
                  </a:lnTo>
                  <a:lnTo>
                    <a:pt x="170" y="112"/>
                  </a:lnTo>
                  <a:lnTo>
                    <a:pt x="170" y="112"/>
                  </a:lnTo>
                  <a:lnTo>
                    <a:pt x="154" y="134"/>
                  </a:lnTo>
                  <a:lnTo>
                    <a:pt x="140" y="158"/>
                  </a:lnTo>
                  <a:lnTo>
                    <a:pt x="128" y="186"/>
                  </a:lnTo>
                  <a:lnTo>
                    <a:pt x="118" y="214"/>
                  </a:lnTo>
                  <a:lnTo>
                    <a:pt x="110" y="244"/>
                  </a:lnTo>
                  <a:lnTo>
                    <a:pt x="106" y="276"/>
                  </a:lnTo>
                  <a:lnTo>
                    <a:pt x="102" y="308"/>
                  </a:lnTo>
                  <a:lnTo>
                    <a:pt x="102" y="344"/>
                  </a:lnTo>
                  <a:lnTo>
                    <a:pt x="102" y="344"/>
                  </a:lnTo>
                  <a:lnTo>
                    <a:pt x="102" y="378"/>
                  </a:lnTo>
                  <a:lnTo>
                    <a:pt x="106" y="412"/>
                  </a:lnTo>
                  <a:lnTo>
                    <a:pt x="110" y="444"/>
                  </a:lnTo>
                  <a:lnTo>
                    <a:pt x="118" y="472"/>
                  </a:lnTo>
                  <a:lnTo>
                    <a:pt x="128" y="500"/>
                  </a:lnTo>
                  <a:lnTo>
                    <a:pt x="140" y="528"/>
                  </a:lnTo>
                  <a:lnTo>
                    <a:pt x="154" y="552"/>
                  </a:lnTo>
                  <a:lnTo>
                    <a:pt x="170" y="574"/>
                  </a:lnTo>
                  <a:lnTo>
                    <a:pt x="170" y="574"/>
                  </a:lnTo>
                  <a:lnTo>
                    <a:pt x="188" y="596"/>
                  </a:lnTo>
                  <a:lnTo>
                    <a:pt x="206" y="614"/>
                  </a:lnTo>
                  <a:lnTo>
                    <a:pt x="226" y="628"/>
                  </a:lnTo>
                  <a:lnTo>
                    <a:pt x="248" y="642"/>
                  </a:lnTo>
                  <a:lnTo>
                    <a:pt x="272" y="652"/>
                  </a:lnTo>
                  <a:lnTo>
                    <a:pt x="296" y="658"/>
                  </a:lnTo>
                  <a:lnTo>
                    <a:pt x="322" y="662"/>
                  </a:lnTo>
                  <a:lnTo>
                    <a:pt x="348" y="664"/>
                  </a:lnTo>
                  <a:lnTo>
                    <a:pt x="348" y="664"/>
                  </a:lnTo>
                  <a:lnTo>
                    <a:pt x="376" y="662"/>
                  </a:lnTo>
                  <a:lnTo>
                    <a:pt x="404" y="658"/>
                  </a:lnTo>
                  <a:lnTo>
                    <a:pt x="428" y="652"/>
                  </a:lnTo>
                  <a:lnTo>
                    <a:pt x="452" y="642"/>
                  </a:lnTo>
                  <a:lnTo>
                    <a:pt x="474" y="630"/>
                  </a:lnTo>
                  <a:lnTo>
                    <a:pt x="496" y="616"/>
                  </a:lnTo>
                  <a:lnTo>
                    <a:pt x="514" y="598"/>
                  </a:lnTo>
                  <a:lnTo>
                    <a:pt x="532" y="578"/>
                  </a:lnTo>
                  <a:lnTo>
                    <a:pt x="532" y="578"/>
                  </a:lnTo>
                  <a:lnTo>
                    <a:pt x="550" y="556"/>
                  </a:lnTo>
                  <a:lnTo>
                    <a:pt x="564" y="532"/>
                  </a:lnTo>
                  <a:lnTo>
                    <a:pt x="576" y="506"/>
                  </a:lnTo>
                  <a:lnTo>
                    <a:pt x="586" y="478"/>
                  </a:lnTo>
                  <a:lnTo>
                    <a:pt x="592" y="448"/>
                  </a:lnTo>
                  <a:lnTo>
                    <a:pt x="598" y="416"/>
                  </a:lnTo>
                  <a:lnTo>
                    <a:pt x="602" y="384"/>
                  </a:lnTo>
                  <a:lnTo>
                    <a:pt x="602" y="348"/>
                  </a:lnTo>
                  <a:close/>
                </a:path>
              </a:pathLst>
            </a:custGeom>
            <a:solidFill>
              <a:srgbClr val="0077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6"/>
            <p:cNvSpPr/>
            <p:nvPr/>
          </p:nvSpPr>
          <p:spPr>
            <a:xfrm>
              <a:off x="4412" y="2438"/>
              <a:ext cx="724" cy="894"/>
            </a:xfrm>
            <a:custGeom>
              <a:avLst/>
              <a:gdLst/>
              <a:ahLst/>
              <a:cxnLst/>
              <a:rect l="l" t="t" r="r" b="b"/>
              <a:pathLst>
                <a:path w="724" h="894" extrusionOk="0">
                  <a:moveTo>
                    <a:pt x="716" y="854"/>
                  </a:moveTo>
                  <a:lnTo>
                    <a:pt x="724" y="872"/>
                  </a:lnTo>
                  <a:lnTo>
                    <a:pt x="724" y="872"/>
                  </a:lnTo>
                  <a:lnTo>
                    <a:pt x="700" y="882"/>
                  </a:lnTo>
                  <a:lnTo>
                    <a:pt x="672" y="888"/>
                  </a:lnTo>
                  <a:lnTo>
                    <a:pt x="644" y="892"/>
                  </a:lnTo>
                  <a:lnTo>
                    <a:pt x="614" y="894"/>
                  </a:lnTo>
                  <a:lnTo>
                    <a:pt x="614" y="894"/>
                  </a:lnTo>
                  <a:lnTo>
                    <a:pt x="590" y="894"/>
                  </a:lnTo>
                  <a:lnTo>
                    <a:pt x="566" y="890"/>
                  </a:lnTo>
                  <a:lnTo>
                    <a:pt x="544" y="886"/>
                  </a:lnTo>
                  <a:lnTo>
                    <a:pt x="522" y="880"/>
                  </a:lnTo>
                  <a:lnTo>
                    <a:pt x="522" y="880"/>
                  </a:lnTo>
                  <a:lnTo>
                    <a:pt x="500" y="874"/>
                  </a:lnTo>
                  <a:lnTo>
                    <a:pt x="480" y="864"/>
                  </a:lnTo>
                  <a:lnTo>
                    <a:pt x="460" y="854"/>
                  </a:lnTo>
                  <a:lnTo>
                    <a:pt x="440" y="840"/>
                  </a:lnTo>
                  <a:lnTo>
                    <a:pt x="440" y="840"/>
                  </a:lnTo>
                  <a:lnTo>
                    <a:pt x="420" y="824"/>
                  </a:lnTo>
                  <a:lnTo>
                    <a:pt x="398" y="804"/>
                  </a:lnTo>
                  <a:lnTo>
                    <a:pt x="374" y="780"/>
                  </a:lnTo>
                  <a:lnTo>
                    <a:pt x="348" y="750"/>
                  </a:lnTo>
                  <a:lnTo>
                    <a:pt x="348" y="750"/>
                  </a:lnTo>
                  <a:lnTo>
                    <a:pt x="326" y="724"/>
                  </a:lnTo>
                  <a:lnTo>
                    <a:pt x="306" y="704"/>
                  </a:lnTo>
                  <a:lnTo>
                    <a:pt x="288" y="690"/>
                  </a:lnTo>
                  <a:lnTo>
                    <a:pt x="274" y="680"/>
                  </a:lnTo>
                  <a:lnTo>
                    <a:pt x="274" y="680"/>
                  </a:lnTo>
                  <a:lnTo>
                    <a:pt x="246" y="674"/>
                  </a:lnTo>
                  <a:lnTo>
                    <a:pt x="220" y="664"/>
                  </a:lnTo>
                  <a:lnTo>
                    <a:pt x="194" y="654"/>
                  </a:lnTo>
                  <a:lnTo>
                    <a:pt x="170" y="640"/>
                  </a:lnTo>
                  <a:lnTo>
                    <a:pt x="146" y="624"/>
                  </a:lnTo>
                  <a:lnTo>
                    <a:pt x="124" y="606"/>
                  </a:lnTo>
                  <a:lnTo>
                    <a:pt x="102" y="584"/>
                  </a:lnTo>
                  <a:lnTo>
                    <a:pt x="80" y="562"/>
                  </a:lnTo>
                  <a:lnTo>
                    <a:pt x="80" y="562"/>
                  </a:lnTo>
                  <a:lnTo>
                    <a:pt x="62" y="538"/>
                  </a:lnTo>
                  <a:lnTo>
                    <a:pt x="46" y="512"/>
                  </a:lnTo>
                  <a:lnTo>
                    <a:pt x="32" y="486"/>
                  </a:lnTo>
                  <a:lnTo>
                    <a:pt x="20" y="460"/>
                  </a:lnTo>
                  <a:lnTo>
                    <a:pt x="12" y="432"/>
                  </a:lnTo>
                  <a:lnTo>
                    <a:pt x="4" y="402"/>
                  </a:lnTo>
                  <a:lnTo>
                    <a:pt x="0" y="374"/>
                  </a:lnTo>
                  <a:lnTo>
                    <a:pt x="0" y="344"/>
                  </a:lnTo>
                  <a:lnTo>
                    <a:pt x="0" y="344"/>
                  </a:lnTo>
                  <a:lnTo>
                    <a:pt x="0" y="320"/>
                  </a:lnTo>
                  <a:lnTo>
                    <a:pt x="2" y="298"/>
                  </a:lnTo>
                  <a:lnTo>
                    <a:pt x="6" y="276"/>
                  </a:lnTo>
                  <a:lnTo>
                    <a:pt x="12" y="254"/>
                  </a:lnTo>
                  <a:lnTo>
                    <a:pt x="18" y="234"/>
                  </a:lnTo>
                  <a:lnTo>
                    <a:pt x="26" y="212"/>
                  </a:lnTo>
                  <a:lnTo>
                    <a:pt x="36" y="192"/>
                  </a:lnTo>
                  <a:lnTo>
                    <a:pt x="46" y="172"/>
                  </a:lnTo>
                  <a:lnTo>
                    <a:pt x="46" y="172"/>
                  </a:lnTo>
                  <a:lnTo>
                    <a:pt x="58" y="152"/>
                  </a:lnTo>
                  <a:lnTo>
                    <a:pt x="72" y="134"/>
                  </a:lnTo>
                  <a:lnTo>
                    <a:pt x="86" y="116"/>
                  </a:lnTo>
                  <a:lnTo>
                    <a:pt x="100" y="100"/>
                  </a:lnTo>
                  <a:lnTo>
                    <a:pt x="118" y="84"/>
                  </a:lnTo>
                  <a:lnTo>
                    <a:pt x="134" y="70"/>
                  </a:lnTo>
                  <a:lnTo>
                    <a:pt x="152" y="56"/>
                  </a:lnTo>
                  <a:lnTo>
                    <a:pt x="172" y="44"/>
                  </a:lnTo>
                  <a:lnTo>
                    <a:pt x="172" y="44"/>
                  </a:lnTo>
                  <a:lnTo>
                    <a:pt x="192" y="34"/>
                  </a:lnTo>
                  <a:lnTo>
                    <a:pt x="214" y="24"/>
                  </a:lnTo>
                  <a:lnTo>
                    <a:pt x="234" y="18"/>
                  </a:lnTo>
                  <a:lnTo>
                    <a:pt x="256" y="10"/>
                  </a:lnTo>
                  <a:lnTo>
                    <a:pt x="278" y="6"/>
                  </a:lnTo>
                  <a:lnTo>
                    <a:pt x="302" y="2"/>
                  </a:lnTo>
                  <a:lnTo>
                    <a:pt x="324" y="0"/>
                  </a:lnTo>
                  <a:lnTo>
                    <a:pt x="348" y="0"/>
                  </a:lnTo>
                  <a:lnTo>
                    <a:pt x="348" y="0"/>
                  </a:lnTo>
                  <a:lnTo>
                    <a:pt x="386" y="0"/>
                  </a:lnTo>
                  <a:lnTo>
                    <a:pt x="420" y="6"/>
                  </a:lnTo>
                  <a:lnTo>
                    <a:pt x="454" y="14"/>
                  </a:lnTo>
                  <a:lnTo>
                    <a:pt x="486" y="24"/>
                  </a:lnTo>
                  <a:lnTo>
                    <a:pt x="518" y="38"/>
                  </a:lnTo>
                  <a:lnTo>
                    <a:pt x="546" y="56"/>
                  </a:lnTo>
                  <a:lnTo>
                    <a:pt x="574" y="76"/>
                  </a:lnTo>
                  <a:lnTo>
                    <a:pt x="600" y="98"/>
                  </a:lnTo>
                  <a:lnTo>
                    <a:pt x="600" y="98"/>
                  </a:lnTo>
                  <a:lnTo>
                    <a:pt x="624" y="124"/>
                  </a:lnTo>
                  <a:lnTo>
                    <a:pt x="646" y="152"/>
                  </a:lnTo>
                  <a:lnTo>
                    <a:pt x="664" y="180"/>
                  </a:lnTo>
                  <a:lnTo>
                    <a:pt x="678" y="210"/>
                  </a:lnTo>
                  <a:lnTo>
                    <a:pt x="688" y="240"/>
                  </a:lnTo>
                  <a:lnTo>
                    <a:pt x="696" y="274"/>
                  </a:lnTo>
                  <a:lnTo>
                    <a:pt x="702" y="308"/>
                  </a:lnTo>
                  <a:lnTo>
                    <a:pt x="704" y="344"/>
                  </a:lnTo>
                  <a:lnTo>
                    <a:pt x="704" y="344"/>
                  </a:lnTo>
                  <a:lnTo>
                    <a:pt x="702" y="374"/>
                  </a:lnTo>
                  <a:lnTo>
                    <a:pt x="698" y="402"/>
                  </a:lnTo>
                  <a:lnTo>
                    <a:pt x="692" y="432"/>
                  </a:lnTo>
                  <a:lnTo>
                    <a:pt x="684" y="458"/>
                  </a:lnTo>
                  <a:lnTo>
                    <a:pt x="672" y="486"/>
                  </a:lnTo>
                  <a:lnTo>
                    <a:pt x="658" y="512"/>
                  </a:lnTo>
                  <a:lnTo>
                    <a:pt x="642" y="536"/>
                  </a:lnTo>
                  <a:lnTo>
                    <a:pt x="624" y="560"/>
                  </a:lnTo>
                  <a:lnTo>
                    <a:pt x="624" y="560"/>
                  </a:lnTo>
                  <a:lnTo>
                    <a:pt x="604" y="584"/>
                  </a:lnTo>
                  <a:lnTo>
                    <a:pt x="582" y="604"/>
                  </a:lnTo>
                  <a:lnTo>
                    <a:pt x="558" y="622"/>
                  </a:lnTo>
                  <a:lnTo>
                    <a:pt x="534" y="638"/>
                  </a:lnTo>
                  <a:lnTo>
                    <a:pt x="508" y="652"/>
                  </a:lnTo>
                  <a:lnTo>
                    <a:pt x="480" y="664"/>
                  </a:lnTo>
                  <a:lnTo>
                    <a:pt x="452" y="674"/>
                  </a:lnTo>
                  <a:lnTo>
                    <a:pt x="422" y="680"/>
                  </a:lnTo>
                  <a:lnTo>
                    <a:pt x="422" y="680"/>
                  </a:lnTo>
                  <a:lnTo>
                    <a:pt x="438" y="698"/>
                  </a:lnTo>
                  <a:lnTo>
                    <a:pt x="464" y="728"/>
                  </a:lnTo>
                  <a:lnTo>
                    <a:pt x="464" y="728"/>
                  </a:lnTo>
                  <a:lnTo>
                    <a:pt x="494" y="764"/>
                  </a:lnTo>
                  <a:lnTo>
                    <a:pt x="524" y="794"/>
                  </a:lnTo>
                  <a:lnTo>
                    <a:pt x="548" y="818"/>
                  </a:lnTo>
                  <a:lnTo>
                    <a:pt x="572" y="836"/>
                  </a:lnTo>
                  <a:lnTo>
                    <a:pt x="572" y="836"/>
                  </a:lnTo>
                  <a:lnTo>
                    <a:pt x="594" y="848"/>
                  </a:lnTo>
                  <a:lnTo>
                    <a:pt x="614" y="858"/>
                  </a:lnTo>
                  <a:lnTo>
                    <a:pt x="636" y="862"/>
                  </a:lnTo>
                  <a:lnTo>
                    <a:pt x="658" y="864"/>
                  </a:lnTo>
                  <a:lnTo>
                    <a:pt x="658" y="864"/>
                  </a:lnTo>
                  <a:lnTo>
                    <a:pt x="672" y="864"/>
                  </a:lnTo>
                  <a:lnTo>
                    <a:pt x="688" y="862"/>
                  </a:lnTo>
                  <a:lnTo>
                    <a:pt x="702" y="858"/>
                  </a:lnTo>
                  <a:lnTo>
                    <a:pt x="716" y="854"/>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6"/>
            <p:cNvSpPr/>
            <p:nvPr/>
          </p:nvSpPr>
          <p:spPr>
            <a:xfrm>
              <a:off x="4514" y="2462"/>
              <a:ext cx="500" cy="640"/>
            </a:xfrm>
            <a:custGeom>
              <a:avLst/>
              <a:gdLst/>
              <a:ahLst/>
              <a:cxnLst/>
              <a:rect l="l" t="t" r="r" b="b"/>
              <a:pathLst>
                <a:path w="500" h="640" extrusionOk="0">
                  <a:moveTo>
                    <a:pt x="500" y="324"/>
                  </a:moveTo>
                  <a:lnTo>
                    <a:pt x="500" y="324"/>
                  </a:lnTo>
                  <a:lnTo>
                    <a:pt x="500" y="288"/>
                  </a:lnTo>
                  <a:lnTo>
                    <a:pt x="496" y="254"/>
                  </a:lnTo>
                  <a:lnTo>
                    <a:pt x="490" y="220"/>
                  </a:lnTo>
                  <a:lnTo>
                    <a:pt x="484" y="190"/>
                  </a:lnTo>
                  <a:lnTo>
                    <a:pt x="474" y="162"/>
                  </a:lnTo>
                  <a:lnTo>
                    <a:pt x="462" y="134"/>
                  </a:lnTo>
                  <a:lnTo>
                    <a:pt x="448" y="110"/>
                  </a:lnTo>
                  <a:lnTo>
                    <a:pt x="432" y="88"/>
                  </a:lnTo>
                  <a:lnTo>
                    <a:pt x="432" y="88"/>
                  </a:lnTo>
                  <a:lnTo>
                    <a:pt x="414" y="66"/>
                  </a:lnTo>
                  <a:lnTo>
                    <a:pt x="394" y="50"/>
                  </a:lnTo>
                  <a:lnTo>
                    <a:pt x="374" y="34"/>
                  </a:lnTo>
                  <a:lnTo>
                    <a:pt x="352" y="22"/>
                  </a:lnTo>
                  <a:lnTo>
                    <a:pt x="330" y="12"/>
                  </a:lnTo>
                  <a:lnTo>
                    <a:pt x="306" y="6"/>
                  </a:lnTo>
                  <a:lnTo>
                    <a:pt x="280" y="2"/>
                  </a:lnTo>
                  <a:lnTo>
                    <a:pt x="254" y="0"/>
                  </a:lnTo>
                  <a:lnTo>
                    <a:pt x="254" y="0"/>
                  </a:lnTo>
                  <a:lnTo>
                    <a:pt x="226" y="2"/>
                  </a:lnTo>
                  <a:lnTo>
                    <a:pt x="198" y="6"/>
                  </a:lnTo>
                  <a:lnTo>
                    <a:pt x="172" y="12"/>
                  </a:lnTo>
                  <a:lnTo>
                    <a:pt x="150" y="22"/>
                  </a:lnTo>
                  <a:lnTo>
                    <a:pt x="126" y="34"/>
                  </a:lnTo>
                  <a:lnTo>
                    <a:pt x="106" y="50"/>
                  </a:lnTo>
                  <a:lnTo>
                    <a:pt x="86" y="68"/>
                  </a:lnTo>
                  <a:lnTo>
                    <a:pt x="68" y="88"/>
                  </a:lnTo>
                  <a:lnTo>
                    <a:pt x="68" y="88"/>
                  </a:lnTo>
                  <a:lnTo>
                    <a:pt x="52" y="110"/>
                  </a:lnTo>
                  <a:lnTo>
                    <a:pt x="38" y="134"/>
                  </a:lnTo>
                  <a:lnTo>
                    <a:pt x="26" y="162"/>
                  </a:lnTo>
                  <a:lnTo>
                    <a:pt x="16" y="190"/>
                  </a:lnTo>
                  <a:lnTo>
                    <a:pt x="8" y="220"/>
                  </a:lnTo>
                  <a:lnTo>
                    <a:pt x="4" y="252"/>
                  </a:lnTo>
                  <a:lnTo>
                    <a:pt x="0" y="284"/>
                  </a:lnTo>
                  <a:lnTo>
                    <a:pt x="0" y="320"/>
                  </a:lnTo>
                  <a:lnTo>
                    <a:pt x="0" y="320"/>
                  </a:lnTo>
                  <a:lnTo>
                    <a:pt x="0" y="354"/>
                  </a:lnTo>
                  <a:lnTo>
                    <a:pt x="4" y="388"/>
                  </a:lnTo>
                  <a:lnTo>
                    <a:pt x="8" y="420"/>
                  </a:lnTo>
                  <a:lnTo>
                    <a:pt x="16" y="448"/>
                  </a:lnTo>
                  <a:lnTo>
                    <a:pt x="26" y="476"/>
                  </a:lnTo>
                  <a:lnTo>
                    <a:pt x="38" y="504"/>
                  </a:lnTo>
                  <a:lnTo>
                    <a:pt x="52" y="528"/>
                  </a:lnTo>
                  <a:lnTo>
                    <a:pt x="68" y="550"/>
                  </a:lnTo>
                  <a:lnTo>
                    <a:pt x="68" y="550"/>
                  </a:lnTo>
                  <a:lnTo>
                    <a:pt x="86" y="572"/>
                  </a:lnTo>
                  <a:lnTo>
                    <a:pt x="104" y="590"/>
                  </a:lnTo>
                  <a:lnTo>
                    <a:pt x="124" y="604"/>
                  </a:lnTo>
                  <a:lnTo>
                    <a:pt x="146" y="618"/>
                  </a:lnTo>
                  <a:lnTo>
                    <a:pt x="170" y="628"/>
                  </a:lnTo>
                  <a:lnTo>
                    <a:pt x="194" y="634"/>
                  </a:lnTo>
                  <a:lnTo>
                    <a:pt x="220" y="638"/>
                  </a:lnTo>
                  <a:lnTo>
                    <a:pt x="246" y="640"/>
                  </a:lnTo>
                  <a:lnTo>
                    <a:pt x="246" y="640"/>
                  </a:lnTo>
                  <a:lnTo>
                    <a:pt x="274" y="638"/>
                  </a:lnTo>
                  <a:lnTo>
                    <a:pt x="302" y="634"/>
                  </a:lnTo>
                  <a:lnTo>
                    <a:pt x="326" y="628"/>
                  </a:lnTo>
                  <a:lnTo>
                    <a:pt x="350" y="618"/>
                  </a:lnTo>
                  <a:lnTo>
                    <a:pt x="372" y="606"/>
                  </a:lnTo>
                  <a:lnTo>
                    <a:pt x="394" y="592"/>
                  </a:lnTo>
                  <a:lnTo>
                    <a:pt x="412" y="574"/>
                  </a:lnTo>
                  <a:lnTo>
                    <a:pt x="430" y="554"/>
                  </a:lnTo>
                  <a:lnTo>
                    <a:pt x="430" y="554"/>
                  </a:lnTo>
                  <a:lnTo>
                    <a:pt x="448" y="532"/>
                  </a:lnTo>
                  <a:lnTo>
                    <a:pt x="462" y="508"/>
                  </a:lnTo>
                  <a:lnTo>
                    <a:pt x="474" y="482"/>
                  </a:lnTo>
                  <a:lnTo>
                    <a:pt x="484" y="454"/>
                  </a:lnTo>
                  <a:lnTo>
                    <a:pt x="490" y="424"/>
                  </a:lnTo>
                  <a:lnTo>
                    <a:pt x="496" y="392"/>
                  </a:lnTo>
                  <a:lnTo>
                    <a:pt x="500" y="360"/>
                  </a:lnTo>
                  <a:lnTo>
                    <a:pt x="500" y="324"/>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6"/>
            <p:cNvSpPr/>
            <p:nvPr/>
          </p:nvSpPr>
          <p:spPr>
            <a:xfrm>
              <a:off x="5272" y="2498"/>
              <a:ext cx="182" cy="252"/>
            </a:xfrm>
            <a:custGeom>
              <a:avLst/>
              <a:gdLst/>
              <a:ahLst/>
              <a:cxnLst/>
              <a:rect l="l" t="t" r="r" b="b"/>
              <a:pathLst>
                <a:path w="182" h="252" extrusionOk="0">
                  <a:moveTo>
                    <a:pt x="0" y="252"/>
                  </a:moveTo>
                  <a:lnTo>
                    <a:pt x="0" y="0"/>
                  </a:lnTo>
                  <a:lnTo>
                    <a:pt x="104" y="0"/>
                  </a:lnTo>
                  <a:lnTo>
                    <a:pt x="104" y="0"/>
                  </a:lnTo>
                  <a:lnTo>
                    <a:pt x="120" y="2"/>
                  </a:lnTo>
                  <a:lnTo>
                    <a:pt x="134" y="6"/>
                  </a:lnTo>
                  <a:lnTo>
                    <a:pt x="134" y="6"/>
                  </a:lnTo>
                  <a:lnTo>
                    <a:pt x="146" y="14"/>
                  </a:lnTo>
                  <a:lnTo>
                    <a:pt x="158" y="24"/>
                  </a:lnTo>
                  <a:lnTo>
                    <a:pt x="158" y="24"/>
                  </a:lnTo>
                  <a:lnTo>
                    <a:pt x="166" y="36"/>
                  </a:lnTo>
                  <a:lnTo>
                    <a:pt x="172" y="50"/>
                  </a:lnTo>
                  <a:lnTo>
                    <a:pt x="172" y="50"/>
                  </a:lnTo>
                  <a:lnTo>
                    <a:pt x="176" y="64"/>
                  </a:lnTo>
                  <a:lnTo>
                    <a:pt x="178" y="78"/>
                  </a:lnTo>
                  <a:lnTo>
                    <a:pt x="178" y="78"/>
                  </a:lnTo>
                  <a:lnTo>
                    <a:pt x="178" y="92"/>
                  </a:lnTo>
                  <a:lnTo>
                    <a:pt x="174" y="106"/>
                  </a:lnTo>
                  <a:lnTo>
                    <a:pt x="174" y="106"/>
                  </a:lnTo>
                  <a:lnTo>
                    <a:pt x="168" y="118"/>
                  </a:lnTo>
                  <a:lnTo>
                    <a:pt x="162" y="128"/>
                  </a:lnTo>
                  <a:lnTo>
                    <a:pt x="162" y="128"/>
                  </a:lnTo>
                  <a:lnTo>
                    <a:pt x="154" y="138"/>
                  </a:lnTo>
                  <a:lnTo>
                    <a:pt x="142" y="146"/>
                  </a:lnTo>
                  <a:lnTo>
                    <a:pt x="142" y="146"/>
                  </a:lnTo>
                  <a:lnTo>
                    <a:pt x="132" y="152"/>
                  </a:lnTo>
                  <a:lnTo>
                    <a:pt x="118" y="154"/>
                  </a:lnTo>
                  <a:lnTo>
                    <a:pt x="182" y="252"/>
                  </a:lnTo>
                  <a:lnTo>
                    <a:pt x="160" y="252"/>
                  </a:lnTo>
                  <a:lnTo>
                    <a:pt x="100" y="158"/>
                  </a:lnTo>
                  <a:lnTo>
                    <a:pt x="18" y="158"/>
                  </a:lnTo>
                  <a:lnTo>
                    <a:pt x="18" y="252"/>
                  </a:lnTo>
                  <a:lnTo>
                    <a:pt x="0" y="252"/>
                  </a:lnTo>
                  <a:close/>
                  <a:moveTo>
                    <a:pt x="18" y="140"/>
                  </a:moveTo>
                  <a:lnTo>
                    <a:pt x="106" y="140"/>
                  </a:lnTo>
                  <a:lnTo>
                    <a:pt x="106" y="140"/>
                  </a:lnTo>
                  <a:lnTo>
                    <a:pt x="118" y="140"/>
                  </a:lnTo>
                  <a:lnTo>
                    <a:pt x="128" y="136"/>
                  </a:lnTo>
                  <a:lnTo>
                    <a:pt x="128" y="136"/>
                  </a:lnTo>
                  <a:lnTo>
                    <a:pt x="138" y="130"/>
                  </a:lnTo>
                  <a:lnTo>
                    <a:pt x="146" y="122"/>
                  </a:lnTo>
                  <a:lnTo>
                    <a:pt x="146" y="122"/>
                  </a:lnTo>
                  <a:lnTo>
                    <a:pt x="152" y="112"/>
                  </a:lnTo>
                  <a:lnTo>
                    <a:pt x="156" y="102"/>
                  </a:lnTo>
                  <a:lnTo>
                    <a:pt x="156" y="102"/>
                  </a:lnTo>
                  <a:lnTo>
                    <a:pt x="160" y="90"/>
                  </a:lnTo>
                  <a:lnTo>
                    <a:pt x="160" y="78"/>
                  </a:lnTo>
                  <a:lnTo>
                    <a:pt x="160" y="78"/>
                  </a:lnTo>
                  <a:lnTo>
                    <a:pt x="158" y="66"/>
                  </a:lnTo>
                  <a:lnTo>
                    <a:pt x="156" y="54"/>
                  </a:lnTo>
                  <a:lnTo>
                    <a:pt x="156" y="54"/>
                  </a:lnTo>
                  <a:lnTo>
                    <a:pt x="150" y="44"/>
                  </a:lnTo>
                  <a:lnTo>
                    <a:pt x="144" y="34"/>
                  </a:lnTo>
                  <a:lnTo>
                    <a:pt x="144" y="34"/>
                  </a:lnTo>
                  <a:lnTo>
                    <a:pt x="136" y="28"/>
                  </a:lnTo>
                  <a:lnTo>
                    <a:pt x="126" y="22"/>
                  </a:lnTo>
                  <a:lnTo>
                    <a:pt x="126" y="22"/>
                  </a:lnTo>
                  <a:lnTo>
                    <a:pt x="116" y="18"/>
                  </a:lnTo>
                  <a:lnTo>
                    <a:pt x="104" y="16"/>
                  </a:lnTo>
                  <a:lnTo>
                    <a:pt x="18" y="16"/>
                  </a:lnTo>
                  <a:lnTo>
                    <a:pt x="18" y="14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6"/>
            <p:cNvSpPr/>
            <p:nvPr/>
          </p:nvSpPr>
          <p:spPr>
            <a:xfrm>
              <a:off x="5516" y="2498"/>
              <a:ext cx="170" cy="252"/>
            </a:xfrm>
            <a:custGeom>
              <a:avLst/>
              <a:gdLst/>
              <a:ahLst/>
              <a:cxnLst/>
              <a:rect l="l" t="t" r="r" b="b"/>
              <a:pathLst>
                <a:path w="170" h="252" extrusionOk="0">
                  <a:moveTo>
                    <a:pt x="170" y="236"/>
                  </a:moveTo>
                  <a:lnTo>
                    <a:pt x="170" y="252"/>
                  </a:lnTo>
                  <a:lnTo>
                    <a:pt x="0" y="252"/>
                  </a:lnTo>
                  <a:lnTo>
                    <a:pt x="0" y="0"/>
                  </a:lnTo>
                  <a:lnTo>
                    <a:pt x="166" y="0"/>
                  </a:lnTo>
                  <a:lnTo>
                    <a:pt x="166" y="16"/>
                  </a:lnTo>
                  <a:lnTo>
                    <a:pt x="20" y="16"/>
                  </a:lnTo>
                  <a:lnTo>
                    <a:pt x="20" y="116"/>
                  </a:lnTo>
                  <a:lnTo>
                    <a:pt x="148" y="116"/>
                  </a:lnTo>
                  <a:lnTo>
                    <a:pt x="148" y="132"/>
                  </a:lnTo>
                  <a:lnTo>
                    <a:pt x="20" y="132"/>
                  </a:lnTo>
                  <a:lnTo>
                    <a:pt x="20" y="236"/>
                  </a:lnTo>
                  <a:lnTo>
                    <a:pt x="170" y="23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6"/>
            <p:cNvSpPr/>
            <p:nvPr/>
          </p:nvSpPr>
          <p:spPr>
            <a:xfrm>
              <a:off x="5724" y="2496"/>
              <a:ext cx="190" cy="258"/>
            </a:xfrm>
            <a:custGeom>
              <a:avLst/>
              <a:gdLst/>
              <a:ahLst/>
              <a:cxnLst/>
              <a:rect l="l" t="t" r="r" b="b"/>
              <a:pathLst>
                <a:path w="190" h="258" extrusionOk="0">
                  <a:moveTo>
                    <a:pt x="168" y="44"/>
                  </a:moveTo>
                  <a:lnTo>
                    <a:pt x="168" y="44"/>
                  </a:lnTo>
                  <a:lnTo>
                    <a:pt x="154" y="32"/>
                  </a:lnTo>
                  <a:lnTo>
                    <a:pt x="138" y="24"/>
                  </a:lnTo>
                  <a:lnTo>
                    <a:pt x="120" y="18"/>
                  </a:lnTo>
                  <a:lnTo>
                    <a:pt x="98" y="16"/>
                  </a:lnTo>
                  <a:lnTo>
                    <a:pt x="98" y="16"/>
                  </a:lnTo>
                  <a:lnTo>
                    <a:pt x="80" y="18"/>
                  </a:lnTo>
                  <a:lnTo>
                    <a:pt x="66" y="20"/>
                  </a:lnTo>
                  <a:lnTo>
                    <a:pt x="54" y="24"/>
                  </a:lnTo>
                  <a:lnTo>
                    <a:pt x="44" y="30"/>
                  </a:lnTo>
                  <a:lnTo>
                    <a:pt x="44" y="30"/>
                  </a:lnTo>
                  <a:lnTo>
                    <a:pt x="36" y="38"/>
                  </a:lnTo>
                  <a:lnTo>
                    <a:pt x="32" y="46"/>
                  </a:lnTo>
                  <a:lnTo>
                    <a:pt x="28" y="58"/>
                  </a:lnTo>
                  <a:lnTo>
                    <a:pt x="28" y="68"/>
                  </a:lnTo>
                  <a:lnTo>
                    <a:pt x="28" y="68"/>
                  </a:lnTo>
                  <a:lnTo>
                    <a:pt x="28" y="80"/>
                  </a:lnTo>
                  <a:lnTo>
                    <a:pt x="32" y="88"/>
                  </a:lnTo>
                  <a:lnTo>
                    <a:pt x="32" y="88"/>
                  </a:lnTo>
                  <a:lnTo>
                    <a:pt x="36" y="96"/>
                  </a:lnTo>
                  <a:lnTo>
                    <a:pt x="44" y="102"/>
                  </a:lnTo>
                  <a:lnTo>
                    <a:pt x="44" y="102"/>
                  </a:lnTo>
                  <a:lnTo>
                    <a:pt x="54" y="108"/>
                  </a:lnTo>
                  <a:lnTo>
                    <a:pt x="68" y="112"/>
                  </a:lnTo>
                  <a:lnTo>
                    <a:pt x="68" y="112"/>
                  </a:lnTo>
                  <a:lnTo>
                    <a:pt x="102" y="120"/>
                  </a:lnTo>
                  <a:lnTo>
                    <a:pt x="102" y="120"/>
                  </a:lnTo>
                  <a:lnTo>
                    <a:pt x="138" y="130"/>
                  </a:lnTo>
                  <a:lnTo>
                    <a:pt x="138" y="130"/>
                  </a:lnTo>
                  <a:lnTo>
                    <a:pt x="154" y="136"/>
                  </a:lnTo>
                  <a:lnTo>
                    <a:pt x="166" y="142"/>
                  </a:lnTo>
                  <a:lnTo>
                    <a:pt x="166" y="142"/>
                  </a:lnTo>
                  <a:lnTo>
                    <a:pt x="176" y="152"/>
                  </a:lnTo>
                  <a:lnTo>
                    <a:pt x="184" y="162"/>
                  </a:lnTo>
                  <a:lnTo>
                    <a:pt x="184" y="162"/>
                  </a:lnTo>
                  <a:lnTo>
                    <a:pt x="188" y="174"/>
                  </a:lnTo>
                  <a:lnTo>
                    <a:pt x="190" y="190"/>
                  </a:lnTo>
                  <a:lnTo>
                    <a:pt x="190" y="190"/>
                  </a:lnTo>
                  <a:lnTo>
                    <a:pt x="188" y="206"/>
                  </a:lnTo>
                  <a:lnTo>
                    <a:pt x="184" y="220"/>
                  </a:lnTo>
                  <a:lnTo>
                    <a:pt x="184" y="220"/>
                  </a:lnTo>
                  <a:lnTo>
                    <a:pt x="176" y="230"/>
                  </a:lnTo>
                  <a:lnTo>
                    <a:pt x="166" y="240"/>
                  </a:lnTo>
                  <a:lnTo>
                    <a:pt x="166" y="240"/>
                  </a:lnTo>
                  <a:lnTo>
                    <a:pt x="152" y="248"/>
                  </a:lnTo>
                  <a:lnTo>
                    <a:pt x="136" y="252"/>
                  </a:lnTo>
                  <a:lnTo>
                    <a:pt x="136" y="252"/>
                  </a:lnTo>
                  <a:lnTo>
                    <a:pt x="120" y="256"/>
                  </a:lnTo>
                  <a:lnTo>
                    <a:pt x="100" y="258"/>
                  </a:lnTo>
                  <a:lnTo>
                    <a:pt x="100" y="258"/>
                  </a:lnTo>
                  <a:lnTo>
                    <a:pt x="86" y="256"/>
                  </a:lnTo>
                  <a:lnTo>
                    <a:pt x="72" y="254"/>
                  </a:lnTo>
                  <a:lnTo>
                    <a:pt x="58" y="252"/>
                  </a:lnTo>
                  <a:lnTo>
                    <a:pt x="46" y="248"/>
                  </a:lnTo>
                  <a:lnTo>
                    <a:pt x="32" y="242"/>
                  </a:lnTo>
                  <a:lnTo>
                    <a:pt x="22" y="236"/>
                  </a:lnTo>
                  <a:lnTo>
                    <a:pt x="10" y="228"/>
                  </a:lnTo>
                  <a:lnTo>
                    <a:pt x="0" y="220"/>
                  </a:lnTo>
                  <a:lnTo>
                    <a:pt x="10" y="204"/>
                  </a:lnTo>
                  <a:lnTo>
                    <a:pt x="10" y="204"/>
                  </a:lnTo>
                  <a:lnTo>
                    <a:pt x="18" y="212"/>
                  </a:lnTo>
                  <a:lnTo>
                    <a:pt x="28" y="220"/>
                  </a:lnTo>
                  <a:lnTo>
                    <a:pt x="48" y="232"/>
                  </a:lnTo>
                  <a:lnTo>
                    <a:pt x="48" y="232"/>
                  </a:lnTo>
                  <a:lnTo>
                    <a:pt x="60" y="236"/>
                  </a:lnTo>
                  <a:lnTo>
                    <a:pt x="74" y="238"/>
                  </a:lnTo>
                  <a:lnTo>
                    <a:pt x="86" y="240"/>
                  </a:lnTo>
                  <a:lnTo>
                    <a:pt x="100" y="242"/>
                  </a:lnTo>
                  <a:lnTo>
                    <a:pt x="100" y="242"/>
                  </a:lnTo>
                  <a:lnTo>
                    <a:pt x="116" y="240"/>
                  </a:lnTo>
                  <a:lnTo>
                    <a:pt x="130" y="238"/>
                  </a:lnTo>
                  <a:lnTo>
                    <a:pt x="142" y="234"/>
                  </a:lnTo>
                  <a:lnTo>
                    <a:pt x="152" y="228"/>
                  </a:lnTo>
                  <a:lnTo>
                    <a:pt x="152" y="228"/>
                  </a:lnTo>
                  <a:lnTo>
                    <a:pt x="160" y="222"/>
                  </a:lnTo>
                  <a:lnTo>
                    <a:pt x="166" y="214"/>
                  </a:lnTo>
                  <a:lnTo>
                    <a:pt x="170" y="204"/>
                  </a:lnTo>
                  <a:lnTo>
                    <a:pt x="172" y="192"/>
                  </a:lnTo>
                  <a:lnTo>
                    <a:pt x="172" y="192"/>
                  </a:lnTo>
                  <a:lnTo>
                    <a:pt x="170" y="180"/>
                  </a:lnTo>
                  <a:lnTo>
                    <a:pt x="166" y="170"/>
                  </a:lnTo>
                  <a:lnTo>
                    <a:pt x="166" y="170"/>
                  </a:lnTo>
                  <a:lnTo>
                    <a:pt x="160" y="162"/>
                  </a:lnTo>
                  <a:lnTo>
                    <a:pt x="152" y="156"/>
                  </a:lnTo>
                  <a:lnTo>
                    <a:pt x="152" y="156"/>
                  </a:lnTo>
                  <a:lnTo>
                    <a:pt x="140" y="150"/>
                  </a:lnTo>
                  <a:lnTo>
                    <a:pt x="126" y="144"/>
                  </a:lnTo>
                  <a:lnTo>
                    <a:pt x="126" y="144"/>
                  </a:lnTo>
                  <a:lnTo>
                    <a:pt x="92" y="136"/>
                  </a:lnTo>
                  <a:lnTo>
                    <a:pt x="92" y="136"/>
                  </a:lnTo>
                  <a:lnTo>
                    <a:pt x="56" y="126"/>
                  </a:lnTo>
                  <a:lnTo>
                    <a:pt x="56" y="126"/>
                  </a:lnTo>
                  <a:lnTo>
                    <a:pt x="42" y="122"/>
                  </a:lnTo>
                  <a:lnTo>
                    <a:pt x="30" y="114"/>
                  </a:lnTo>
                  <a:lnTo>
                    <a:pt x="30" y="114"/>
                  </a:lnTo>
                  <a:lnTo>
                    <a:pt x="20" y="106"/>
                  </a:lnTo>
                  <a:lnTo>
                    <a:pt x="14" y="96"/>
                  </a:lnTo>
                  <a:lnTo>
                    <a:pt x="14" y="96"/>
                  </a:lnTo>
                  <a:lnTo>
                    <a:pt x="10" y="86"/>
                  </a:lnTo>
                  <a:lnTo>
                    <a:pt x="8" y="70"/>
                  </a:lnTo>
                  <a:lnTo>
                    <a:pt x="8" y="70"/>
                  </a:lnTo>
                  <a:lnTo>
                    <a:pt x="10" y="54"/>
                  </a:lnTo>
                  <a:lnTo>
                    <a:pt x="16" y="40"/>
                  </a:lnTo>
                  <a:lnTo>
                    <a:pt x="16" y="40"/>
                  </a:lnTo>
                  <a:lnTo>
                    <a:pt x="22" y="28"/>
                  </a:lnTo>
                  <a:lnTo>
                    <a:pt x="34" y="18"/>
                  </a:lnTo>
                  <a:lnTo>
                    <a:pt x="34" y="18"/>
                  </a:lnTo>
                  <a:lnTo>
                    <a:pt x="46" y="10"/>
                  </a:lnTo>
                  <a:lnTo>
                    <a:pt x="62" y="4"/>
                  </a:lnTo>
                  <a:lnTo>
                    <a:pt x="62" y="4"/>
                  </a:lnTo>
                  <a:lnTo>
                    <a:pt x="78" y="2"/>
                  </a:lnTo>
                  <a:lnTo>
                    <a:pt x="98" y="0"/>
                  </a:lnTo>
                  <a:lnTo>
                    <a:pt x="98" y="0"/>
                  </a:lnTo>
                  <a:lnTo>
                    <a:pt x="122" y="2"/>
                  </a:lnTo>
                  <a:lnTo>
                    <a:pt x="142" y="8"/>
                  </a:lnTo>
                  <a:lnTo>
                    <a:pt x="142" y="8"/>
                  </a:lnTo>
                  <a:lnTo>
                    <a:pt x="160" y="16"/>
                  </a:lnTo>
                  <a:lnTo>
                    <a:pt x="176"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6"/>
            <p:cNvSpPr/>
            <p:nvPr/>
          </p:nvSpPr>
          <p:spPr>
            <a:xfrm>
              <a:off x="5974" y="2498"/>
              <a:ext cx="170" cy="252"/>
            </a:xfrm>
            <a:custGeom>
              <a:avLst/>
              <a:gdLst/>
              <a:ahLst/>
              <a:cxnLst/>
              <a:rect l="l" t="t" r="r" b="b"/>
              <a:pathLst>
                <a:path w="170" h="252" extrusionOk="0">
                  <a:moveTo>
                    <a:pt x="170" y="236"/>
                  </a:moveTo>
                  <a:lnTo>
                    <a:pt x="170" y="252"/>
                  </a:lnTo>
                  <a:lnTo>
                    <a:pt x="0" y="252"/>
                  </a:lnTo>
                  <a:lnTo>
                    <a:pt x="0" y="0"/>
                  </a:lnTo>
                  <a:lnTo>
                    <a:pt x="166" y="0"/>
                  </a:lnTo>
                  <a:lnTo>
                    <a:pt x="166" y="16"/>
                  </a:lnTo>
                  <a:lnTo>
                    <a:pt x="18" y="16"/>
                  </a:lnTo>
                  <a:lnTo>
                    <a:pt x="18" y="116"/>
                  </a:lnTo>
                  <a:lnTo>
                    <a:pt x="148" y="116"/>
                  </a:lnTo>
                  <a:lnTo>
                    <a:pt x="148" y="132"/>
                  </a:lnTo>
                  <a:lnTo>
                    <a:pt x="18" y="132"/>
                  </a:lnTo>
                  <a:lnTo>
                    <a:pt x="18" y="236"/>
                  </a:lnTo>
                  <a:lnTo>
                    <a:pt x="170" y="23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6"/>
            <p:cNvSpPr/>
            <p:nvPr/>
          </p:nvSpPr>
          <p:spPr>
            <a:xfrm>
              <a:off x="6186" y="2498"/>
              <a:ext cx="230" cy="252"/>
            </a:xfrm>
            <a:custGeom>
              <a:avLst/>
              <a:gdLst/>
              <a:ahLst/>
              <a:cxnLst/>
              <a:rect l="l" t="t" r="r" b="b"/>
              <a:pathLst>
                <a:path w="230" h="252" extrusionOk="0">
                  <a:moveTo>
                    <a:pt x="108" y="0"/>
                  </a:moveTo>
                  <a:lnTo>
                    <a:pt x="124" y="0"/>
                  </a:lnTo>
                  <a:lnTo>
                    <a:pt x="230" y="252"/>
                  </a:lnTo>
                  <a:lnTo>
                    <a:pt x="212" y="252"/>
                  </a:lnTo>
                  <a:lnTo>
                    <a:pt x="176" y="170"/>
                  </a:lnTo>
                  <a:lnTo>
                    <a:pt x="54" y="170"/>
                  </a:lnTo>
                  <a:lnTo>
                    <a:pt x="20" y="252"/>
                  </a:lnTo>
                  <a:lnTo>
                    <a:pt x="0" y="252"/>
                  </a:lnTo>
                  <a:lnTo>
                    <a:pt x="108" y="0"/>
                  </a:lnTo>
                  <a:close/>
                  <a:moveTo>
                    <a:pt x="170" y="154"/>
                  </a:moveTo>
                  <a:lnTo>
                    <a:pt x="116" y="22"/>
                  </a:lnTo>
                  <a:lnTo>
                    <a:pt x="60" y="154"/>
                  </a:lnTo>
                  <a:lnTo>
                    <a:pt x="170" y="15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6"/>
            <p:cNvSpPr/>
            <p:nvPr/>
          </p:nvSpPr>
          <p:spPr>
            <a:xfrm>
              <a:off x="6470" y="2498"/>
              <a:ext cx="182" cy="252"/>
            </a:xfrm>
            <a:custGeom>
              <a:avLst/>
              <a:gdLst/>
              <a:ahLst/>
              <a:cxnLst/>
              <a:rect l="l" t="t" r="r" b="b"/>
              <a:pathLst>
                <a:path w="182" h="252" extrusionOk="0">
                  <a:moveTo>
                    <a:pt x="0" y="252"/>
                  </a:moveTo>
                  <a:lnTo>
                    <a:pt x="0" y="0"/>
                  </a:lnTo>
                  <a:lnTo>
                    <a:pt x="104" y="0"/>
                  </a:lnTo>
                  <a:lnTo>
                    <a:pt x="104" y="0"/>
                  </a:lnTo>
                  <a:lnTo>
                    <a:pt x="120" y="2"/>
                  </a:lnTo>
                  <a:lnTo>
                    <a:pt x="134" y="6"/>
                  </a:lnTo>
                  <a:lnTo>
                    <a:pt x="134" y="6"/>
                  </a:lnTo>
                  <a:lnTo>
                    <a:pt x="146" y="14"/>
                  </a:lnTo>
                  <a:lnTo>
                    <a:pt x="158" y="24"/>
                  </a:lnTo>
                  <a:lnTo>
                    <a:pt x="158" y="24"/>
                  </a:lnTo>
                  <a:lnTo>
                    <a:pt x="166" y="36"/>
                  </a:lnTo>
                  <a:lnTo>
                    <a:pt x="172" y="50"/>
                  </a:lnTo>
                  <a:lnTo>
                    <a:pt x="172" y="50"/>
                  </a:lnTo>
                  <a:lnTo>
                    <a:pt x="176" y="64"/>
                  </a:lnTo>
                  <a:lnTo>
                    <a:pt x="178" y="78"/>
                  </a:lnTo>
                  <a:lnTo>
                    <a:pt x="178" y="78"/>
                  </a:lnTo>
                  <a:lnTo>
                    <a:pt x="178" y="92"/>
                  </a:lnTo>
                  <a:lnTo>
                    <a:pt x="174" y="106"/>
                  </a:lnTo>
                  <a:lnTo>
                    <a:pt x="174" y="106"/>
                  </a:lnTo>
                  <a:lnTo>
                    <a:pt x="168" y="118"/>
                  </a:lnTo>
                  <a:lnTo>
                    <a:pt x="162" y="128"/>
                  </a:lnTo>
                  <a:lnTo>
                    <a:pt x="162" y="128"/>
                  </a:lnTo>
                  <a:lnTo>
                    <a:pt x="154" y="138"/>
                  </a:lnTo>
                  <a:lnTo>
                    <a:pt x="144" y="146"/>
                  </a:lnTo>
                  <a:lnTo>
                    <a:pt x="144" y="146"/>
                  </a:lnTo>
                  <a:lnTo>
                    <a:pt x="132" y="152"/>
                  </a:lnTo>
                  <a:lnTo>
                    <a:pt x="118" y="154"/>
                  </a:lnTo>
                  <a:lnTo>
                    <a:pt x="182" y="252"/>
                  </a:lnTo>
                  <a:lnTo>
                    <a:pt x="160" y="252"/>
                  </a:lnTo>
                  <a:lnTo>
                    <a:pt x="100" y="158"/>
                  </a:lnTo>
                  <a:lnTo>
                    <a:pt x="18" y="158"/>
                  </a:lnTo>
                  <a:lnTo>
                    <a:pt x="18" y="252"/>
                  </a:lnTo>
                  <a:lnTo>
                    <a:pt x="0" y="252"/>
                  </a:lnTo>
                  <a:close/>
                  <a:moveTo>
                    <a:pt x="18" y="140"/>
                  </a:moveTo>
                  <a:lnTo>
                    <a:pt x="106" y="140"/>
                  </a:lnTo>
                  <a:lnTo>
                    <a:pt x="106" y="140"/>
                  </a:lnTo>
                  <a:lnTo>
                    <a:pt x="118" y="140"/>
                  </a:lnTo>
                  <a:lnTo>
                    <a:pt x="128" y="136"/>
                  </a:lnTo>
                  <a:lnTo>
                    <a:pt x="128" y="136"/>
                  </a:lnTo>
                  <a:lnTo>
                    <a:pt x="138" y="130"/>
                  </a:lnTo>
                  <a:lnTo>
                    <a:pt x="146" y="122"/>
                  </a:lnTo>
                  <a:lnTo>
                    <a:pt x="146" y="122"/>
                  </a:lnTo>
                  <a:lnTo>
                    <a:pt x="152" y="112"/>
                  </a:lnTo>
                  <a:lnTo>
                    <a:pt x="156" y="102"/>
                  </a:lnTo>
                  <a:lnTo>
                    <a:pt x="156" y="102"/>
                  </a:lnTo>
                  <a:lnTo>
                    <a:pt x="160" y="90"/>
                  </a:lnTo>
                  <a:lnTo>
                    <a:pt x="160" y="78"/>
                  </a:lnTo>
                  <a:lnTo>
                    <a:pt x="160" y="78"/>
                  </a:lnTo>
                  <a:lnTo>
                    <a:pt x="160" y="66"/>
                  </a:lnTo>
                  <a:lnTo>
                    <a:pt x="156" y="54"/>
                  </a:lnTo>
                  <a:lnTo>
                    <a:pt x="156" y="54"/>
                  </a:lnTo>
                  <a:lnTo>
                    <a:pt x="150" y="44"/>
                  </a:lnTo>
                  <a:lnTo>
                    <a:pt x="144" y="34"/>
                  </a:lnTo>
                  <a:lnTo>
                    <a:pt x="144" y="34"/>
                  </a:lnTo>
                  <a:lnTo>
                    <a:pt x="136" y="28"/>
                  </a:lnTo>
                  <a:lnTo>
                    <a:pt x="126" y="22"/>
                  </a:lnTo>
                  <a:lnTo>
                    <a:pt x="126" y="22"/>
                  </a:lnTo>
                  <a:lnTo>
                    <a:pt x="116" y="18"/>
                  </a:lnTo>
                  <a:lnTo>
                    <a:pt x="104" y="16"/>
                  </a:lnTo>
                  <a:lnTo>
                    <a:pt x="18" y="16"/>
                  </a:lnTo>
                  <a:lnTo>
                    <a:pt x="18" y="14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6"/>
            <p:cNvSpPr/>
            <p:nvPr/>
          </p:nvSpPr>
          <p:spPr>
            <a:xfrm>
              <a:off x="6698" y="2496"/>
              <a:ext cx="218" cy="258"/>
            </a:xfrm>
            <a:custGeom>
              <a:avLst/>
              <a:gdLst/>
              <a:ahLst/>
              <a:cxnLst/>
              <a:rect l="l" t="t" r="r" b="b"/>
              <a:pathLst>
                <a:path w="218" h="258" extrusionOk="0">
                  <a:moveTo>
                    <a:pt x="0" y="126"/>
                  </a:moveTo>
                  <a:lnTo>
                    <a:pt x="0" y="126"/>
                  </a:lnTo>
                  <a:lnTo>
                    <a:pt x="2" y="104"/>
                  </a:lnTo>
                  <a:lnTo>
                    <a:pt x="8" y="82"/>
                  </a:lnTo>
                  <a:lnTo>
                    <a:pt x="8" y="82"/>
                  </a:lnTo>
                  <a:lnTo>
                    <a:pt x="18" y="60"/>
                  </a:lnTo>
                  <a:lnTo>
                    <a:pt x="30" y="40"/>
                  </a:lnTo>
                  <a:lnTo>
                    <a:pt x="30" y="40"/>
                  </a:lnTo>
                  <a:lnTo>
                    <a:pt x="48" y="24"/>
                  </a:lnTo>
                  <a:lnTo>
                    <a:pt x="68" y="12"/>
                  </a:lnTo>
                  <a:lnTo>
                    <a:pt x="68" y="12"/>
                  </a:lnTo>
                  <a:lnTo>
                    <a:pt x="80" y="6"/>
                  </a:lnTo>
                  <a:lnTo>
                    <a:pt x="92" y="4"/>
                  </a:lnTo>
                  <a:lnTo>
                    <a:pt x="106" y="0"/>
                  </a:lnTo>
                  <a:lnTo>
                    <a:pt x="120" y="0"/>
                  </a:lnTo>
                  <a:lnTo>
                    <a:pt x="120" y="0"/>
                  </a:lnTo>
                  <a:lnTo>
                    <a:pt x="136" y="2"/>
                  </a:lnTo>
                  <a:lnTo>
                    <a:pt x="150" y="4"/>
                  </a:lnTo>
                  <a:lnTo>
                    <a:pt x="164" y="8"/>
                  </a:lnTo>
                  <a:lnTo>
                    <a:pt x="178" y="16"/>
                  </a:lnTo>
                  <a:lnTo>
                    <a:pt x="178" y="16"/>
                  </a:lnTo>
                  <a:lnTo>
                    <a:pt x="188" y="24"/>
                  </a:lnTo>
                  <a:lnTo>
                    <a:pt x="198" y="34"/>
                  </a:lnTo>
                  <a:lnTo>
                    <a:pt x="206" y="44"/>
                  </a:lnTo>
                  <a:lnTo>
                    <a:pt x="212" y="56"/>
                  </a:lnTo>
                  <a:lnTo>
                    <a:pt x="198" y="64"/>
                  </a:lnTo>
                  <a:lnTo>
                    <a:pt x="198" y="64"/>
                  </a:lnTo>
                  <a:lnTo>
                    <a:pt x="190" y="52"/>
                  </a:lnTo>
                  <a:lnTo>
                    <a:pt x="182" y="42"/>
                  </a:lnTo>
                  <a:lnTo>
                    <a:pt x="182" y="42"/>
                  </a:lnTo>
                  <a:lnTo>
                    <a:pt x="172" y="34"/>
                  </a:lnTo>
                  <a:lnTo>
                    <a:pt x="162" y="28"/>
                  </a:lnTo>
                  <a:lnTo>
                    <a:pt x="162" y="28"/>
                  </a:lnTo>
                  <a:lnTo>
                    <a:pt x="152" y="22"/>
                  </a:lnTo>
                  <a:lnTo>
                    <a:pt x="140" y="20"/>
                  </a:lnTo>
                  <a:lnTo>
                    <a:pt x="140" y="20"/>
                  </a:lnTo>
                  <a:lnTo>
                    <a:pt x="130" y="18"/>
                  </a:lnTo>
                  <a:lnTo>
                    <a:pt x="118" y="16"/>
                  </a:lnTo>
                  <a:lnTo>
                    <a:pt x="118" y="16"/>
                  </a:lnTo>
                  <a:lnTo>
                    <a:pt x="106" y="18"/>
                  </a:lnTo>
                  <a:lnTo>
                    <a:pt x="96" y="20"/>
                  </a:lnTo>
                  <a:lnTo>
                    <a:pt x="84" y="22"/>
                  </a:lnTo>
                  <a:lnTo>
                    <a:pt x="76" y="26"/>
                  </a:lnTo>
                  <a:lnTo>
                    <a:pt x="76" y="26"/>
                  </a:lnTo>
                  <a:lnTo>
                    <a:pt x="58" y="38"/>
                  </a:lnTo>
                  <a:lnTo>
                    <a:pt x="44" y="52"/>
                  </a:lnTo>
                  <a:lnTo>
                    <a:pt x="44" y="52"/>
                  </a:lnTo>
                  <a:lnTo>
                    <a:pt x="32" y="70"/>
                  </a:lnTo>
                  <a:lnTo>
                    <a:pt x="24" y="88"/>
                  </a:lnTo>
                  <a:lnTo>
                    <a:pt x="24" y="88"/>
                  </a:lnTo>
                  <a:lnTo>
                    <a:pt x="20" y="108"/>
                  </a:lnTo>
                  <a:lnTo>
                    <a:pt x="18" y="128"/>
                  </a:lnTo>
                  <a:lnTo>
                    <a:pt x="18" y="128"/>
                  </a:lnTo>
                  <a:lnTo>
                    <a:pt x="20" y="150"/>
                  </a:lnTo>
                  <a:lnTo>
                    <a:pt x="26" y="170"/>
                  </a:lnTo>
                  <a:lnTo>
                    <a:pt x="26" y="170"/>
                  </a:lnTo>
                  <a:lnTo>
                    <a:pt x="34" y="190"/>
                  </a:lnTo>
                  <a:lnTo>
                    <a:pt x="48" y="206"/>
                  </a:lnTo>
                  <a:lnTo>
                    <a:pt x="48" y="206"/>
                  </a:lnTo>
                  <a:lnTo>
                    <a:pt x="62" y="220"/>
                  </a:lnTo>
                  <a:lnTo>
                    <a:pt x="80" y="232"/>
                  </a:lnTo>
                  <a:lnTo>
                    <a:pt x="80" y="232"/>
                  </a:lnTo>
                  <a:lnTo>
                    <a:pt x="88" y="236"/>
                  </a:lnTo>
                  <a:lnTo>
                    <a:pt x="98" y="238"/>
                  </a:lnTo>
                  <a:lnTo>
                    <a:pt x="120" y="240"/>
                  </a:lnTo>
                  <a:lnTo>
                    <a:pt x="120" y="240"/>
                  </a:lnTo>
                  <a:lnTo>
                    <a:pt x="130" y="240"/>
                  </a:lnTo>
                  <a:lnTo>
                    <a:pt x="142" y="238"/>
                  </a:lnTo>
                  <a:lnTo>
                    <a:pt x="142" y="238"/>
                  </a:lnTo>
                  <a:lnTo>
                    <a:pt x="154" y="234"/>
                  </a:lnTo>
                  <a:lnTo>
                    <a:pt x="166" y="228"/>
                  </a:lnTo>
                  <a:lnTo>
                    <a:pt x="166" y="228"/>
                  </a:lnTo>
                  <a:lnTo>
                    <a:pt x="176" y="222"/>
                  </a:lnTo>
                  <a:lnTo>
                    <a:pt x="186" y="214"/>
                  </a:lnTo>
                  <a:lnTo>
                    <a:pt x="186" y="214"/>
                  </a:lnTo>
                  <a:lnTo>
                    <a:pt x="196" y="202"/>
                  </a:lnTo>
                  <a:lnTo>
                    <a:pt x="202" y="190"/>
                  </a:lnTo>
                  <a:lnTo>
                    <a:pt x="218" y="198"/>
                  </a:lnTo>
                  <a:lnTo>
                    <a:pt x="218" y="198"/>
                  </a:lnTo>
                  <a:lnTo>
                    <a:pt x="210" y="212"/>
                  </a:lnTo>
                  <a:lnTo>
                    <a:pt x="200" y="224"/>
                  </a:lnTo>
                  <a:lnTo>
                    <a:pt x="200" y="224"/>
                  </a:lnTo>
                  <a:lnTo>
                    <a:pt x="190" y="234"/>
                  </a:lnTo>
                  <a:lnTo>
                    <a:pt x="176" y="242"/>
                  </a:lnTo>
                  <a:lnTo>
                    <a:pt x="176" y="242"/>
                  </a:lnTo>
                  <a:lnTo>
                    <a:pt x="162" y="248"/>
                  </a:lnTo>
                  <a:lnTo>
                    <a:pt x="148" y="254"/>
                  </a:lnTo>
                  <a:lnTo>
                    <a:pt x="148" y="254"/>
                  </a:lnTo>
                  <a:lnTo>
                    <a:pt x="132" y="256"/>
                  </a:lnTo>
                  <a:lnTo>
                    <a:pt x="118" y="258"/>
                  </a:lnTo>
                  <a:lnTo>
                    <a:pt x="118" y="258"/>
                  </a:lnTo>
                  <a:lnTo>
                    <a:pt x="104" y="256"/>
                  </a:lnTo>
                  <a:lnTo>
                    <a:pt x="92" y="254"/>
                  </a:lnTo>
                  <a:lnTo>
                    <a:pt x="82" y="250"/>
                  </a:lnTo>
                  <a:lnTo>
                    <a:pt x="70" y="246"/>
                  </a:lnTo>
                  <a:lnTo>
                    <a:pt x="70" y="246"/>
                  </a:lnTo>
                  <a:lnTo>
                    <a:pt x="50" y="232"/>
                  </a:lnTo>
                  <a:lnTo>
                    <a:pt x="32" y="216"/>
                  </a:lnTo>
                  <a:lnTo>
                    <a:pt x="32" y="216"/>
                  </a:lnTo>
                  <a:lnTo>
                    <a:pt x="18" y="196"/>
                  </a:lnTo>
                  <a:lnTo>
                    <a:pt x="8" y="174"/>
                  </a:lnTo>
                  <a:lnTo>
                    <a:pt x="8" y="174"/>
                  </a:lnTo>
                  <a:lnTo>
                    <a:pt x="2" y="150"/>
                  </a:lnTo>
                  <a:lnTo>
                    <a:pt x="0" y="126"/>
                  </a:lnTo>
                  <a:lnTo>
                    <a:pt x="0" y="1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6"/>
            <p:cNvSpPr/>
            <p:nvPr/>
          </p:nvSpPr>
          <p:spPr>
            <a:xfrm>
              <a:off x="6976" y="2498"/>
              <a:ext cx="196" cy="252"/>
            </a:xfrm>
            <a:custGeom>
              <a:avLst/>
              <a:gdLst/>
              <a:ahLst/>
              <a:cxnLst/>
              <a:rect l="l" t="t" r="r" b="b"/>
              <a:pathLst>
                <a:path w="196" h="252" extrusionOk="0">
                  <a:moveTo>
                    <a:pt x="196" y="0"/>
                  </a:moveTo>
                  <a:lnTo>
                    <a:pt x="196" y="252"/>
                  </a:lnTo>
                  <a:lnTo>
                    <a:pt x="178" y="252"/>
                  </a:lnTo>
                  <a:lnTo>
                    <a:pt x="178" y="132"/>
                  </a:lnTo>
                  <a:lnTo>
                    <a:pt x="18" y="132"/>
                  </a:lnTo>
                  <a:lnTo>
                    <a:pt x="18" y="252"/>
                  </a:lnTo>
                  <a:lnTo>
                    <a:pt x="0" y="252"/>
                  </a:lnTo>
                  <a:lnTo>
                    <a:pt x="0" y="0"/>
                  </a:lnTo>
                  <a:lnTo>
                    <a:pt x="18" y="0"/>
                  </a:lnTo>
                  <a:lnTo>
                    <a:pt x="18" y="116"/>
                  </a:lnTo>
                  <a:lnTo>
                    <a:pt x="178" y="116"/>
                  </a:lnTo>
                  <a:lnTo>
                    <a:pt x="178" y="0"/>
                  </a:lnTo>
                  <a:lnTo>
                    <a:pt x="1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6"/>
            <p:cNvSpPr/>
            <p:nvPr/>
          </p:nvSpPr>
          <p:spPr>
            <a:xfrm>
              <a:off x="5250" y="2844"/>
              <a:ext cx="192" cy="258"/>
            </a:xfrm>
            <a:custGeom>
              <a:avLst/>
              <a:gdLst/>
              <a:ahLst/>
              <a:cxnLst/>
              <a:rect l="l" t="t" r="r" b="b"/>
              <a:pathLst>
                <a:path w="192" h="258" extrusionOk="0">
                  <a:moveTo>
                    <a:pt x="168" y="44"/>
                  </a:moveTo>
                  <a:lnTo>
                    <a:pt x="168" y="44"/>
                  </a:lnTo>
                  <a:lnTo>
                    <a:pt x="154" y="32"/>
                  </a:lnTo>
                  <a:lnTo>
                    <a:pt x="138" y="24"/>
                  </a:lnTo>
                  <a:lnTo>
                    <a:pt x="120" y="18"/>
                  </a:lnTo>
                  <a:lnTo>
                    <a:pt x="98" y="16"/>
                  </a:lnTo>
                  <a:lnTo>
                    <a:pt x="98" y="16"/>
                  </a:lnTo>
                  <a:lnTo>
                    <a:pt x="82" y="18"/>
                  </a:lnTo>
                  <a:lnTo>
                    <a:pt x="66" y="20"/>
                  </a:lnTo>
                  <a:lnTo>
                    <a:pt x="54" y="24"/>
                  </a:lnTo>
                  <a:lnTo>
                    <a:pt x="44" y="30"/>
                  </a:lnTo>
                  <a:lnTo>
                    <a:pt x="44" y="30"/>
                  </a:lnTo>
                  <a:lnTo>
                    <a:pt x="38" y="38"/>
                  </a:lnTo>
                  <a:lnTo>
                    <a:pt x="32" y="48"/>
                  </a:lnTo>
                  <a:lnTo>
                    <a:pt x="30" y="58"/>
                  </a:lnTo>
                  <a:lnTo>
                    <a:pt x="28" y="68"/>
                  </a:lnTo>
                  <a:lnTo>
                    <a:pt x="28" y="68"/>
                  </a:lnTo>
                  <a:lnTo>
                    <a:pt x="30" y="80"/>
                  </a:lnTo>
                  <a:lnTo>
                    <a:pt x="32" y="88"/>
                  </a:lnTo>
                  <a:lnTo>
                    <a:pt x="32" y="88"/>
                  </a:lnTo>
                  <a:lnTo>
                    <a:pt x="38" y="96"/>
                  </a:lnTo>
                  <a:lnTo>
                    <a:pt x="46" y="102"/>
                  </a:lnTo>
                  <a:lnTo>
                    <a:pt x="46" y="102"/>
                  </a:lnTo>
                  <a:lnTo>
                    <a:pt x="56" y="108"/>
                  </a:lnTo>
                  <a:lnTo>
                    <a:pt x="68" y="112"/>
                  </a:lnTo>
                  <a:lnTo>
                    <a:pt x="68" y="112"/>
                  </a:lnTo>
                  <a:lnTo>
                    <a:pt x="102" y="120"/>
                  </a:lnTo>
                  <a:lnTo>
                    <a:pt x="102" y="120"/>
                  </a:lnTo>
                  <a:lnTo>
                    <a:pt x="140" y="130"/>
                  </a:lnTo>
                  <a:lnTo>
                    <a:pt x="140" y="130"/>
                  </a:lnTo>
                  <a:lnTo>
                    <a:pt x="154" y="136"/>
                  </a:lnTo>
                  <a:lnTo>
                    <a:pt x="168" y="142"/>
                  </a:lnTo>
                  <a:lnTo>
                    <a:pt x="168" y="142"/>
                  </a:lnTo>
                  <a:lnTo>
                    <a:pt x="178" y="152"/>
                  </a:lnTo>
                  <a:lnTo>
                    <a:pt x="186" y="162"/>
                  </a:lnTo>
                  <a:lnTo>
                    <a:pt x="186" y="162"/>
                  </a:lnTo>
                  <a:lnTo>
                    <a:pt x="190" y="174"/>
                  </a:lnTo>
                  <a:lnTo>
                    <a:pt x="192" y="190"/>
                  </a:lnTo>
                  <a:lnTo>
                    <a:pt x="192" y="190"/>
                  </a:lnTo>
                  <a:lnTo>
                    <a:pt x="190" y="206"/>
                  </a:lnTo>
                  <a:lnTo>
                    <a:pt x="184" y="220"/>
                  </a:lnTo>
                  <a:lnTo>
                    <a:pt x="184" y="220"/>
                  </a:lnTo>
                  <a:lnTo>
                    <a:pt x="176" y="230"/>
                  </a:lnTo>
                  <a:lnTo>
                    <a:pt x="166" y="240"/>
                  </a:lnTo>
                  <a:lnTo>
                    <a:pt x="166" y="240"/>
                  </a:lnTo>
                  <a:lnTo>
                    <a:pt x="154" y="248"/>
                  </a:lnTo>
                  <a:lnTo>
                    <a:pt x="138" y="252"/>
                  </a:lnTo>
                  <a:lnTo>
                    <a:pt x="138" y="252"/>
                  </a:lnTo>
                  <a:lnTo>
                    <a:pt x="120" y="256"/>
                  </a:lnTo>
                  <a:lnTo>
                    <a:pt x="100" y="258"/>
                  </a:lnTo>
                  <a:lnTo>
                    <a:pt x="100" y="258"/>
                  </a:lnTo>
                  <a:lnTo>
                    <a:pt x="86" y="256"/>
                  </a:lnTo>
                  <a:lnTo>
                    <a:pt x="72" y="254"/>
                  </a:lnTo>
                  <a:lnTo>
                    <a:pt x="58" y="252"/>
                  </a:lnTo>
                  <a:lnTo>
                    <a:pt x="46" y="248"/>
                  </a:lnTo>
                  <a:lnTo>
                    <a:pt x="34" y="242"/>
                  </a:lnTo>
                  <a:lnTo>
                    <a:pt x="22" y="236"/>
                  </a:lnTo>
                  <a:lnTo>
                    <a:pt x="12" y="228"/>
                  </a:lnTo>
                  <a:lnTo>
                    <a:pt x="0" y="220"/>
                  </a:lnTo>
                  <a:lnTo>
                    <a:pt x="10" y="204"/>
                  </a:lnTo>
                  <a:lnTo>
                    <a:pt x="10" y="204"/>
                  </a:lnTo>
                  <a:lnTo>
                    <a:pt x="18" y="212"/>
                  </a:lnTo>
                  <a:lnTo>
                    <a:pt x="28" y="220"/>
                  </a:lnTo>
                  <a:lnTo>
                    <a:pt x="50" y="232"/>
                  </a:lnTo>
                  <a:lnTo>
                    <a:pt x="50" y="232"/>
                  </a:lnTo>
                  <a:lnTo>
                    <a:pt x="62" y="236"/>
                  </a:lnTo>
                  <a:lnTo>
                    <a:pt x="74" y="238"/>
                  </a:lnTo>
                  <a:lnTo>
                    <a:pt x="88" y="240"/>
                  </a:lnTo>
                  <a:lnTo>
                    <a:pt x="102" y="242"/>
                  </a:lnTo>
                  <a:lnTo>
                    <a:pt x="102" y="242"/>
                  </a:lnTo>
                  <a:lnTo>
                    <a:pt x="118" y="240"/>
                  </a:lnTo>
                  <a:lnTo>
                    <a:pt x="132" y="238"/>
                  </a:lnTo>
                  <a:lnTo>
                    <a:pt x="144" y="234"/>
                  </a:lnTo>
                  <a:lnTo>
                    <a:pt x="154" y="230"/>
                  </a:lnTo>
                  <a:lnTo>
                    <a:pt x="154" y="230"/>
                  </a:lnTo>
                  <a:lnTo>
                    <a:pt x="162" y="222"/>
                  </a:lnTo>
                  <a:lnTo>
                    <a:pt x="168" y="214"/>
                  </a:lnTo>
                  <a:lnTo>
                    <a:pt x="170" y="204"/>
                  </a:lnTo>
                  <a:lnTo>
                    <a:pt x="172" y="192"/>
                  </a:lnTo>
                  <a:lnTo>
                    <a:pt x="172" y="192"/>
                  </a:lnTo>
                  <a:lnTo>
                    <a:pt x="170" y="180"/>
                  </a:lnTo>
                  <a:lnTo>
                    <a:pt x="168" y="172"/>
                  </a:lnTo>
                  <a:lnTo>
                    <a:pt x="168" y="172"/>
                  </a:lnTo>
                  <a:lnTo>
                    <a:pt x="160" y="162"/>
                  </a:lnTo>
                  <a:lnTo>
                    <a:pt x="152" y="156"/>
                  </a:lnTo>
                  <a:lnTo>
                    <a:pt x="152" y="156"/>
                  </a:lnTo>
                  <a:lnTo>
                    <a:pt x="142" y="150"/>
                  </a:lnTo>
                  <a:lnTo>
                    <a:pt x="128" y="144"/>
                  </a:lnTo>
                  <a:lnTo>
                    <a:pt x="128" y="144"/>
                  </a:lnTo>
                  <a:lnTo>
                    <a:pt x="92" y="136"/>
                  </a:lnTo>
                  <a:lnTo>
                    <a:pt x="92" y="136"/>
                  </a:lnTo>
                  <a:lnTo>
                    <a:pt x="56" y="126"/>
                  </a:lnTo>
                  <a:lnTo>
                    <a:pt x="56" y="126"/>
                  </a:lnTo>
                  <a:lnTo>
                    <a:pt x="42" y="122"/>
                  </a:lnTo>
                  <a:lnTo>
                    <a:pt x="30" y="114"/>
                  </a:lnTo>
                  <a:lnTo>
                    <a:pt x="30" y="114"/>
                  </a:lnTo>
                  <a:lnTo>
                    <a:pt x="22" y="106"/>
                  </a:lnTo>
                  <a:lnTo>
                    <a:pt x="14" y="98"/>
                  </a:lnTo>
                  <a:lnTo>
                    <a:pt x="14" y="98"/>
                  </a:lnTo>
                  <a:lnTo>
                    <a:pt x="10" y="86"/>
                  </a:lnTo>
                  <a:lnTo>
                    <a:pt x="10" y="70"/>
                  </a:lnTo>
                  <a:lnTo>
                    <a:pt x="10" y="70"/>
                  </a:lnTo>
                  <a:lnTo>
                    <a:pt x="12" y="54"/>
                  </a:lnTo>
                  <a:lnTo>
                    <a:pt x="16" y="40"/>
                  </a:lnTo>
                  <a:lnTo>
                    <a:pt x="16" y="40"/>
                  </a:lnTo>
                  <a:lnTo>
                    <a:pt x="24" y="28"/>
                  </a:lnTo>
                  <a:lnTo>
                    <a:pt x="34" y="18"/>
                  </a:lnTo>
                  <a:lnTo>
                    <a:pt x="34" y="18"/>
                  </a:lnTo>
                  <a:lnTo>
                    <a:pt x="48" y="10"/>
                  </a:lnTo>
                  <a:lnTo>
                    <a:pt x="62" y="4"/>
                  </a:lnTo>
                  <a:lnTo>
                    <a:pt x="62" y="4"/>
                  </a:lnTo>
                  <a:lnTo>
                    <a:pt x="80" y="2"/>
                  </a:lnTo>
                  <a:lnTo>
                    <a:pt x="98" y="0"/>
                  </a:lnTo>
                  <a:lnTo>
                    <a:pt x="98" y="0"/>
                  </a:lnTo>
                  <a:lnTo>
                    <a:pt x="122" y="2"/>
                  </a:lnTo>
                  <a:lnTo>
                    <a:pt x="142" y="8"/>
                  </a:lnTo>
                  <a:lnTo>
                    <a:pt x="142" y="8"/>
                  </a:lnTo>
                  <a:lnTo>
                    <a:pt x="162" y="16"/>
                  </a:lnTo>
                  <a:lnTo>
                    <a:pt x="178"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6"/>
            <p:cNvSpPr/>
            <p:nvPr/>
          </p:nvSpPr>
          <p:spPr>
            <a:xfrm>
              <a:off x="5476" y="2844"/>
              <a:ext cx="238" cy="256"/>
            </a:xfrm>
            <a:custGeom>
              <a:avLst/>
              <a:gdLst/>
              <a:ahLst/>
              <a:cxnLst/>
              <a:rect l="l" t="t" r="r" b="b"/>
              <a:pathLst>
                <a:path w="238" h="256" extrusionOk="0">
                  <a:moveTo>
                    <a:pt x="120" y="256"/>
                  </a:moveTo>
                  <a:lnTo>
                    <a:pt x="120" y="256"/>
                  </a:lnTo>
                  <a:lnTo>
                    <a:pt x="106" y="256"/>
                  </a:lnTo>
                  <a:lnTo>
                    <a:pt x="94" y="254"/>
                  </a:lnTo>
                  <a:lnTo>
                    <a:pt x="82" y="250"/>
                  </a:lnTo>
                  <a:lnTo>
                    <a:pt x="70" y="246"/>
                  </a:lnTo>
                  <a:lnTo>
                    <a:pt x="70" y="246"/>
                  </a:lnTo>
                  <a:lnTo>
                    <a:pt x="50" y="234"/>
                  </a:lnTo>
                  <a:lnTo>
                    <a:pt x="34" y="216"/>
                  </a:lnTo>
                  <a:lnTo>
                    <a:pt x="34" y="216"/>
                  </a:lnTo>
                  <a:lnTo>
                    <a:pt x="20" y="198"/>
                  </a:lnTo>
                  <a:lnTo>
                    <a:pt x="10" y="176"/>
                  </a:lnTo>
                  <a:lnTo>
                    <a:pt x="10" y="176"/>
                  </a:lnTo>
                  <a:lnTo>
                    <a:pt x="2" y="152"/>
                  </a:lnTo>
                  <a:lnTo>
                    <a:pt x="0" y="128"/>
                  </a:lnTo>
                  <a:lnTo>
                    <a:pt x="0" y="128"/>
                  </a:lnTo>
                  <a:lnTo>
                    <a:pt x="2" y="104"/>
                  </a:lnTo>
                  <a:lnTo>
                    <a:pt x="10" y="80"/>
                  </a:lnTo>
                  <a:lnTo>
                    <a:pt x="10" y="80"/>
                  </a:lnTo>
                  <a:lnTo>
                    <a:pt x="20" y="58"/>
                  </a:lnTo>
                  <a:lnTo>
                    <a:pt x="34" y="38"/>
                  </a:lnTo>
                  <a:lnTo>
                    <a:pt x="34" y="38"/>
                  </a:lnTo>
                  <a:lnTo>
                    <a:pt x="52" y="22"/>
                  </a:lnTo>
                  <a:lnTo>
                    <a:pt x="72" y="10"/>
                  </a:lnTo>
                  <a:lnTo>
                    <a:pt x="72" y="10"/>
                  </a:lnTo>
                  <a:lnTo>
                    <a:pt x="84" y="6"/>
                  </a:lnTo>
                  <a:lnTo>
                    <a:pt x="96" y="2"/>
                  </a:lnTo>
                  <a:lnTo>
                    <a:pt x="108" y="0"/>
                  </a:lnTo>
                  <a:lnTo>
                    <a:pt x="120" y="0"/>
                  </a:lnTo>
                  <a:lnTo>
                    <a:pt x="120" y="0"/>
                  </a:lnTo>
                  <a:lnTo>
                    <a:pt x="132" y="0"/>
                  </a:lnTo>
                  <a:lnTo>
                    <a:pt x="144" y="2"/>
                  </a:lnTo>
                  <a:lnTo>
                    <a:pt x="156" y="6"/>
                  </a:lnTo>
                  <a:lnTo>
                    <a:pt x="168" y="12"/>
                  </a:lnTo>
                  <a:lnTo>
                    <a:pt x="168" y="12"/>
                  </a:lnTo>
                  <a:lnTo>
                    <a:pt x="188" y="24"/>
                  </a:lnTo>
                  <a:lnTo>
                    <a:pt x="206" y="40"/>
                  </a:lnTo>
                  <a:lnTo>
                    <a:pt x="206" y="40"/>
                  </a:lnTo>
                  <a:lnTo>
                    <a:pt x="220" y="60"/>
                  </a:lnTo>
                  <a:lnTo>
                    <a:pt x="230" y="82"/>
                  </a:lnTo>
                  <a:lnTo>
                    <a:pt x="230" y="82"/>
                  </a:lnTo>
                  <a:lnTo>
                    <a:pt x="236" y="106"/>
                  </a:lnTo>
                  <a:lnTo>
                    <a:pt x="238" y="128"/>
                  </a:lnTo>
                  <a:lnTo>
                    <a:pt x="238" y="128"/>
                  </a:lnTo>
                  <a:lnTo>
                    <a:pt x="236" y="154"/>
                  </a:lnTo>
                  <a:lnTo>
                    <a:pt x="228" y="178"/>
                  </a:lnTo>
                  <a:lnTo>
                    <a:pt x="228" y="178"/>
                  </a:lnTo>
                  <a:lnTo>
                    <a:pt x="218" y="200"/>
                  </a:lnTo>
                  <a:lnTo>
                    <a:pt x="204" y="218"/>
                  </a:lnTo>
                  <a:lnTo>
                    <a:pt x="204" y="218"/>
                  </a:lnTo>
                  <a:lnTo>
                    <a:pt x="186" y="234"/>
                  </a:lnTo>
                  <a:lnTo>
                    <a:pt x="166" y="246"/>
                  </a:lnTo>
                  <a:lnTo>
                    <a:pt x="166" y="246"/>
                  </a:lnTo>
                  <a:lnTo>
                    <a:pt x="156" y="250"/>
                  </a:lnTo>
                  <a:lnTo>
                    <a:pt x="144" y="254"/>
                  </a:lnTo>
                  <a:lnTo>
                    <a:pt x="132" y="256"/>
                  </a:lnTo>
                  <a:lnTo>
                    <a:pt x="120" y="256"/>
                  </a:lnTo>
                  <a:lnTo>
                    <a:pt x="120" y="256"/>
                  </a:lnTo>
                  <a:close/>
                  <a:moveTo>
                    <a:pt x="18" y="128"/>
                  </a:moveTo>
                  <a:lnTo>
                    <a:pt x="18" y="128"/>
                  </a:lnTo>
                  <a:lnTo>
                    <a:pt x="20" y="150"/>
                  </a:lnTo>
                  <a:lnTo>
                    <a:pt x="26" y="170"/>
                  </a:lnTo>
                  <a:lnTo>
                    <a:pt x="26" y="170"/>
                  </a:lnTo>
                  <a:lnTo>
                    <a:pt x="36" y="190"/>
                  </a:lnTo>
                  <a:lnTo>
                    <a:pt x="46" y="206"/>
                  </a:lnTo>
                  <a:lnTo>
                    <a:pt x="46" y="206"/>
                  </a:lnTo>
                  <a:lnTo>
                    <a:pt x="62" y="220"/>
                  </a:lnTo>
                  <a:lnTo>
                    <a:pt x="78" y="230"/>
                  </a:lnTo>
                  <a:lnTo>
                    <a:pt x="78" y="230"/>
                  </a:lnTo>
                  <a:lnTo>
                    <a:pt x="88" y="234"/>
                  </a:lnTo>
                  <a:lnTo>
                    <a:pt x="98" y="238"/>
                  </a:lnTo>
                  <a:lnTo>
                    <a:pt x="108" y="240"/>
                  </a:lnTo>
                  <a:lnTo>
                    <a:pt x="120" y="240"/>
                  </a:lnTo>
                  <a:lnTo>
                    <a:pt x="120" y="240"/>
                  </a:lnTo>
                  <a:lnTo>
                    <a:pt x="130" y="240"/>
                  </a:lnTo>
                  <a:lnTo>
                    <a:pt x="142" y="238"/>
                  </a:lnTo>
                  <a:lnTo>
                    <a:pt x="152" y="234"/>
                  </a:lnTo>
                  <a:lnTo>
                    <a:pt x="160" y="230"/>
                  </a:lnTo>
                  <a:lnTo>
                    <a:pt x="160" y="230"/>
                  </a:lnTo>
                  <a:lnTo>
                    <a:pt x="178" y="220"/>
                  </a:lnTo>
                  <a:lnTo>
                    <a:pt x="192" y="204"/>
                  </a:lnTo>
                  <a:lnTo>
                    <a:pt x="192" y="204"/>
                  </a:lnTo>
                  <a:lnTo>
                    <a:pt x="204" y="188"/>
                  </a:lnTo>
                  <a:lnTo>
                    <a:pt x="212" y="170"/>
                  </a:lnTo>
                  <a:lnTo>
                    <a:pt x="212" y="170"/>
                  </a:lnTo>
                  <a:lnTo>
                    <a:pt x="218" y="148"/>
                  </a:lnTo>
                  <a:lnTo>
                    <a:pt x="220" y="128"/>
                  </a:lnTo>
                  <a:lnTo>
                    <a:pt x="220" y="128"/>
                  </a:lnTo>
                  <a:lnTo>
                    <a:pt x="218" y="108"/>
                  </a:lnTo>
                  <a:lnTo>
                    <a:pt x="212" y="86"/>
                  </a:lnTo>
                  <a:lnTo>
                    <a:pt x="212" y="86"/>
                  </a:lnTo>
                  <a:lnTo>
                    <a:pt x="202" y="68"/>
                  </a:lnTo>
                  <a:lnTo>
                    <a:pt x="192" y="50"/>
                  </a:lnTo>
                  <a:lnTo>
                    <a:pt x="192" y="50"/>
                  </a:lnTo>
                  <a:lnTo>
                    <a:pt x="176" y="36"/>
                  </a:lnTo>
                  <a:lnTo>
                    <a:pt x="160" y="26"/>
                  </a:lnTo>
                  <a:lnTo>
                    <a:pt x="160" y="26"/>
                  </a:lnTo>
                  <a:lnTo>
                    <a:pt x="150" y="22"/>
                  </a:lnTo>
                  <a:lnTo>
                    <a:pt x="140" y="20"/>
                  </a:lnTo>
                  <a:lnTo>
                    <a:pt x="130" y="18"/>
                  </a:lnTo>
                  <a:lnTo>
                    <a:pt x="120" y="16"/>
                  </a:lnTo>
                  <a:lnTo>
                    <a:pt x="120" y="16"/>
                  </a:lnTo>
                  <a:lnTo>
                    <a:pt x="108" y="18"/>
                  </a:lnTo>
                  <a:lnTo>
                    <a:pt x="98" y="20"/>
                  </a:lnTo>
                  <a:lnTo>
                    <a:pt x="88" y="22"/>
                  </a:lnTo>
                  <a:lnTo>
                    <a:pt x="78" y="26"/>
                  </a:lnTo>
                  <a:lnTo>
                    <a:pt x="78" y="26"/>
                  </a:lnTo>
                  <a:lnTo>
                    <a:pt x="60" y="38"/>
                  </a:lnTo>
                  <a:lnTo>
                    <a:pt x="46" y="52"/>
                  </a:lnTo>
                  <a:lnTo>
                    <a:pt x="46" y="52"/>
                  </a:lnTo>
                  <a:lnTo>
                    <a:pt x="34" y="68"/>
                  </a:lnTo>
                  <a:lnTo>
                    <a:pt x="26" y="88"/>
                  </a:lnTo>
                  <a:lnTo>
                    <a:pt x="26" y="88"/>
                  </a:lnTo>
                  <a:lnTo>
                    <a:pt x="20" y="108"/>
                  </a:lnTo>
                  <a:lnTo>
                    <a:pt x="18" y="128"/>
                  </a:lnTo>
                  <a:lnTo>
                    <a:pt x="18" y="1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6"/>
            <p:cNvSpPr/>
            <p:nvPr/>
          </p:nvSpPr>
          <p:spPr>
            <a:xfrm>
              <a:off x="5778" y="2846"/>
              <a:ext cx="168" cy="254"/>
            </a:xfrm>
            <a:custGeom>
              <a:avLst/>
              <a:gdLst/>
              <a:ahLst/>
              <a:cxnLst/>
              <a:rect l="l" t="t" r="r" b="b"/>
              <a:pathLst>
                <a:path w="168" h="254" extrusionOk="0">
                  <a:moveTo>
                    <a:pt x="0" y="254"/>
                  </a:moveTo>
                  <a:lnTo>
                    <a:pt x="0" y="0"/>
                  </a:lnTo>
                  <a:lnTo>
                    <a:pt x="18" y="0"/>
                  </a:lnTo>
                  <a:lnTo>
                    <a:pt x="18" y="236"/>
                  </a:lnTo>
                  <a:lnTo>
                    <a:pt x="168" y="236"/>
                  </a:lnTo>
                  <a:lnTo>
                    <a:pt x="168" y="254"/>
                  </a:lnTo>
                  <a:lnTo>
                    <a:pt x="0" y="25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6"/>
            <p:cNvSpPr/>
            <p:nvPr/>
          </p:nvSpPr>
          <p:spPr>
            <a:xfrm>
              <a:off x="5958" y="2846"/>
              <a:ext cx="210" cy="254"/>
            </a:xfrm>
            <a:custGeom>
              <a:avLst/>
              <a:gdLst/>
              <a:ahLst/>
              <a:cxnLst/>
              <a:rect l="l" t="t" r="r" b="b"/>
              <a:pathLst>
                <a:path w="210" h="254" extrusionOk="0">
                  <a:moveTo>
                    <a:pt x="106" y="238"/>
                  </a:moveTo>
                  <a:lnTo>
                    <a:pt x="106" y="238"/>
                  </a:lnTo>
                  <a:lnTo>
                    <a:pt x="118" y="238"/>
                  </a:lnTo>
                  <a:lnTo>
                    <a:pt x="128" y="236"/>
                  </a:lnTo>
                  <a:lnTo>
                    <a:pt x="138" y="232"/>
                  </a:lnTo>
                  <a:lnTo>
                    <a:pt x="148" y="228"/>
                  </a:lnTo>
                  <a:lnTo>
                    <a:pt x="148" y="228"/>
                  </a:lnTo>
                  <a:lnTo>
                    <a:pt x="164" y="218"/>
                  </a:lnTo>
                  <a:lnTo>
                    <a:pt x="174" y="204"/>
                  </a:lnTo>
                  <a:lnTo>
                    <a:pt x="174" y="204"/>
                  </a:lnTo>
                  <a:lnTo>
                    <a:pt x="182" y="186"/>
                  </a:lnTo>
                  <a:lnTo>
                    <a:pt x="188" y="168"/>
                  </a:lnTo>
                  <a:lnTo>
                    <a:pt x="188" y="168"/>
                  </a:lnTo>
                  <a:lnTo>
                    <a:pt x="192" y="148"/>
                  </a:lnTo>
                  <a:lnTo>
                    <a:pt x="192" y="128"/>
                  </a:lnTo>
                  <a:lnTo>
                    <a:pt x="192" y="0"/>
                  </a:lnTo>
                  <a:lnTo>
                    <a:pt x="210" y="0"/>
                  </a:lnTo>
                  <a:lnTo>
                    <a:pt x="210" y="128"/>
                  </a:lnTo>
                  <a:lnTo>
                    <a:pt x="210" y="128"/>
                  </a:lnTo>
                  <a:lnTo>
                    <a:pt x="210" y="152"/>
                  </a:lnTo>
                  <a:lnTo>
                    <a:pt x="206" y="176"/>
                  </a:lnTo>
                  <a:lnTo>
                    <a:pt x="206" y="176"/>
                  </a:lnTo>
                  <a:lnTo>
                    <a:pt x="198" y="198"/>
                  </a:lnTo>
                  <a:lnTo>
                    <a:pt x="188" y="216"/>
                  </a:lnTo>
                  <a:lnTo>
                    <a:pt x="188" y="216"/>
                  </a:lnTo>
                  <a:lnTo>
                    <a:pt x="180" y="224"/>
                  </a:lnTo>
                  <a:lnTo>
                    <a:pt x="172" y="232"/>
                  </a:lnTo>
                  <a:lnTo>
                    <a:pt x="164" y="238"/>
                  </a:lnTo>
                  <a:lnTo>
                    <a:pt x="154" y="244"/>
                  </a:lnTo>
                  <a:lnTo>
                    <a:pt x="154" y="244"/>
                  </a:lnTo>
                  <a:lnTo>
                    <a:pt x="144" y="250"/>
                  </a:lnTo>
                  <a:lnTo>
                    <a:pt x="132" y="252"/>
                  </a:lnTo>
                  <a:lnTo>
                    <a:pt x="120" y="254"/>
                  </a:lnTo>
                  <a:lnTo>
                    <a:pt x="106" y="254"/>
                  </a:lnTo>
                  <a:lnTo>
                    <a:pt x="106" y="254"/>
                  </a:lnTo>
                  <a:lnTo>
                    <a:pt x="92" y="254"/>
                  </a:lnTo>
                  <a:lnTo>
                    <a:pt x="78" y="252"/>
                  </a:lnTo>
                  <a:lnTo>
                    <a:pt x="66" y="248"/>
                  </a:lnTo>
                  <a:lnTo>
                    <a:pt x="54" y="244"/>
                  </a:lnTo>
                  <a:lnTo>
                    <a:pt x="54" y="244"/>
                  </a:lnTo>
                  <a:lnTo>
                    <a:pt x="46" y="238"/>
                  </a:lnTo>
                  <a:lnTo>
                    <a:pt x="36" y="232"/>
                  </a:lnTo>
                  <a:lnTo>
                    <a:pt x="28" y="224"/>
                  </a:lnTo>
                  <a:lnTo>
                    <a:pt x="22" y="216"/>
                  </a:lnTo>
                  <a:lnTo>
                    <a:pt x="22" y="216"/>
                  </a:lnTo>
                  <a:lnTo>
                    <a:pt x="12" y="196"/>
                  </a:lnTo>
                  <a:lnTo>
                    <a:pt x="4" y="174"/>
                  </a:lnTo>
                  <a:lnTo>
                    <a:pt x="4" y="174"/>
                  </a:lnTo>
                  <a:lnTo>
                    <a:pt x="0" y="152"/>
                  </a:lnTo>
                  <a:lnTo>
                    <a:pt x="0" y="128"/>
                  </a:lnTo>
                  <a:lnTo>
                    <a:pt x="0" y="0"/>
                  </a:lnTo>
                  <a:lnTo>
                    <a:pt x="18" y="0"/>
                  </a:lnTo>
                  <a:lnTo>
                    <a:pt x="18" y="128"/>
                  </a:lnTo>
                  <a:lnTo>
                    <a:pt x="18" y="128"/>
                  </a:lnTo>
                  <a:lnTo>
                    <a:pt x="18" y="148"/>
                  </a:lnTo>
                  <a:lnTo>
                    <a:pt x="22" y="168"/>
                  </a:lnTo>
                  <a:lnTo>
                    <a:pt x="22" y="168"/>
                  </a:lnTo>
                  <a:lnTo>
                    <a:pt x="28" y="188"/>
                  </a:lnTo>
                  <a:lnTo>
                    <a:pt x="36" y="204"/>
                  </a:lnTo>
                  <a:lnTo>
                    <a:pt x="36" y="204"/>
                  </a:lnTo>
                  <a:lnTo>
                    <a:pt x="48" y="218"/>
                  </a:lnTo>
                  <a:lnTo>
                    <a:pt x="64" y="228"/>
                  </a:lnTo>
                  <a:lnTo>
                    <a:pt x="64" y="228"/>
                  </a:lnTo>
                  <a:lnTo>
                    <a:pt x="72" y="232"/>
                  </a:lnTo>
                  <a:lnTo>
                    <a:pt x="82" y="236"/>
                  </a:lnTo>
                  <a:lnTo>
                    <a:pt x="94" y="238"/>
                  </a:lnTo>
                  <a:lnTo>
                    <a:pt x="106" y="238"/>
                  </a:lnTo>
                  <a:lnTo>
                    <a:pt x="106" y="2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6"/>
            <p:cNvSpPr/>
            <p:nvPr/>
          </p:nvSpPr>
          <p:spPr>
            <a:xfrm>
              <a:off x="6198" y="2846"/>
              <a:ext cx="204" cy="254"/>
            </a:xfrm>
            <a:custGeom>
              <a:avLst/>
              <a:gdLst/>
              <a:ahLst/>
              <a:cxnLst/>
              <a:rect l="l" t="t" r="r" b="b"/>
              <a:pathLst>
                <a:path w="204" h="254" extrusionOk="0">
                  <a:moveTo>
                    <a:pt x="204" y="16"/>
                  </a:moveTo>
                  <a:lnTo>
                    <a:pt x="110" y="16"/>
                  </a:lnTo>
                  <a:lnTo>
                    <a:pt x="110" y="254"/>
                  </a:lnTo>
                  <a:lnTo>
                    <a:pt x="92" y="254"/>
                  </a:lnTo>
                  <a:lnTo>
                    <a:pt x="92" y="16"/>
                  </a:lnTo>
                  <a:lnTo>
                    <a:pt x="0" y="16"/>
                  </a:lnTo>
                  <a:lnTo>
                    <a:pt x="0" y="0"/>
                  </a:lnTo>
                  <a:lnTo>
                    <a:pt x="204" y="0"/>
                  </a:lnTo>
                  <a:lnTo>
                    <a:pt x="204"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6"/>
            <p:cNvSpPr/>
            <p:nvPr/>
          </p:nvSpPr>
          <p:spPr>
            <a:xfrm>
              <a:off x="6454" y="2846"/>
              <a:ext cx="18" cy="254"/>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6"/>
            <p:cNvSpPr/>
            <p:nvPr/>
          </p:nvSpPr>
          <p:spPr>
            <a:xfrm>
              <a:off x="6536" y="2844"/>
              <a:ext cx="238" cy="256"/>
            </a:xfrm>
            <a:custGeom>
              <a:avLst/>
              <a:gdLst/>
              <a:ahLst/>
              <a:cxnLst/>
              <a:rect l="l" t="t" r="r" b="b"/>
              <a:pathLst>
                <a:path w="238" h="256" extrusionOk="0">
                  <a:moveTo>
                    <a:pt x="118" y="256"/>
                  </a:moveTo>
                  <a:lnTo>
                    <a:pt x="118" y="256"/>
                  </a:lnTo>
                  <a:lnTo>
                    <a:pt x="106" y="256"/>
                  </a:lnTo>
                  <a:lnTo>
                    <a:pt x="94" y="254"/>
                  </a:lnTo>
                  <a:lnTo>
                    <a:pt x="82" y="250"/>
                  </a:lnTo>
                  <a:lnTo>
                    <a:pt x="70" y="246"/>
                  </a:lnTo>
                  <a:lnTo>
                    <a:pt x="70" y="246"/>
                  </a:lnTo>
                  <a:lnTo>
                    <a:pt x="50" y="234"/>
                  </a:lnTo>
                  <a:lnTo>
                    <a:pt x="32" y="216"/>
                  </a:lnTo>
                  <a:lnTo>
                    <a:pt x="32" y="216"/>
                  </a:lnTo>
                  <a:lnTo>
                    <a:pt x="18" y="198"/>
                  </a:lnTo>
                  <a:lnTo>
                    <a:pt x="8" y="176"/>
                  </a:lnTo>
                  <a:lnTo>
                    <a:pt x="8" y="176"/>
                  </a:lnTo>
                  <a:lnTo>
                    <a:pt x="2" y="152"/>
                  </a:lnTo>
                  <a:lnTo>
                    <a:pt x="0" y="128"/>
                  </a:lnTo>
                  <a:lnTo>
                    <a:pt x="0" y="128"/>
                  </a:lnTo>
                  <a:lnTo>
                    <a:pt x="2" y="104"/>
                  </a:lnTo>
                  <a:lnTo>
                    <a:pt x="10" y="80"/>
                  </a:lnTo>
                  <a:lnTo>
                    <a:pt x="10" y="80"/>
                  </a:lnTo>
                  <a:lnTo>
                    <a:pt x="20" y="58"/>
                  </a:lnTo>
                  <a:lnTo>
                    <a:pt x="34" y="38"/>
                  </a:lnTo>
                  <a:lnTo>
                    <a:pt x="34" y="38"/>
                  </a:lnTo>
                  <a:lnTo>
                    <a:pt x="52" y="22"/>
                  </a:lnTo>
                  <a:lnTo>
                    <a:pt x="72" y="10"/>
                  </a:lnTo>
                  <a:lnTo>
                    <a:pt x="72" y="10"/>
                  </a:lnTo>
                  <a:lnTo>
                    <a:pt x="82" y="6"/>
                  </a:lnTo>
                  <a:lnTo>
                    <a:pt x="94" y="2"/>
                  </a:lnTo>
                  <a:lnTo>
                    <a:pt x="106" y="0"/>
                  </a:lnTo>
                  <a:lnTo>
                    <a:pt x="118" y="0"/>
                  </a:lnTo>
                  <a:lnTo>
                    <a:pt x="118" y="0"/>
                  </a:lnTo>
                  <a:lnTo>
                    <a:pt x="132" y="0"/>
                  </a:lnTo>
                  <a:lnTo>
                    <a:pt x="144" y="2"/>
                  </a:lnTo>
                  <a:lnTo>
                    <a:pt x="156" y="6"/>
                  </a:lnTo>
                  <a:lnTo>
                    <a:pt x="168" y="12"/>
                  </a:lnTo>
                  <a:lnTo>
                    <a:pt x="168" y="12"/>
                  </a:lnTo>
                  <a:lnTo>
                    <a:pt x="188" y="24"/>
                  </a:lnTo>
                  <a:lnTo>
                    <a:pt x="204" y="40"/>
                  </a:lnTo>
                  <a:lnTo>
                    <a:pt x="204" y="40"/>
                  </a:lnTo>
                  <a:lnTo>
                    <a:pt x="218" y="60"/>
                  </a:lnTo>
                  <a:lnTo>
                    <a:pt x="228" y="82"/>
                  </a:lnTo>
                  <a:lnTo>
                    <a:pt x="228" y="82"/>
                  </a:lnTo>
                  <a:lnTo>
                    <a:pt x="236" y="106"/>
                  </a:lnTo>
                  <a:lnTo>
                    <a:pt x="238" y="128"/>
                  </a:lnTo>
                  <a:lnTo>
                    <a:pt x="238" y="128"/>
                  </a:lnTo>
                  <a:lnTo>
                    <a:pt x="234" y="154"/>
                  </a:lnTo>
                  <a:lnTo>
                    <a:pt x="228" y="178"/>
                  </a:lnTo>
                  <a:lnTo>
                    <a:pt x="228" y="178"/>
                  </a:lnTo>
                  <a:lnTo>
                    <a:pt x="218" y="200"/>
                  </a:lnTo>
                  <a:lnTo>
                    <a:pt x="204" y="218"/>
                  </a:lnTo>
                  <a:lnTo>
                    <a:pt x="204" y="218"/>
                  </a:lnTo>
                  <a:lnTo>
                    <a:pt x="186" y="234"/>
                  </a:lnTo>
                  <a:lnTo>
                    <a:pt x="166" y="246"/>
                  </a:lnTo>
                  <a:lnTo>
                    <a:pt x="166" y="246"/>
                  </a:lnTo>
                  <a:lnTo>
                    <a:pt x="154" y="250"/>
                  </a:lnTo>
                  <a:lnTo>
                    <a:pt x="142" y="254"/>
                  </a:lnTo>
                  <a:lnTo>
                    <a:pt x="130" y="256"/>
                  </a:lnTo>
                  <a:lnTo>
                    <a:pt x="118" y="256"/>
                  </a:lnTo>
                  <a:lnTo>
                    <a:pt x="118" y="256"/>
                  </a:lnTo>
                  <a:close/>
                  <a:moveTo>
                    <a:pt x="18" y="128"/>
                  </a:moveTo>
                  <a:lnTo>
                    <a:pt x="18" y="128"/>
                  </a:lnTo>
                  <a:lnTo>
                    <a:pt x="20" y="150"/>
                  </a:lnTo>
                  <a:lnTo>
                    <a:pt x="26" y="170"/>
                  </a:lnTo>
                  <a:lnTo>
                    <a:pt x="26" y="170"/>
                  </a:lnTo>
                  <a:lnTo>
                    <a:pt x="34" y="190"/>
                  </a:lnTo>
                  <a:lnTo>
                    <a:pt x="46" y="206"/>
                  </a:lnTo>
                  <a:lnTo>
                    <a:pt x="46" y="206"/>
                  </a:lnTo>
                  <a:lnTo>
                    <a:pt x="60" y="220"/>
                  </a:lnTo>
                  <a:lnTo>
                    <a:pt x="78" y="230"/>
                  </a:lnTo>
                  <a:lnTo>
                    <a:pt x="78" y="230"/>
                  </a:lnTo>
                  <a:lnTo>
                    <a:pt x="88" y="234"/>
                  </a:lnTo>
                  <a:lnTo>
                    <a:pt x="98" y="238"/>
                  </a:lnTo>
                  <a:lnTo>
                    <a:pt x="108" y="240"/>
                  </a:lnTo>
                  <a:lnTo>
                    <a:pt x="118" y="240"/>
                  </a:lnTo>
                  <a:lnTo>
                    <a:pt x="118" y="240"/>
                  </a:lnTo>
                  <a:lnTo>
                    <a:pt x="130" y="240"/>
                  </a:lnTo>
                  <a:lnTo>
                    <a:pt x="140" y="238"/>
                  </a:lnTo>
                  <a:lnTo>
                    <a:pt x="150" y="234"/>
                  </a:lnTo>
                  <a:lnTo>
                    <a:pt x="160" y="230"/>
                  </a:lnTo>
                  <a:lnTo>
                    <a:pt x="160" y="230"/>
                  </a:lnTo>
                  <a:lnTo>
                    <a:pt x="176" y="220"/>
                  </a:lnTo>
                  <a:lnTo>
                    <a:pt x="192" y="204"/>
                  </a:lnTo>
                  <a:lnTo>
                    <a:pt x="192" y="204"/>
                  </a:lnTo>
                  <a:lnTo>
                    <a:pt x="202" y="188"/>
                  </a:lnTo>
                  <a:lnTo>
                    <a:pt x="212" y="170"/>
                  </a:lnTo>
                  <a:lnTo>
                    <a:pt x="212" y="170"/>
                  </a:lnTo>
                  <a:lnTo>
                    <a:pt x="216" y="148"/>
                  </a:lnTo>
                  <a:lnTo>
                    <a:pt x="218" y="128"/>
                  </a:lnTo>
                  <a:lnTo>
                    <a:pt x="218" y="128"/>
                  </a:lnTo>
                  <a:lnTo>
                    <a:pt x="216" y="108"/>
                  </a:lnTo>
                  <a:lnTo>
                    <a:pt x="212" y="86"/>
                  </a:lnTo>
                  <a:lnTo>
                    <a:pt x="212" y="86"/>
                  </a:lnTo>
                  <a:lnTo>
                    <a:pt x="202" y="68"/>
                  </a:lnTo>
                  <a:lnTo>
                    <a:pt x="190" y="50"/>
                  </a:lnTo>
                  <a:lnTo>
                    <a:pt x="190" y="50"/>
                  </a:lnTo>
                  <a:lnTo>
                    <a:pt x="176" y="36"/>
                  </a:lnTo>
                  <a:lnTo>
                    <a:pt x="158" y="26"/>
                  </a:lnTo>
                  <a:lnTo>
                    <a:pt x="158" y="26"/>
                  </a:lnTo>
                  <a:lnTo>
                    <a:pt x="150" y="22"/>
                  </a:lnTo>
                  <a:lnTo>
                    <a:pt x="140" y="20"/>
                  </a:lnTo>
                  <a:lnTo>
                    <a:pt x="130" y="18"/>
                  </a:lnTo>
                  <a:lnTo>
                    <a:pt x="118" y="16"/>
                  </a:lnTo>
                  <a:lnTo>
                    <a:pt x="118" y="16"/>
                  </a:lnTo>
                  <a:lnTo>
                    <a:pt x="108" y="18"/>
                  </a:lnTo>
                  <a:lnTo>
                    <a:pt x="96" y="20"/>
                  </a:lnTo>
                  <a:lnTo>
                    <a:pt x="86" y="22"/>
                  </a:lnTo>
                  <a:lnTo>
                    <a:pt x="78" y="26"/>
                  </a:lnTo>
                  <a:lnTo>
                    <a:pt x="78" y="26"/>
                  </a:lnTo>
                  <a:lnTo>
                    <a:pt x="60" y="38"/>
                  </a:lnTo>
                  <a:lnTo>
                    <a:pt x="46" y="52"/>
                  </a:lnTo>
                  <a:lnTo>
                    <a:pt x="46" y="52"/>
                  </a:lnTo>
                  <a:lnTo>
                    <a:pt x="34" y="68"/>
                  </a:lnTo>
                  <a:lnTo>
                    <a:pt x="26" y="88"/>
                  </a:lnTo>
                  <a:lnTo>
                    <a:pt x="26" y="88"/>
                  </a:lnTo>
                  <a:lnTo>
                    <a:pt x="20" y="108"/>
                  </a:lnTo>
                  <a:lnTo>
                    <a:pt x="18" y="128"/>
                  </a:lnTo>
                  <a:lnTo>
                    <a:pt x="18" y="1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6"/>
            <p:cNvSpPr/>
            <p:nvPr/>
          </p:nvSpPr>
          <p:spPr>
            <a:xfrm>
              <a:off x="6836" y="2846"/>
              <a:ext cx="210" cy="254"/>
            </a:xfrm>
            <a:custGeom>
              <a:avLst/>
              <a:gdLst/>
              <a:ahLst/>
              <a:cxnLst/>
              <a:rect l="l" t="t" r="r" b="b"/>
              <a:pathLst>
                <a:path w="210" h="254" extrusionOk="0">
                  <a:moveTo>
                    <a:pt x="18" y="34"/>
                  </a:moveTo>
                  <a:lnTo>
                    <a:pt x="18" y="254"/>
                  </a:lnTo>
                  <a:lnTo>
                    <a:pt x="0" y="254"/>
                  </a:lnTo>
                  <a:lnTo>
                    <a:pt x="0" y="0"/>
                  </a:lnTo>
                  <a:lnTo>
                    <a:pt x="14" y="0"/>
                  </a:lnTo>
                  <a:lnTo>
                    <a:pt x="192" y="222"/>
                  </a:lnTo>
                  <a:lnTo>
                    <a:pt x="192" y="0"/>
                  </a:lnTo>
                  <a:lnTo>
                    <a:pt x="210" y="0"/>
                  </a:lnTo>
                  <a:lnTo>
                    <a:pt x="210" y="254"/>
                  </a:lnTo>
                  <a:lnTo>
                    <a:pt x="194" y="254"/>
                  </a:lnTo>
                  <a:lnTo>
                    <a:pt x="18" y="3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6"/>
            <p:cNvSpPr/>
            <p:nvPr/>
          </p:nvSpPr>
          <p:spPr>
            <a:xfrm>
              <a:off x="7106" y="2844"/>
              <a:ext cx="190" cy="258"/>
            </a:xfrm>
            <a:custGeom>
              <a:avLst/>
              <a:gdLst/>
              <a:ahLst/>
              <a:cxnLst/>
              <a:rect l="l" t="t" r="r" b="b"/>
              <a:pathLst>
                <a:path w="190" h="258" extrusionOk="0">
                  <a:moveTo>
                    <a:pt x="168" y="44"/>
                  </a:moveTo>
                  <a:lnTo>
                    <a:pt x="168" y="44"/>
                  </a:lnTo>
                  <a:lnTo>
                    <a:pt x="154" y="32"/>
                  </a:lnTo>
                  <a:lnTo>
                    <a:pt x="138" y="24"/>
                  </a:lnTo>
                  <a:lnTo>
                    <a:pt x="120" y="18"/>
                  </a:lnTo>
                  <a:lnTo>
                    <a:pt x="98" y="16"/>
                  </a:lnTo>
                  <a:lnTo>
                    <a:pt x="98" y="16"/>
                  </a:lnTo>
                  <a:lnTo>
                    <a:pt x="80" y="18"/>
                  </a:lnTo>
                  <a:lnTo>
                    <a:pt x="66" y="20"/>
                  </a:lnTo>
                  <a:lnTo>
                    <a:pt x="54" y="24"/>
                  </a:lnTo>
                  <a:lnTo>
                    <a:pt x="44" y="30"/>
                  </a:lnTo>
                  <a:lnTo>
                    <a:pt x="44" y="30"/>
                  </a:lnTo>
                  <a:lnTo>
                    <a:pt x="36" y="38"/>
                  </a:lnTo>
                  <a:lnTo>
                    <a:pt x="32" y="48"/>
                  </a:lnTo>
                  <a:lnTo>
                    <a:pt x="28" y="58"/>
                  </a:lnTo>
                  <a:lnTo>
                    <a:pt x="28" y="68"/>
                  </a:lnTo>
                  <a:lnTo>
                    <a:pt x="28" y="68"/>
                  </a:lnTo>
                  <a:lnTo>
                    <a:pt x="28" y="80"/>
                  </a:lnTo>
                  <a:lnTo>
                    <a:pt x="32" y="88"/>
                  </a:lnTo>
                  <a:lnTo>
                    <a:pt x="32" y="88"/>
                  </a:lnTo>
                  <a:lnTo>
                    <a:pt x="36" y="96"/>
                  </a:lnTo>
                  <a:lnTo>
                    <a:pt x="44" y="102"/>
                  </a:lnTo>
                  <a:lnTo>
                    <a:pt x="44" y="102"/>
                  </a:lnTo>
                  <a:lnTo>
                    <a:pt x="56" y="108"/>
                  </a:lnTo>
                  <a:lnTo>
                    <a:pt x="68" y="112"/>
                  </a:lnTo>
                  <a:lnTo>
                    <a:pt x="68" y="112"/>
                  </a:lnTo>
                  <a:lnTo>
                    <a:pt x="102" y="120"/>
                  </a:lnTo>
                  <a:lnTo>
                    <a:pt x="102" y="120"/>
                  </a:lnTo>
                  <a:lnTo>
                    <a:pt x="138" y="130"/>
                  </a:lnTo>
                  <a:lnTo>
                    <a:pt x="138" y="130"/>
                  </a:lnTo>
                  <a:lnTo>
                    <a:pt x="154" y="136"/>
                  </a:lnTo>
                  <a:lnTo>
                    <a:pt x="166" y="142"/>
                  </a:lnTo>
                  <a:lnTo>
                    <a:pt x="166" y="142"/>
                  </a:lnTo>
                  <a:lnTo>
                    <a:pt x="176" y="152"/>
                  </a:lnTo>
                  <a:lnTo>
                    <a:pt x="184" y="162"/>
                  </a:lnTo>
                  <a:lnTo>
                    <a:pt x="184" y="162"/>
                  </a:lnTo>
                  <a:lnTo>
                    <a:pt x="190" y="174"/>
                  </a:lnTo>
                  <a:lnTo>
                    <a:pt x="190" y="190"/>
                  </a:lnTo>
                  <a:lnTo>
                    <a:pt x="190" y="190"/>
                  </a:lnTo>
                  <a:lnTo>
                    <a:pt x="188" y="206"/>
                  </a:lnTo>
                  <a:lnTo>
                    <a:pt x="184" y="220"/>
                  </a:lnTo>
                  <a:lnTo>
                    <a:pt x="184" y="220"/>
                  </a:lnTo>
                  <a:lnTo>
                    <a:pt x="176" y="230"/>
                  </a:lnTo>
                  <a:lnTo>
                    <a:pt x="166" y="240"/>
                  </a:lnTo>
                  <a:lnTo>
                    <a:pt x="166" y="240"/>
                  </a:lnTo>
                  <a:lnTo>
                    <a:pt x="152" y="248"/>
                  </a:lnTo>
                  <a:lnTo>
                    <a:pt x="136" y="252"/>
                  </a:lnTo>
                  <a:lnTo>
                    <a:pt x="136" y="252"/>
                  </a:lnTo>
                  <a:lnTo>
                    <a:pt x="120" y="256"/>
                  </a:lnTo>
                  <a:lnTo>
                    <a:pt x="100" y="258"/>
                  </a:lnTo>
                  <a:lnTo>
                    <a:pt x="100" y="258"/>
                  </a:lnTo>
                  <a:lnTo>
                    <a:pt x="86" y="256"/>
                  </a:lnTo>
                  <a:lnTo>
                    <a:pt x="72" y="254"/>
                  </a:lnTo>
                  <a:lnTo>
                    <a:pt x="58" y="252"/>
                  </a:lnTo>
                  <a:lnTo>
                    <a:pt x="46" y="248"/>
                  </a:lnTo>
                  <a:lnTo>
                    <a:pt x="34" y="242"/>
                  </a:lnTo>
                  <a:lnTo>
                    <a:pt x="22" y="236"/>
                  </a:lnTo>
                  <a:lnTo>
                    <a:pt x="10" y="228"/>
                  </a:lnTo>
                  <a:lnTo>
                    <a:pt x="0" y="220"/>
                  </a:lnTo>
                  <a:lnTo>
                    <a:pt x="10" y="204"/>
                  </a:lnTo>
                  <a:lnTo>
                    <a:pt x="10" y="204"/>
                  </a:lnTo>
                  <a:lnTo>
                    <a:pt x="18" y="212"/>
                  </a:lnTo>
                  <a:lnTo>
                    <a:pt x="28" y="220"/>
                  </a:lnTo>
                  <a:lnTo>
                    <a:pt x="48" y="232"/>
                  </a:lnTo>
                  <a:lnTo>
                    <a:pt x="48" y="232"/>
                  </a:lnTo>
                  <a:lnTo>
                    <a:pt x="60" y="236"/>
                  </a:lnTo>
                  <a:lnTo>
                    <a:pt x="74" y="238"/>
                  </a:lnTo>
                  <a:lnTo>
                    <a:pt x="86" y="240"/>
                  </a:lnTo>
                  <a:lnTo>
                    <a:pt x="100" y="242"/>
                  </a:lnTo>
                  <a:lnTo>
                    <a:pt x="100" y="242"/>
                  </a:lnTo>
                  <a:lnTo>
                    <a:pt x="116" y="240"/>
                  </a:lnTo>
                  <a:lnTo>
                    <a:pt x="130" y="238"/>
                  </a:lnTo>
                  <a:lnTo>
                    <a:pt x="142" y="234"/>
                  </a:lnTo>
                  <a:lnTo>
                    <a:pt x="152" y="230"/>
                  </a:lnTo>
                  <a:lnTo>
                    <a:pt x="152" y="230"/>
                  </a:lnTo>
                  <a:lnTo>
                    <a:pt x="160" y="222"/>
                  </a:lnTo>
                  <a:lnTo>
                    <a:pt x="166" y="214"/>
                  </a:lnTo>
                  <a:lnTo>
                    <a:pt x="170" y="204"/>
                  </a:lnTo>
                  <a:lnTo>
                    <a:pt x="172" y="192"/>
                  </a:lnTo>
                  <a:lnTo>
                    <a:pt x="172" y="192"/>
                  </a:lnTo>
                  <a:lnTo>
                    <a:pt x="170" y="180"/>
                  </a:lnTo>
                  <a:lnTo>
                    <a:pt x="166" y="172"/>
                  </a:lnTo>
                  <a:lnTo>
                    <a:pt x="166" y="172"/>
                  </a:lnTo>
                  <a:lnTo>
                    <a:pt x="160" y="162"/>
                  </a:lnTo>
                  <a:lnTo>
                    <a:pt x="152" y="156"/>
                  </a:lnTo>
                  <a:lnTo>
                    <a:pt x="152" y="156"/>
                  </a:lnTo>
                  <a:lnTo>
                    <a:pt x="140" y="150"/>
                  </a:lnTo>
                  <a:lnTo>
                    <a:pt x="126" y="144"/>
                  </a:lnTo>
                  <a:lnTo>
                    <a:pt x="126" y="144"/>
                  </a:lnTo>
                  <a:lnTo>
                    <a:pt x="92" y="136"/>
                  </a:lnTo>
                  <a:lnTo>
                    <a:pt x="92" y="136"/>
                  </a:lnTo>
                  <a:lnTo>
                    <a:pt x="56" y="126"/>
                  </a:lnTo>
                  <a:lnTo>
                    <a:pt x="56" y="126"/>
                  </a:lnTo>
                  <a:lnTo>
                    <a:pt x="42" y="122"/>
                  </a:lnTo>
                  <a:lnTo>
                    <a:pt x="30" y="114"/>
                  </a:lnTo>
                  <a:lnTo>
                    <a:pt x="30" y="114"/>
                  </a:lnTo>
                  <a:lnTo>
                    <a:pt x="20" y="106"/>
                  </a:lnTo>
                  <a:lnTo>
                    <a:pt x="14" y="98"/>
                  </a:lnTo>
                  <a:lnTo>
                    <a:pt x="14" y="98"/>
                  </a:lnTo>
                  <a:lnTo>
                    <a:pt x="10" y="86"/>
                  </a:lnTo>
                  <a:lnTo>
                    <a:pt x="8" y="70"/>
                  </a:lnTo>
                  <a:lnTo>
                    <a:pt x="8" y="70"/>
                  </a:lnTo>
                  <a:lnTo>
                    <a:pt x="10" y="54"/>
                  </a:lnTo>
                  <a:lnTo>
                    <a:pt x="16" y="40"/>
                  </a:lnTo>
                  <a:lnTo>
                    <a:pt x="16" y="40"/>
                  </a:lnTo>
                  <a:lnTo>
                    <a:pt x="24" y="28"/>
                  </a:lnTo>
                  <a:lnTo>
                    <a:pt x="34" y="18"/>
                  </a:lnTo>
                  <a:lnTo>
                    <a:pt x="34" y="18"/>
                  </a:lnTo>
                  <a:lnTo>
                    <a:pt x="46" y="10"/>
                  </a:lnTo>
                  <a:lnTo>
                    <a:pt x="62" y="4"/>
                  </a:lnTo>
                  <a:lnTo>
                    <a:pt x="62" y="4"/>
                  </a:lnTo>
                  <a:lnTo>
                    <a:pt x="80" y="2"/>
                  </a:lnTo>
                  <a:lnTo>
                    <a:pt x="98" y="0"/>
                  </a:lnTo>
                  <a:lnTo>
                    <a:pt x="98" y="0"/>
                  </a:lnTo>
                  <a:lnTo>
                    <a:pt x="122" y="2"/>
                  </a:lnTo>
                  <a:lnTo>
                    <a:pt x="142" y="8"/>
                  </a:lnTo>
                  <a:lnTo>
                    <a:pt x="142" y="8"/>
                  </a:lnTo>
                  <a:lnTo>
                    <a:pt x="160" y="16"/>
                  </a:lnTo>
                  <a:lnTo>
                    <a:pt x="178"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13;p16"/>
          <p:cNvSpPr txBox="1"/>
          <p:nvPr/>
        </p:nvSpPr>
        <p:spPr>
          <a:xfrm>
            <a:off x="8099044" y="4614863"/>
            <a:ext cx="721106" cy="8079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700">
                <a:solidFill>
                  <a:srgbClr val="7F7F7F"/>
                </a:solidFill>
                <a:latin typeface="Arial"/>
                <a:ea typeface="Arial"/>
                <a:cs typeface="Arial"/>
                <a:sym typeface="Arial"/>
              </a:rPr>
              <a:t>Research Partner</a:t>
            </a:r>
            <a:endParaRPr sz="700">
              <a:solidFill>
                <a:srgbClr val="7F7F7F"/>
              </a:solidFill>
              <a:latin typeface="Arial"/>
              <a:ea typeface="Arial"/>
              <a:cs typeface="Arial"/>
              <a:sym typeface="Arial"/>
            </a:endParaRPr>
          </a:p>
        </p:txBody>
      </p:sp>
      <p:sp>
        <p:nvSpPr>
          <p:cNvPr id="114" name="Google Shape;114;p16"/>
          <p:cNvSpPr txBox="1"/>
          <p:nvPr/>
        </p:nvSpPr>
        <p:spPr>
          <a:xfrm>
            <a:off x="317118" y="4800600"/>
            <a:ext cx="1892681" cy="12118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050">
                <a:solidFill>
                  <a:srgbClr val="404041"/>
                </a:solidFill>
                <a:latin typeface="Arial"/>
                <a:ea typeface="Arial"/>
                <a:cs typeface="Arial"/>
                <a:sym typeface="Arial"/>
              </a:rPr>
              <a:t>www.springglobal.com</a:t>
            </a:r>
            <a:endParaRPr sz="1050">
              <a:solidFill>
                <a:srgbClr val="40404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a:endParaRPr/>
          </a:p>
        </p:txBody>
      </p:sp>
      <p:sp>
        <p:nvSpPr>
          <p:cNvPr id="117" name="Google Shape;117;p1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1600"/>
              </a:spcAft>
              <a:buClr>
                <a:schemeClr val="dk1"/>
              </a:buClr>
              <a:buSzPts val="1800"/>
              <a:buChar char="■"/>
              <a:defRPr/>
            </a:lvl9pPr>
          </a:lstStyle>
          <a:p>
            <a:endParaRPr/>
          </a:p>
        </p:txBody>
      </p:sp>
      <p:sp>
        <p:nvSpPr>
          <p:cNvPr id="118" name="Google Shape;11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21"/>
        <p:cNvGrpSpPr/>
        <p:nvPr/>
      </p:nvGrpSpPr>
      <p:grpSpPr>
        <a:xfrm>
          <a:off x="0" y="0"/>
          <a:ext cx="0" cy="0"/>
          <a:chOff x="0" y="0"/>
          <a:chExt cx="0" cy="0"/>
        </a:xfrm>
      </p:grpSpPr>
      <p:sp>
        <p:nvSpPr>
          <p:cNvPr id="122" name="Google Shape;122;p18"/>
          <p:cNvSpPr/>
          <p:nvPr/>
        </p:nvSpPr>
        <p:spPr>
          <a:xfrm>
            <a:off x="0" y="0"/>
            <a:ext cx="9144000" cy="2400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3" name="Google Shape;123;p18"/>
          <p:cNvGrpSpPr/>
          <p:nvPr/>
        </p:nvGrpSpPr>
        <p:grpSpPr>
          <a:xfrm>
            <a:off x="914577" y="317733"/>
            <a:ext cx="1453114" cy="444122"/>
            <a:chOff x="8570912" y="-1082675"/>
            <a:chExt cx="6677026" cy="2720975"/>
          </a:xfrm>
        </p:grpSpPr>
        <p:sp>
          <p:nvSpPr>
            <p:cNvPr id="124" name="Google Shape;124;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8"/>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8"/>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8"/>
            <p:cNvSpPr/>
            <p:nvPr/>
          </p:nvSpPr>
          <p:spPr>
            <a:xfrm>
              <a:off x="12082462" y="-1082675"/>
              <a:ext cx="390525" cy="3492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8"/>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8"/>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8"/>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4" name="Google Shape;134;p18" descr="D:\1. SGA Project\05_May_2018\Prabhat\Refer\ThinkstockPhotos-613749406_0.jpg"/>
          <p:cNvPicPr preferRelativeResize="0"/>
          <p:nvPr/>
        </p:nvPicPr>
        <p:blipFill rotWithShape="1">
          <a:blip r:embed="rId2">
            <a:alphaModFix/>
          </a:blip>
          <a:srcRect l="32446" r="40128"/>
          <a:stretch/>
        </p:blipFill>
        <p:spPr>
          <a:xfrm>
            <a:off x="-1" y="0"/>
            <a:ext cx="3403601" cy="5143500"/>
          </a:xfrm>
          <a:prstGeom prst="rect">
            <a:avLst/>
          </a:prstGeom>
          <a:noFill/>
          <a:ln>
            <a:noFill/>
          </a:ln>
        </p:spPr>
      </p:pic>
      <p:grpSp>
        <p:nvGrpSpPr>
          <p:cNvPr id="135" name="Google Shape;135;p18"/>
          <p:cNvGrpSpPr/>
          <p:nvPr/>
        </p:nvGrpSpPr>
        <p:grpSpPr>
          <a:xfrm>
            <a:off x="734752" y="285750"/>
            <a:ext cx="1934095" cy="591127"/>
            <a:chOff x="8570912" y="-1082675"/>
            <a:chExt cx="6677026" cy="2720975"/>
          </a:xfrm>
        </p:grpSpPr>
        <p:sp>
          <p:nvSpPr>
            <p:cNvPr id="136" name="Google Shape;136;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8"/>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8"/>
            <p:cNvSpPr/>
            <p:nvPr/>
          </p:nvSpPr>
          <p:spPr>
            <a:xfrm>
              <a:off x="10009187" y="-330200"/>
              <a:ext cx="758825" cy="847725"/>
            </a:xfrm>
            <a:custGeom>
              <a:avLst/>
              <a:gdLst/>
              <a:ahLst/>
              <a:cxnLst/>
              <a:rect l="l" t="t" r="r" b="b"/>
              <a:pathLst>
                <a:path w="478" h="534" extrusionOk="0">
                  <a:moveTo>
                    <a:pt x="240" y="0"/>
                  </a:moveTo>
                  <a:lnTo>
                    <a:pt x="240" y="0"/>
                  </a:lnTo>
                  <a:lnTo>
                    <a:pt x="216" y="2"/>
                  </a:lnTo>
                  <a:lnTo>
                    <a:pt x="194" y="4"/>
                  </a:lnTo>
                  <a:lnTo>
                    <a:pt x="170" y="10"/>
                  </a:lnTo>
                  <a:lnTo>
                    <a:pt x="148" y="18"/>
                  </a:lnTo>
                  <a:lnTo>
                    <a:pt x="128" y="30"/>
                  </a:lnTo>
                  <a:lnTo>
                    <a:pt x="108" y="42"/>
                  </a:lnTo>
                  <a:lnTo>
                    <a:pt x="90" y="56"/>
                  </a:lnTo>
                  <a:lnTo>
                    <a:pt x="72" y="72"/>
                  </a:lnTo>
                  <a:lnTo>
                    <a:pt x="56" y="90"/>
                  </a:lnTo>
                  <a:lnTo>
                    <a:pt x="42" y="112"/>
                  </a:lnTo>
                  <a:lnTo>
                    <a:pt x="30" y="134"/>
                  </a:lnTo>
                  <a:lnTo>
                    <a:pt x="18" y="156"/>
                  </a:lnTo>
                  <a:lnTo>
                    <a:pt x="10" y="182"/>
                  </a:lnTo>
                  <a:lnTo>
                    <a:pt x="4" y="208"/>
                  </a:lnTo>
                  <a:lnTo>
                    <a:pt x="0" y="236"/>
                  </a:lnTo>
                  <a:lnTo>
                    <a:pt x="0" y="266"/>
                  </a:lnTo>
                  <a:lnTo>
                    <a:pt x="0" y="266"/>
                  </a:lnTo>
                  <a:lnTo>
                    <a:pt x="0" y="296"/>
                  </a:lnTo>
                  <a:lnTo>
                    <a:pt x="4" y="324"/>
                  </a:lnTo>
                  <a:lnTo>
                    <a:pt x="10" y="352"/>
                  </a:lnTo>
                  <a:lnTo>
                    <a:pt x="18" y="376"/>
                  </a:lnTo>
                  <a:lnTo>
                    <a:pt x="30" y="400"/>
                  </a:lnTo>
                  <a:lnTo>
                    <a:pt x="42" y="422"/>
                  </a:lnTo>
                  <a:lnTo>
                    <a:pt x="56" y="442"/>
                  </a:lnTo>
                  <a:lnTo>
                    <a:pt x="72" y="460"/>
                  </a:lnTo>
                  <a:lnTo>
                    <a:pt x="90" y="476"/>
                  </a:lnTo>
                  <a:lnTo>
                    <a:pt x="108" y="492"/>
                  </a:lnTo>
                  <a:lnTo>
                    <a:pt x="128" y="504"/>
                  </a:lnTo>
                  <a:lnTo>
                    <a:pt x="148" y="514"/>
                  </a:lnTo>
                  <a:lnTo>
                    <a:pt x="170" y="522"/>
                  </a:lnTo>
                  <a:lnTo>
                    <a:pt x="194" y="528"/>
                  </a:lnTo>
                  <a:lnTo>
                    <a:pt x="216" y="532"/>
                  </a:lnTo>
                  <a:lnTo>
                    <a:pt x="240" y="534"/>
                  </a:lnTo>
                  <a:lnTo>
                    <a:pt x="240" y="534"/>
                  </a:lnTo>
                  <a:lnTo>
                    <a:pt x="264" y="532"/>
                  </a:lnTo>
                  <a:lnTo>
                    <a:pt x="288" y="528"/>
                  </a:lnTo>
                  <a:lnTo>
                    <a:pt x="310" y="522"/>
                  </a:lnTo>
                  <a:lnTo>
                    <a:pt x="332" y="514"/>
                  </a:lnTo>
                  <a:lnTo>
                    <a:pt x="354" y="504"/>
                  </a:lnTo>
                  <a:lnTo>
                    <a:pt x="372" y="492"/>
                  </a:lnTo>
                  <a:lnTo>
                    <a:pt x="392" y="478"/>
                  </a:lnTo>
                  <a:lnTo>
                    <a:pt x="408" y="462"/>
                  </a:lnTo>
                  <a:lnTo>
                    <a:pt x="424" y="444"/>
                  </a:lnTo>
                  <a:lnTo>
                    <a:pt x="436" y="424"/>
                  </a:lnTo>
                  <a:lnTo>
                    <a:pt x="448" y="402"/>
                  </a:lnTo>
                  <a:lnTo>
                    <a:pt x="458" y="378"/>
                  </a:lnTo>
                  <a:lnTo>
                    <a:pt x="466" y="352"/>
                  </a:lnTo>
                  <a:lnTo>
                    <a:pt x="472" y="326"/>
                  </a:lnTo>
                  <a:lnTo>
                    <a:pt x="476" y="296"/>
                  </a:lnTo>
                  <a:lnTo>
                    <a:pt x="478" y="266"/>
                  </a:lnTo>
                  <a:lnTo>
                    <a:pt x="478" y="266"/>
                  </a:lnTo>
                  <a:lnTo>
                    <a:pt x="476" y="236"/>
                  </a:lnTo>
                  <a:lnTo>
                    <a:pt x="472" y="208"/>
                  </a:lnTo>
                  <a:lnTo>
                    <a:pt x="466" y="182"/>
                  </a:lnTo>
                  <a:lnTo>
                    <a:pt x="458" y="156"/>
                  </a:lnTo>
                  <a:lnTo>
                    <a:pt x="448" y="132"/>
                  </a:lnTo>
                  <a:lnTo>
                    <a:pt x="436" y="110"/>
                  </a:lnTo>
                  <a:lnTo>
                    <a:pt x="422" y="90"/>
                  </a:lnTo>
                  <a:lnTo>
                    <a:pt x="408" y="72"/>
                  </a:lnTo>
                  <a:lnTo>
                    <a:pt x="390" y="56"/>
                  </a:lnTo>
                  <a:lnTo>
                    <a:pt x="372" y="42"/>
                  </a:lnTo>
                  <a:lnTo>
                    <a:pt x="352" y="28"/>
                  </a:lnTo>
                  <a:lnTo>
                    <a:pt x="332" y="18"/>
                  </a:lnTo>
                  <a:lnTo>
                    <a:pt x="310" y="10"/>
                  </a:lnTo>
                  <a:lnTo>
                    <a:pt x="288" y="4"/>
                  </a:lnTo>
                  <a:lnTo>
                    <a:pt x="264" y="2"/>
                  </a:lnTo>
                  <a:lnTo>
                    <a:pt x="24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8"/>
            <p:cNvSpPr/>
            <p:nvPr/>
          </p:nvSpPr>
          <p:spPr>
            <a:xfrm>
              <a:off x="9713912" y="-590550"/>
              <a:ext cx="1358900" cy="1739900"/>
            </a:xfrm>
            <a:custGeom>
              <a:avLst/>
              <a:gdLst/>
              <a:ahLst/>
              <a:cxnLst/>
              <a:rect l="l" t="t" r="r" b="b"/>
              <a:pathLst>
                <a:path w="856" h="1096" extrusionOk="0">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8"/>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8"/>
            <p:cNvSpPr/>
            <p:nvPr/>
          </p:nvSpPr>
          <p:spPr>
            <a:xfrm>
              <a:off x="12082462" y="-1082675"/>
              <a:ext cx="390525" cy="349250"/>
            </a:xfrm>
            <a:prstGeom prst="rect">
              <a:avLst/>
            </a:pr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8"/>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8"/>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8"/>
            <p:cNvSpPr/>
            <p:nvPr/>
          </p:nvSpPr>
          <p:spPr>
            <a:xfrm>
              <a:off x="14190663" y="-336550"/>
              <a:ext cx="758825" cy="727075"/>
            </a:xfrm>
            <a:custGeom>
              <a:avLst/>
              <a:gdLst/>
              <a:ahLst/>
              <a:cxnLst/>
              <a:rect l="l" t="t" r="r" b="b"/>
              <a:pathLst>
                <a:path w="478" h="458" extrusionOk="0">
                  <a:moveTo>
                    <a:pt x="236" y="0"/>
                  </a:moveTo>
                  <a:lnTo>
                    <a:pt x="236" y="0"/>
                  </a:lnTo>
                  <a:lnTo>
                    <a:pt x="212" y="0"/>
                  </a:lnTo>
                  <a:lnTo>
                    <a:pt x="188" y="4"/>
                  </a:lnTo>
                  <a:lnTo>
                    <a:pt x="164" y="8"/>
                  </a:lnTo>
                  <a:lnTo>
                    <a:pt x="144" y="16"/>
                  </a:lnTo>
                  <a:lnTo>
                    <a:pt x="122" y="24"/>
                  </a:lnTo>
                  <a:lnTo>
                    <a:pt x="104" y="36"/>
                  </a:lnTo>
                  <a:lnTo>
                    <a:pt x="84" y="48"/>
                  </a:lnTo>
                  <a:lnTo>
                    <a:pt x="68" y="62"/>
                  </a:lnTo>
                  <a:lnTo>
                    <a:pt x="54" y="78"/>
                  </a:lnTo>
                  <a:lnTo>
                    <a:pt x="40" y="96"/>
                  </a:lnTo>
                  <a:lnTo>
                    <a:pt x="28" y="114"/>
                  </a:lnTo>
                  <a:lnTo>
                    <a:pt x="18" y="134"/>
                  </a:lnTo>
                  <a:lnTo>
                    <a:pt x="10" y="156"/>
                  </a:lnTo>
                  <a:lnTo>
                    <a:pt x="4" y="178"/>
                  </a:lnTo>
                  <a:lnTo>
                    <a:pt x="2" y="202"/>
                  </a:lnTo>
                  <a:lnTo>
                    <a:pt x="0" y="228"/>
                  </a:lnTo>
                  <a:lnTo>
                    <a:pt x="0" y="228"/>
                  </a:lnTo>
                  <a:lnTo>
                    <a:pt x="2" y="254"/>
                  </a:lnTo>
                  <a:lnTo>
                    <a:pt x="4" y="278"/>
                  </a:lnTo>
                  <a:lnTo>
                    <a:pt x="10" y="300"/>
                  </a:lnTo>
                  <a:lnTo>
                    <a:pt x="18" y="322"/>
                  </a:lnTo>
                  <a:lnTo>
                    <a:pt x="28" y="342"/>
                  </a:lnTo>
                  <a:lnTo>
                    <a:pt x="40" y="362"/>
                  </a:lnTo>
                  <a:lnTo>
                    <a:pt x="54" y="380"/>
                  </a:lnTo>
                  <a:lnTo>
                    <a:pt x="68" y="396"/>
                  </a:lnTo>
                  <a:lnTo>
                    <a:pt x="86" y="410"/>
                  </a:lnTo>
                  <a:lnTo>
                    <a:pt x="104" y="422"/>
                  </a:lnTo>
                  <a:lnTo>
                    <a:pt x="124" y="434"/>
                  </a:lnTo>
                  <a:lnTo>
                    <a:pt x="144" y="442"/>
                  </a:lnTo>
                  <a:lnTo>
                    <a:pt x="166" y="450"/>
                  </a:lnTo>
                  <a:lnTo>
                    <a:pt x="188" y="454"/>
                  </a:lnTo>
                  <a:lnTo>
                    <a:pt x="212" y="458"/>
                  </a:lnTo>
                  <a:lnTo>
                    <a:pt x="236" y="458"/>
                  </a:lnTo>
                  <a:lnTo>
                    <a:pt x="236" y="458"/>
                  </a:lnTo>
                  <a:lnTo>
                    <a:pt x="260" y="458"/>
                  </a:lnTo>
                  <a:lnTo>
                    <a:pt x="284" y="454"/>
                  </a:lnTo>
                  <a:lnTo>
                    <a:pt x="306" y="450"/>
                  </a:lnTo>
                  <a:lnTo>
                    <a:pt x="328" y="442"/>
                  </a:lnTo>
                  <a:lnTo>
                    <a:pt x="350" y="434"/>
                  </a:lnTo>
                  <a:lnTo>
                    <a:pt x="370" y="422"/>
                  </a:lnTo>
                  <a:lnTo>
                    <a:pt x="390" y="410"/>
                  </a:lnTo>
                  <a:lnTo>
                    <a:pt x="406" y="396"/>
                  </a:lnTo>
                  <a:lnTo>
                    <a:pt x="422" y="380"/>
                  </a:lnTo>
                  <a:lnTo>
                    <a:pt x="436" y="362"/>
                  </a:lnTo>
                  <a:lnTo>
                    <a:pt x="448" y="344"/>
                  </a:lnTo>
                  <a:lnTo>
                    <a:pt x="460" y="324"/>
                  </a:lnTo>
                  <a:lnTo>
                    <a:pt x="468" y="302"/>
                  </a:lnTo>
                  <a:lnTo>
                    <a:pt x="474" y="278"/>
                  </a:lnTo>
                  <a:lnTo>
                    <a:pt x="478" y="254"/>
                  </a:lnTo>
                  <a:lnTo>
                    <a:pt x="478" y="230"/>
                  </a:lnTo>
                  <a:lnTo>
                    <a:pt x="478" y="230"/>
                  </a:lnTo>
                  <a:lnTo>
                    <a:pt x="478" y="204"/>
                  </a:lnTo>
                  <a:lnTo>
                    <a:pt x="474" y="180"/>
                  </a:lnTo>
                  <a:lnTo>
                    <a:pt x="468" y="156"/>
                  </a:lnTo>
                  <a:lnTo>
                    <a:pt x="460" y="134"/>
                  </a:lnTo>
                  <a:lnTo>
                    <a:pt x="448" y="114"/>
                  </a:lnTo>
                  <a:lnTo>
                    <a:pt x="436" y="96"/>
                  </a:lnTo>
                  <a:lnTo>
                    <a:pt x="422" y="78"/>
                  </a:lnTo>
                  <a:lnTo>
                    <a:pt x="406" y="62"/>
                  </a:lnTo>
                  <a:lnTo>
                    <a:pt x="390" y="48"/>
                  </a:lnTo>
                  <a:lnTo>
                    <a:pt x="370" y="36"/>
                  </a:lnTo>
                  <a:lnTo>
                    <a:pt x="350" y="24"/>
                  </a:lnTo>
                  <a:lnTo>
                    <a:pt x="328" y="16"/>
                  </a:lnTo>
                  <a:lnTo>
                    <a:pt x="306" y="8"/>
                  </a:lnTo>
                  <a:lnTo>
                    <a:pt x="284" y="4"/>
                  </a:lnTo>
                  <a:lnTo>
                    <a:pt x="260" y="0"/>
                  </a:lnTo>
                  <a:lnTo>
                    <a:pt x="2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8"/>
            <p:cNvSpPr/>
            <p:nvPr/>
          </p:nvSpPr>
          <p:spPr>
            <a:xfrm>
              <a:off x="13885863" y="-590550"/>
              <a:ext cx="1362075" cy="1743075"/>
            </a:xfrm>
            <a:custGeom>
              <a:avLst/>
              <a:gdLst/>
              <a:ahLst/>
              <a:cxnLst/>
              <a:rect l="l" t="t" r="r" b="b"/>
              <a:pathLst>
                <a:path w="858" h="1098" extrusionOk="0">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8"/>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323850" y="205978"/>
            <a:ext cx="6381750" cy="308371"/>
          </a:xfrm>
          <a:prstGeom prst="rect">
            <a:avLst/>
          </a:prstGeom>
          <a:noFill/>
          <a:ln>
            <a:noFill/>
          </a:ln>
        </p:spPr>
        <p:txBody>
          <a:bodyPr spcFirstLastPara="1" wrap="square" lIns="0" tIns="0" rIns="91425" bIns="45700" anchor="t" anchorCtr="0">
            <a:noAutofit/>
          </a:bodyPr>
          <a:lstStyle>
            <a:lvl1pPr marR="0" lvl="0" algn="l" rtl="0">
              <a:spcBef>
                <a:spcPts val="0"/>
              </a:spcBef>
              <a:spcAft>
                <a:spcPts val="0"/>
              </a:spcAft>
              <a:buClr>
                <a:srgbClr val="404041"/>
              </a:buClr>
              <a:buSzPts val="2000"/>
              <a:buFont typeface="Arial"/>
              <a:buNone/>
              <a:defRPr sz="2000" b="1" i="0" u="none" strike="noStrike" cap="none">
                <a:solidFill>
                  <a:srgbClr val="404041"/>
                </a:solidFill>
                <a:latin typeface="Arial"/>
                <a:ea typeface="Arial"/>
                <a:cs typeface="Arial"/>
                <a:sym typeface="Arial"/>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a:endParaRPr/>
          </a:p>
        </p:txBody>
      </p:sp>
      <p:sp>
        <p:nvSpPr>
          <p:cNvPr id="152" name="Google Shape;152;p19"/>
          <p:cNvSpPr txBox="1">
            <a:spLocks noGrp="1"/>
          </p:cNvSpPr>
          <p:nvPr>
            <p:ph type="body" idx="1"/>
          </p:nvPr>
        </p:nvSpPr>
        <p:spPr>
          <a:xfrm>
            <a:off x="323850" y="471488"/>
            <a:ext cx="6381750" cy="214313"/>
          </a:xfrm>
          <a:prstGeom prst="rect">
            <a:avLst/>
          </a:prstGeom>
          <a:noFill/>
          <a:ln>
            <a:noFill/>
          </a:ln>
        </p:spPr>
        <p:txBody>
          <a:bodyPr spcFirstLastPara="1" wrap="square" lIns="0" tIns="0" rIns="91425" bIns="45700" anchor="t" anchorCtr="0">
            <a:noAutofit/>
          </a:bodyPr>
          <a:lstStyle>
            <a:lvl1pPr marL="457200" lvl="0" indent="-228600" algn="l">
              <a:spcBef>
                <a:spcPts val="320"/>
              </a:spcBef>
              <a:spcAft>
                <a:spcPts val="0"/>
              </a:spcAft>
              <a:buClr>
                <a:srgbClr val="24AAE1"/>
              </a:buClr>
              <a:buSzPts val="1600"/>
              <a:buNone/>
              <a:defRPr sz="1600">
                <a:solidFill>
                  <a:srgbClr val="24AAE1"/>
                </a:solidFill>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160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3"/>
        <p:cNvGrpSpPr/>
        <p:nvPr/>
      </p:nvGrpSpPr>
      <p:grpSpPr>
        <a:xfrm>
          <a:off x="0" y="0"/>
          <a:ext cx="0" cy="0"/>
          <a:chOff x="0" y="0"/>
          <a:chExt cx="0" cy="0"/>
        </a:xfrm>
      </p:grpSpPr>
      <p:sp>
        <p:nvSpPr>
          <p:cNvPr id="154" name="Google Shape;154;p20"/>
          <p:cNvSpPr/>
          <p:nvPr/>
        </p:nvSpPr>
        <p:spPr>
          <a:xfrm>
            <a:off x="0" y="0"/>
            <a:ext cx="9144000" cy="5143500"/>
          </a:xfrm>
          <a:prstGeom prst="rect">
            <a:avLst/>
          </a:prstGeom>
          <a:solidFill>
            <a:srgbClr val="24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5" name="Google Shape;155;p20"/>
          <p:cNvGrpSpPr/>
          <p:nvPr/>
        </p:nvGrpSpPr>
        <p:grpSpPr>
          <a:xfrm>
            <a:off x="762000" y="431816"/>
            <a:ext cx="1758268" cy="537388"/>
            <a:chOff x="8570912" y="-1082675"/>
            <a:chExt cx="6677026" cy="2720975"/>
          </a:xfrm>
        </p:grpSpPr>
        <p:sp>
          <p:nvSpPr>
            <p:cNvPr id="156" name="Google Shape;156;p20"/>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0"/>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20"/>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20"/>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20"/>
            <p:cNvSpPr/>
            <p:nvPr/>
          </p:nvSpPr>
          <p:spPr>
            <a:xfrm>
              <a:off x="12082462" y="-1082675"/>
              <a:ext cx="390525" cy="3492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20"/>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20"/>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20"/>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20"/>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0"/>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6" name="Google Shape;166;p20"/>
          <p:cNvSpPr/>
          <p:nvPr/>
        </p:nvSpPr>
        <p:spPr>
          <a:xfrm>
            <a:off x="8506141" y="4882259"/>
            <a:ext cx="309700" cy="1615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800" b="1">
                <a:solidFill>
                  <a:schemeClr val="lt1"/>
                </a:solidFill>
                <a:latin typeface="Arial"/>
                <a:ea typeface="Arial"/>
                <a:cs typeface="Arial"/>
                <a:sym typeface="Arial"/>
              </a:rPr>
              <a:t>‹nº›</a:t>
            </a:fld>
            <a:endParaRPr sz="800" b="1">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16" name="Google Shape;16;p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AEEF"/>
              </a:buClr>
              <a:buSzPts val="1800"/>
              <a:buFont typeface="Montserrat"/>
              <a:buNone/>
              <a:defRPr sz="1800">
                <a:solidFill>
                  <a:srgbClr val="00AEEF"/>
                </a:solidFill>
                <a:latin typeface="Montserrat"/>
                <a:ea typeface="Montserrat"/>
                <a:cs typeface="Montserrat"/>
                <a:sym typeface="Montserrat"/>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AEEF"/>
              </a:buClr>
              <a:buSzPts val="2800"/>
              <a:buNone/>
              <a:defRPr>
                <a:solidFill>
                  <a:srgbClr val="00AEE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
        <p:nvSpPr>
          <p:cNvPr id="24" name="Google Shape;2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pic>
        <p:nvPicPr>
          <p:cNvPr id="171" name="Google Shape;171;p21"/>
          <p:cNvPicPr preferRelativeResize="0"/>
          <p:nvPr/>
        </p:nvPicPr>
        <p:blipFill rotWithShape="1">
          <a:blip r:embed="rId4">
            <a:alphaModFix/>
          </a:blip>
          <a:srcRect t="3745" b="10732"/>
          <a:stretch/>
        </p:blipFill>
        <p:spPr>
          <a:xfrm>
            <a:off x="0" y="0"/>
            <a:ext cx="9163498" cy="5224474"/>
          </a:xfrm>
          <a:prstGeom prst="rect">
            <a:avLst/>
          </a:prstGeom>
          <a:noFill/>
          <a:ln>
            <a:noFill/>
          </a:ln>
        </p:spPr>
      </p:pic>
      <p:sp>
        <p:nvSpPr>
          <p:cNvPr id="172" name="Google Shape;172;p21"/>
          <p:cNvSpPr/>
          <p:nvPr/>
        </p:nvSpPr>
        <p:spPr>
          <a:xfrm>
            <a:off x="-9750" y="-25"/>
            <a:ext cx="9163500" cy="5224500"/>
          </a:xfrm>
          <a:prstGeom prst="rect">
            <a:avLst/>
          </a:prstGeom>
          <a:solidFill>
            <a:srgbClr val="052C51">
              <a:alpha val="7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748476" y="3137298"/>
            <a:ext cx="7842687" cy="1297200"/>
          </a:xfrm>
          <a:prstGeom prst="rect">
            <a:avLst/>
          </a:prstGeom>
          <a:noFill/>
          <a:ln>
            <a:noFill/>
          </a:ln>
        </p:spPr>
        <p:txBody>
          <a:bodyPr spcFirstLastPara="1" wrap="square" lIns="91425" tIns="91425" rIns="91425" bIns="91425" anchor="t" anchorCtr="0">
            <a:noAutofit/>
          </a:bodyPr>
          <a:lstStyle/>
          <a:p>
            <a:pPr>
              <a:lnSpc>
                <a:spcPct val="150000"/>
              </a:lnSpc>
              <a:buSzPts val="2200"/>
            </a:pPr>
            <a:r>
              <a:rPr lang="pt-BR" sz="1600" dirty="0" err="1">
                <a:solidFill>
                  <a:schemeClr val="lt1"/>
                </a:solidFill>
                <a:latin typeface="Montserrat Light"/>
              </a:rPr>
              <a:t>Technical</a:t>
            </a:r>
            <a:r>
              <a:rPr lang="pt-BR" sz="1600" dirty="0">
                <a:solidFill>
                  <a:schemeClr val="lt1"/>
                </a:solidFill>
                <a:latin typeface="Montserrat Light"/>
              </a:rPr>
              <a:t> Writer Test  - </a:t>
            </a:r>
            <a:r>
              <a:rPr lang="pt-BR" sz="2200" dirty="0" err="1">
                <a:solidFill>
                  <a:schemeClr val="lt1"/>
                </a:solidFill>
                <a:latin typeface="Montserrat Light"/>
              </a:rPr>
              <a:t>Publishing</a:t>
            </a:r>
            <a:r>
              <a:rPr lang="pt-BR" sz="2200" dirty="0">
                <a:solidFill>
                  <a:schemeClr val="lt1"/>
                </a:solidFill>
                <a:latin typeface="Montserrat Light"/>
              </a:rPr>
              <a:t> a </a:t>
            </a:r>
            <a:r>
              <a:rPr lang="pt-BR" sz="2200" dirty="0" err="1">
                <a:solidFill>
                  <a:schemeClr val="lt1"/>
                </a:solidFill>
                <a:latin typeface="Montserrat Light"/>
              </a:rPr>
              <a:t>Collateral</a:t>
            </a:r>
            <a:endParaRPr lang="en-US" sz="2200" dirty="0" err="1">
              <a:solidFill>
                <a:schemeClr val="lt1"/>
              </a:solidFill>
              <a:latin typeface="Montserrat Light"/>
            </a:endParaRPr>
          </a:p>
          <a:p>
            <a:pPr>
              <a:lnSpc>
                <a:spcPct val="150000"/>
              </a:lnSpc>
              <a:buSzPts val="2200"/>
            </a:pPr>
            <a:endParaRPr lang="en-US" sz="2200" dirty="0">
              <a:solidFill>
                <a:schemeClr val="lt1"/>
              </a:solidFill>
              <a:latin typeface="Montserrat Light"/>
            </a:endParaRPr>
          </a:p>
          <a:p>
            <a:pPr>
              <a:lnSpc>
                <a:spcPct val="150000"/>
              </a:lnSpc>
              <a:buSzPts val="2200"/>
            </a:pPr>
            <a:endParaRPr lang="en-US" sz="1800" dirty="0">
              <a:solidFill>
                <a:schemeClr val="lt1"/>
              </a:solidFill>
            </a:endParaRPr>
          </a:p>
          <a:p>
            <a:pPr algn="r">
              <a:lnSpc>
                <a:spcPct val="150000"/>
              </a:lnSpc>
              <a:buSzPts val="2200"/>
            </a:pPr>
            <a:r>
              <a:rPr lang="en-US" dirty="0">
                <a:solidFill>
                  <a:schemeClr val="lt1"/>
                </a:solidFill>
                <a:latin typeface="Montserrat Light"/>
              </a:rPr>
              <a:t>January</a:t>
            </a:r>
            <a:r>
              <a:rPr lang="en-US" dirty="0">
                <a:solidFill>
                  <a:schemeClr val="lt1"/>
                </a:solidFill>
                <a:latin typeface="Montserrat Light"/>
                <a:ea typeface="Montserrat Light"/>
                <a:cs typeface="Montserrat Light"/>
                <a:sym typeface="Montserrat Light"/>
              </a:rPr>
              <a:t>, 2021</a:t>
            </a:r>
            <a:endParaRPr lang="en-US" sz="1000" b="0" i="0" u="none" strike="noStrike" cap="none" dirty="0">
              <a:solidFill>
                <a:schemeClr val="lt1"/>
              </a:solidFill>
              <a:latin typeface="Montserrat SemiBold"/>
              <a:ea typeface="Montserrat SemiBold"/>
              <a:cs typeface="Montserrat SemiBold"/>
            </a:endParaRPr>
          </a:p>
        </p:txBody>
      </p:sp>
      <p:cxnSp>
        <p:nvCxnSpPr>
          <p:cNvPr id="174" name="Google Shape;174;p21"/>
          <p:cNvCxnSpPr/>
          <p:nvPr/>
        </p:nvCxnSpPr>
        <p:spPr>
          <a:xfrm>
            <a:off x="869000" y="3199410"/>
            <a:ext cx="845400" cy="0"/>
          </a:xfrm>
          <a:prstGeom prst="straightConnector1">
            <a:avLst/>
          </a:prstGeom>
          <a:noFill/>
          <a:ln w="19050" cap="flat" cmpd="sng">
            <a:solidFill>
              <a:schemeClr val="lt1"/>
            </a:solidFill>
            <a:prstDash val="solid"/>
            <a:round/>
            <a:headEnd type="none" w="sm" len="sm"/>
            <a:tailEnd type="none" w="sm" len="sm"/>
          </a:ln>
        </p:spPr>
      </p:cxnSp>
      <p:pic>
        <p:nvPicPr>
          <p:cNvPr id="175" name="Google Shape;175;p21"/>
          <p:cNvPicPr preferRelativeResize="0"/>
          <p:nvPr/>
        </p:nvPicPr>
        <p:blipFill>
          <a:blip r:embed="rId5">
            <a:alphaModFix/>
          </a:blip>
          <a:stretch>
            <a:fillRect/>
          </a:stretch>
        </p:blipFill>
        <p:spPr>
          <a:xfrm>
            <a:off x="864175" y="1253350"/>
            <a:ext cx="2579649" cy="7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2" name="Picture 1">
            <a:extLst>
              <a:ext uri="{FF2B5EF4-FFF2-40B4-BE49-F238E27FC236}">
                <a16:creationId xmlns:a16="http://schemas.microsoft.com/office/drawing/2014/main" id="{A564F058-8C54-4A2C-A5D6-B089670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3" y="1534699"/>
            <a:ext cx="6493707" cy="3384340"/>
          </a:xfrm>
          <a:prstGeom prst="rect">
            <a:avLst/>
          </a:prstGeom>
        </p:spPr>
      </p:pic>
      <p:sp>
        <p:nvSpPr>
          <p:cNvPr id="3" name="CaixaDeTexto 5">
            <a:extLst>
              <a:ext uri="{FF2B5EF4-FFF2-40B4-BE49-F238E27FC236}">
                <a16:creationId xmlns:a16="http://schemas.microsoft.com/office/drawing/2014/main" id="{EBF06CD5-6479-4A47-BFA7-B2CE0FA36085}"/>
              </a:ext>
            </a:extLst>
          </p:cNvPr>
          <p:cNvSpPr txBox="1"/>
          <p:nvPr/>
        </p:nvSpPr>
        <p:spPr>
          <a:xfrm>
            <a:off x="431540" y="293724"/>
            <a:ext cx="8280920"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7 –  Send your form: </a:t>
            </a:r>
          </a:p>
          <a:p>
            <a:pPr algn="just"/>
            <a:r>
              <a:rPr lang="en-US" sz="1400" dirty="0"/>
              <a:t>After you have filled the form, save it by clicking on “</a:t>
            </a:r>
            <a:r>
              <a:rPr lang="en-US" sz="1400" b="1" dirty="0"/>
              <a:t>Save</a:t>
            </a:r>
            <a:r>
              <a:rPr lang="en-US" sz="1400" dirty="0"/>
              <a:t>” at the top of the page.</a:t>
            </a:r>
            <a:endParaRPr lang="en-US" sz="1400" dirty="0">
              <a:cs typeface="Arial"/>
            </a:endParaRPr>
          </a:p>
        </p:txBody>
      </p:sp>
      <p:sp>
        <p:nvSpPr>
          <p:cNvPr id="4" name="Retângulo de cantos arredondados 11">
            <a:extLst>
              <a:ext uri="{FF2B5EF4-FFF2-40B4-BE49-F238E27FC236}">
                <a16:creationId xmlns:a16="http://schemas.microsoft.com/office/drawing/2014/main" id="{2BEBD69F-2D8B-4B5E-B4C4-B1DECAB2CA9C}"/>
              </a:ext>
            </a:extLst>
          </p:cNvPr>
          <p:cNvSpPr/>
          <p:nvPr/>
        </p:nvSpPr>
        <p:spPr>
          <a:xfrm>
            <a:off x="6370181" y="2275945"/>
            <a:ext cx="591423" cy="259520"/>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301474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CaixaDeTexto 5">
            <a:extLst>
              <a:ext uri="{FF2B5EF4-FFF2-40B4-BE49-F238E27FC236}">
                <a16:creationId xmlns:a16="http://schemas.microsoft.com/office/drawing/2014/main" id="{C1541B9B-72BE-472F-928B-9154724F8DA1}"/>
              </a:ext>
            </a:extLst>
          </p:cNvPr>
          <p:cNvSpPr txBox="1"/>
          <p:nvPr/>
        </p:nvSpPr>
        <p:spPr>
          <a:xfrm>
            <a:off x="431540" y="272158"/>
            <a:ext cx="8280920" cy="1600438"/>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a:pPr>
            <a:r>
              <a:rPr lang="en-US" sz="2200" dirty="0"/>
              <a:t>Introduction</a:t>
            </a:r>
          </a:p>
          <a:p>
            <a:pPr algn="just"/>
            <a:endParaRPr lang="en-US" dirty="0"/>
          </a:p>
          <a:p>
            <a:pPr algn="just"/>
            <a:r>
              <a:rPr lang="en-US" sz="1400" dirty="0"/>
              <a:t>mSeries™ lets back office users publish and control content sent to field users in a simple and direct way. Back office teams have all the necessary tools to establishing the target audience, the validity period of the document being shared and even monitoring how often the file is accessed. Thus, mobile users have access to up-to-date content when and where they need it.</a:t>
            </a:r>
            <a:endParaRPr lang="en-US" sz="1400" dirty="0">
              <a:cs typeface="Arial"/>
            </a:endParaRPr>
          </a:p>
        </p:txBody>
      </p:sp>
      <p:pic>
        <p:nvPicPr>
          <p:cNvPr id="8" name="Picture 8" descr="A picture containing electronics, computer&#10;&#10;Description automatically generated">
            <a:extLst>
              <a:ext uri="{FF2B5EF4-FFF2-40B4-BE49-F238E27FC236}">
                <a16:creationId xmlns:a16="http://schemas.microsoft.com/office/drawing/2014/main" id="{D534C00A-1FBC-42E2-8F2D-66D4C37B2A50}"/>
              </a:ext>
            </a:extLst>
          </p:cNvPr>
          <p:cNvPicPr>
            <a:picLocks noChangeAspect="1"/>
          </p:cNvPicPr>
          <p:nvPr/>
        </p:nvPicPr>
        <p:blipFill>
          <a:blip r:embed="rId3"/>
          <a:stretch>
            <a:fillRect/>
          </a:stretch>
        </p:blipFill>
        <p:spPr>
          <a:xfrm>
            <a:off x="2046618" y="2242170"/>
            <a:ext cx="4608662" cy="2848112"/>
          </a:xfrm>
          <a:prstGeom prst="rect">
            <a:avLst/>
          </a:prstGeom>
        </p:spPr>
      </p:pic>
      <p:pic>
        <p:nvPicPr>
          <p:cNvPr id="7" name="Picture 7" descr="A computer sitting on top of a table&#10;&#10;Description automatically generated">
            <a:extLst>
              <a:ext uri="{FF2B5EF4-FFF2-40B4-BE49-F238E27FC236}">
                <a16:creationId xmlns:a16="http://schemas.microsoft.com/office/drawing/2014/main" id="{7A4D6D02-DACF-4D42-AE5C-4912DBF2E012}"/>
              </a:ext>
            </a:extLst>
          </p:cNvPr>
          <p:cNvPicPr>
            <a:picLocks noChangeAspect="1"/>
          </p:cNvPicPr>
          <p:nvPr/>
        </p:nvPicPr>
        <p:blipFill>
          <a:blip r:embed="rId4"/>
          <a:stretch>
            <a:fillRect/>
          </a:stretch>
        </p:blipFill>
        <p:spPr>
          <a:xfrm>
            <a:off x="1277789" y="2873675"/>
            <a:ext cx="2809875" cy="173355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7D14DF6A-C40E-4278-8F47-291126259AF0}"/>
              </a:ext>
            </a:extLst>
          </p:cNvPr>
          <p:cNvPicPr>
            <a:picLocks noChangeAspect="1"/>
          </p:cNvPicPr>
          <p:nvPr/>
        </p:nvPicPr>
        <p:blipFill>
          <a:blip r:embed="rId5"/>
          <a:stretch>
            <a:fillRect/>
          </a:stretch>
        </p:blipFill>
        <p:spPr>
          <a:xfrm>
            <a:off x="3949281" y="2245564"/>
            <a:ext cx="4333875" cy="2876550"/>
          </a:xfrm>
          <a:prstGeom prst="rect">
            <a:avLst/>
          </a:prstGeom>
        </p:spPr>
      </p:pic>
    </p:spTree>
    <p:extLst>
      <p:ext uri="{BB962C8B-B14F-4D97-AF65-F5344CB8AC3E}">
        <p14:creationId xmlns:p14="http://schemas.microsoft.com/office/powerpoint/2010/main" val="333986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9" name="CaixaDeTexto 5">
            <a:extLst>
              <a:ext uri="{FF2B5EF4-FFF2-40B4-BE49-F238E27FC236}">
                <a16:creationId xmlns:a16="http://schemas.microsoft.com/office/drawing/2014/main" id="{AFB46ED8-84E2-451C-92C9-81ED880D2757}"/>
              </a:ext>
            </a:extLst>
          </p:cNvPr>
          <p:cNvSpPr txBox="1"/>
          <p:nvPr/>
        </p:nvSpPr>
        <p:spPr>
          <a:xfrm>
            <a:off x="431540" y="304507"/>
            <a:ext cx="8280920" cy="187743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2"/>
            </a:pPr>
            <a:r>
              <a:rPr lang="en-US" sz="2200" dirty="0"/>
              <a:t>What is the </a:t>
            </a:r>
            <a:r>
              <a:rPr lang="es-CO" sz="2200" dirty="0" err="1"/>
              <a:t>mSeries</a:t>
            </a:r>
            <a:r>
              <a:rPr lang="es-CO" sz="2200" dirty="0"/>
              <a:t>™ </a:t>
            </a:r>
            <a:r>
              <a:rPr lang="es-CO" sz="2200" dirty="0" err="1"/>
              <a:t>Collateral</a:t>
            </a:r>
            <a:r>
              <a:rPr lang="es-CO" sz="2200" dirty="0"/>
              <a:t> module</a:t>
            </a:r>
            <a:r>
              <a:rPr lang="en-US" sz="2200" dirty="0"/>
              <a:t>? </a:t>
            </a:r>
            <a:endParaRPr lang="en-US" sz="2400" dirty="0"/>
          </a:p>
          <a:p>
            <a:pPr algn="just"/>
            <a:endParaRPr lang="en-US" dirty="0"/>
          </a:p>
          <a:p>
            <a:pPr algn="just"/>
            <a:r>
              <a:rPr lang="en-US" sz="1400" dirty="0"/>
              <a:t>Collateral, in marketing and sales, is the collection of materials used during the sale and distribution of a product - like brochures, folders, etc. The Collateral module allows publishing documents directly to field users (Example: all users from region X receive a specific collateral) or indirectly to users (Example: all users who visit customer X receive a specific collateral).</a:t>
            </a:r>
            <a:endParaRPr lang="en-US" sz="1400" dirty="0">
              <a:cs typeface="Arial"/>
            </a:endParaRPr>
          </a:p>
          <a:p>
            <a:pPr marL="342900" indent="-342900" algn="just">
              <a:buFont typeface="+mj-lt"/>
              <a:buAutoNum type="arabicPeriod"/>
            </a:pPr>
            <a:endParaRPr lang="en-US" dirty="0"/>
          </a:p>
        </p:txBody>
      </p:sp>
      <p:pic>
        <p:nvPicPr>
          <p:cNvPr id="10" name="Picture 9">
            <a:extLst>
              <a:ext uri="{FF2B5EF4-FFF2-40B4-BE49-F238E27FC236}">
                <a16:creationId xmlns:a16="http://schemas.microsoft.com/office/drawing/2014/main" id="{99D9CED6-7B73-4191-88DF-5569D263F80D}"/>
              </a:ext>
            </a:extLst>
          </p:cNvPr>
          <p:cNvPicPr>
            <a:picLocks noChangeAspect="1"/>
          </p:cNvPicPr>
          <p:nvPr/>
        </p:nvPicPr>
        <p:blipFill rotWithShape="1">
          <a:blip r:embed="rId3">
            <a:extLst>
              <a:ext uri="{28A0092B-C50C-407E-A947-70E740481C1C}">
                <a14:useLocalDpi xmlns:a14="http://schemas.microsoft.com/office/drawing/2010/main" val="0"/>
              </a:ext>
            </a:extLst>
          </a:blip>
          <a:srcRect l="9050" t="10781" r="9838" b="7980"/>
          <a:stretch/>
        </p:blipFill>
        <p:spPr>
          <a:xfrm>
            <a:off x="511128" y="2240192"/>
            <a:ext cx="3888593" cy="2194614"/>
          </a:xfrm>
          <a:prstGeom prst="rect">
            <a:avLst/>
          </a:prstGeom>
          <a:ln>
            <a:solidFill>
              <a:schemeClr val="tx1"/>
            </a:solidFill>
          </a:ln>
        </p:spPr>
      </p:pic>
      <p:pic>
        <p:nvPicPr>
          <p:cNvPr id="11" name="Picture 10">
            <a:extLst>
              <a:ext uri="{FF2B5EF4-FFF2-40B4-BE49-F238E27FC236}">
                <a16:creationId xmlns:a16="http://schemas.microsoft.com/office/drawing/2014/main" id="{831F2BFC-6380-4C42-B757-B8AD56E40F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3391" y="2543721"/>
            <a:ext cx="2867701" cy="2145384"/>
          </a:xfrm>
          <a:prstGeom prst="rect">
            <a:avLst/>
          </a:prstGeom>
          <a:ln>
            <a:solidFill>
              <a:schemeClr val="tx1"/>
            </a:solidFill>
          </a:ln>
        </p:spPr>
      </p:pic>
      <p:sp>
        <p:nvSpPr>
          <p:cNvPr id="12" name="TextBox 3">
            <a:extLst>
              <a:ext uri="{FF2B5EF4-FFF2-40B4-BE49-F238E27FC236}">
                <a16:creationId xmlns:a16="http://schemas.microsoft.com/office/drawing/2014/main" id="{F1A42F90-B736-4285-BF2B-0DED6987E3AB}"/>
              </a:ext>
            </a:extLst>
          </p:cNvPr>
          <p:cNvSpPr txBox="1"/>
          <p:nvPr/>
        </p:nvSpPr>
        <p:spPr>
          <a:xfrm>
            <a:off x="1065238" y="4596551"/>
            <a:ext cx="212261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400" dirty="0"/>
              <a:t>Back office (Web Portal)</a:t>
            </a:r>
          </a:p>
        </p:txBody>
      </p:sp>
      <p:sp>
        <p:nvSpPr>
          <p:cNvPr id="13" name="TextBox 4">
            <a:extLst>
              <a:ext uri="{FF2B5EF4-FFF2-40B4-BE49-F238E27FC236}">
                <a16:creationId xmlns:a16="http://schemas.microsoft.com/office/drawing/2014/main" id="{EDEB55FC-42B0-49BA-9D37-7B8A23FB58B3}"/>
              </a:ext>
            </a:extLst>
          </p:cNvPr>
          <p:cNvSpPr txBox="1"/>
          <p:nvPr/>
        </p:nvSpPr>
        <p:spPr>
          <a:xfrm>
            <a:off x="4466527" y="4799187"/>
            <a:ext cx="2507873"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400" dirty="0"/>
              <a:t>Field User (Mobile app)</a:t>
            </a:r>
          </a:p>
        </p:txBody>
      </p:sp>
    </p:spTree>
    <p:extLst>
      <p:ext uri="{BB962C8B-B14F-4D97-AF65-F5344CB8AC3E}">
        <p14:creationId xmlns:p14="http://schemas.microsoft.com/office/powerpoint/2010/main" val="26758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7" name="CaixaDeTexto 5">
            <a:extLst>
              <a:ext uri="{FF2B5EF4-FFF2-40B4-BE49-F238E27FC236}">
                <a16:creationId xmlns:a16="http://schemas.microsoft.com/office/drawing/2014/main" id="{B87407D0-8D3F-4AE6-BE08-4FE8654E98A2}"/>
              </a:ext>
            </a:extLst>
          </p:cNvPr>
          <p:cNvSpPr txBox="1"/>
          <p:nvPr/>
        </p:nvSpPr>
        <p:spPr>
          <a:xfrm>
            <a:off x="431540" y="304507"/>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endParaRPr lang="en-US" sz="2200" dirty="0">
              <a:cs typeface="Arial"/>
            </a:endParaRPr>
          </a:p>
          <a:p>
            <a:pPr algn="just"/>
            <a:endParaRPr lang="en-US" sz="1400" dirty="0">
              <a:cs typeface="Arial"/>
            </a:endParaRPr>
          </a:p>
          <a:p>
            <a:pPr algn="just"/>
            <a:r>
              <a:rPr lang="en-US" sz="1400" dirty="0"/>
              <a:t>Step 1 – Click the “</a:t>
            </a:r>
            <a:r>
              <a:rPr lang="en-US" sz="1400" b="1" dirty="0"/>
              <a:t>+Add</a:t>
            </a:r>
            <a:r>
              <a:rPr lang="en-US" sz="1400" dirty="0"/>
              <a:t>” button</a:t>
            </a:r>
            <a:r>
              <a:rPr lang="en-US" sz="1400" b="1" dirty="0"/>
              <a:t> </a:t>
            </a:r>
            <a:r>
              <a:rPr lang="en-US" sz="1400" dirty="0"/>
              <a:t>to start publishing.</a:t>
            </a:r>
            <a:endParaRPr lang="en-US" sz="1400" b="1" dirty="0">
              <a:cs typeface="Arial"/>
            </a:endParaRPr>
          </a:p>
        </p:txBody>
      </p:sp>
      <p:pic>
        <p:nvPicPr>
          <p:cNvPr id="8" name="Picture 7">
            <a:extLst>
              <a:ext uri="{FF2B5EF4-FFF2-40B4-BE49-F238E27FC236}">
                <a16:creationId xmlns:a16="http://schemas.microsoft.com/office/drawing/2014/main" id="{73861823-F9AA-44D6-AF3E-5DBF51185C5E}"/>
              </a:ext>
            </a:extLst>
          </p:cNvPr>
          <p:cNvPicPr>
            <a:picLocks noChangeAspect="1"/>
          </p:cNvPicPr>
          <p:nvPr/>
        </p:nvPicPr>
        <p:blipFill rotWithShape="1">
          <a:blip r:embed="rId3">
            <a:extLst>
              <a:ext uri="{28A0092B-C50C-407E-A947-70E740481C1C}">
                <a14:useLocalDpi xmlns:a14="http://schemas.microsoft.com/office/drawing/2010/main" val="0"/>
              </a:ext>
            </a:extLst>
          </a:blip>
          <a:srcRect l="9050" t="10781" r="9838" b="7980"/>
          <a:stretch/>
        </p:blipFill>
        <p:spPr>
          <a:xfrm>
            <a:off x="485581" y="1534308"/>
            <a:ext cx="6501470" cy="3377420"/>
          </a:xfrm>
          <a:prstGeom prst="rect">
            <a:avLst/>
          </a:prstGeom>
        </p:spPr>
      </p:pic>
      <p:sp>
        <p:nvSpPr>
          <p:cNvPr id="14" name="Retângulo de cantos arredondados 11">
            <a:extLst>
              <a:ext uri="{FF2B5EF4-FFF2-40B4-BE49-F238E27FC236}">
                <a16:creationId xmlns:a16="http://schemas.microsoft.com/office/drawing/2014/main" id="{CB61D79B-C3F2-4266-8C7D-59067A1011B4}"/>
              </a:ext>
            </a:extLst>
          </p:cNvPr>
          <p:cNvSpPr/>
          <p:nvPr/>
        </p:nvSpPr>
        <p:spPr>
          <a:xfrm>
            <a:off x="2305021" y="2149657"/>
            <a:ext cx="543715" cy="19445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86519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5E285B32-532D-4CCC-853E-9AA660B0201C}"/>
              </a:ext>
            </a:extLst>
          </p:cNvPr>
          <p:cNvSpPr txBox="1"/>
          <p:nvPr/>
        </p:nvSpPr>
        <p:spPr>
          <a:xfrm>
            <a:off x="431540" y="304508"/>
            <a:ext cx="8280920"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2 –</a:t>
            </a:r>
            <a:r>
              <a:rPr lang="pt-BR" sz="1400" dirty="0"/>
              <a:t> </a:t>
            </a:r>
            <a:r>
              <a:rPr lang="en-US" sz="1400" dirty="0"/>
              <a:t>Upload your file:</a:t>
            </a:r>
          </a:p>
          <a:p>
            <a:pPr algn="just"/>
            <a:r>
              <a:rPr lang="en-US" sz="1400" dirty="0"/>
              <a:t>Click “</a:t>
            </a:r>
            <a:r>
              <a:rPr lang="en-US" sz="1400" b="1" dirty="0"/>
              <a:t>Upload File</a:t>
            </a:r>
            <a:r>
              <a:rPr lang="en-US" sz="1400" dirty="0"/>
              <a:t>” at the bottom of the page. You can also drag or drop a file.</a:t>
            </a:r>
            <a:endParaRPr lang="en-US" sz="1400" dirty="0">
              <a:cs typeface="Arial"/>
            </a:endParaRPr>
          </a:p>
        </p:txBody>
      </p:sp>
      <p:pic>
        <p:nvPicPr>
          <p:cNvPr id="3" name="Picture 2">
            <a:extLst>
              <a:ext uri="{FF2B5EF4-FFF2-40B4-BE49-F238E27FC236}">
                <a16:creationId xmlns:a16="http://schemas.microsoft.com/office/drawing/2014/main" id="{9A9544A5-2FA7-42A9-A3FA-B6CFA1057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53" y="1537444"/>
            <a:ext cx="6506326" cy="3395123"/>
          </a:xfrm>
          <a:prstGeom prst="rect">
            <a:avLst/>
          </a:prstGeom>
        </p:spPr>
      </p:pic>
      <p:sp>
        <p:nvSpPr>
          <p:cNvPr id="4" name="Retângulo de cantos arredondados 11">
            <a:extLst>
              <a:ext uri="{FF2B5EF4-FFF2-40B4-BE49-F238E27FC236}">
                <a16:creationId xmlns:a16="http://schemas.microsoft.com/office/drawing/2014/main" id="{DA224AC3-15FD-4B2D-B670-1E88D8129965}"/>
              </a:ext>
            </a:extLst>
          </p:cNvPr>
          <p:cNvSpPr/>
          <p:nvPr/>
        </p:nvSpPr>
        <p:spPr>
          <a:xfrm>
            <a:off x="580200" y="4032285"/>
            <a:ext cx="2588917" cy="31690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27999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379EEB4E-2782-45BB-AB0E-B7362DD28030}"/>
              </a:ext>
            </a:extLst>
          </p:cNvPr>
          <p:cNvSpPr txBox="1"/>
          <p:nvPr/>
        </p:nvSpPr>
        <p:spPr>
          <a:xfrm>
            <a:off x="431540" y="304507"/>
            <a:ext cx="8280920"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3 – Fill out the form:</a:t>
            </a:r>
          </a:p>
          <a:p>
            <a:pPr algn="just"/>
            <a:r>
              <a:rPr lang="en-US" sz="1400" dirty="0"/>
              <a:t>Complete form filling by clicking a text field and typing. You can add a checkmark if it never expires.</a:t>
            </a:r>
            <a:endParaRPr lang="en-US" sz="1400" dirty="0">
              <a:cs typeface="Arial"/>
            </a:endParaRPr>
          </a:p>
        </p:txBody>
      </p:sp>
      <p:pic>
        <p:nvPicPr>
          <p:cNvPr id="3" name="Picture 2">
            <a:extLst>
              <a:ext uri="{FF2B5EF4-FFF2-40B4-BE49-F238E27FC236}">
                <a16:creationId xmlns:a16="http://schemas.microsoft.com/office/drawing/2014/main" id="{D4EDC14D-423C-48D5-8FF7-ED7103311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35" y="1537443"/>
            <a:ext cx="6506326" cy="3395123"/>
          </a:xfrm>
          <a:prstGeom prst="rect">
            <a:avLst/>
          </a:prstGeom>
        </p:spPr>
      </p:pic>
      <p:sp>
        <p:nvSpPr>
          <p:cNvPr id="4" name="Retângulo de cantos arredondados 11">
            <a:extLst>
              <a:ext uri="{FF2B5EF4-FFF2-40B4-BE49-F238E27FC236}">
                <a16:creationId xmlns:a16="http://schemas.microsoft.com/office/drawing/2014/main" id="{6C52259B-3484-4C3B-9498-A8A91398E366}"/>
              </a:ext>
            </a:extLst>
          </p:cNvPr>
          <p:cNvSpPr/>
          <p:nvPr/>
        </p:nvSpPr>
        <p:spPr>
          <a:xfrm>
            <a:off x="3208776" y="2738875"/>
            <a:ext cx="3791486" cy="42931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
        <p:nvSpPr>
          <p:cNvPr id="5" name="Retângulo de cantos arredondados 11">
            <a:extLst>
              <a:ext uri="{FF2B5EF4-FFF2-40B4-BE49-F238E27FC236}">
                <a16:creationId xmlns:a16="http://schemas.microsoft.com/office/drawing/2014/main" id="{463BA09F-9FA0-4224-8BE3-FB5B3C754DE0}"/>
              </a:ext>
            </a:extLst>
          </p:cNvPr>
          <p:cNvSpPr/>
          <p:nvPr/>
        </p:nvSpPr>
        <p:spPr>
          <a:xfrm>
            <a:off x="3208776" y="3578742"/>
            <a:ext cx="3791486" cy="526360"/>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
        <p:nvSpPr>
          <p:cNvPr id="6" name="Retângulo de cantos arredondados 11">
            <a:extLst>
              <a:ext uri="{FF2B5EF4-FFF2-40B4-BE49-F238E27FC236}">
                <a16:creationId xmlns:a16="http://schemas.microsoft.com/office/drawing/2014/main" id="{8F638355-31AC-4A9E-9AD3-679079872808}"/>
              </a:ext>
            </a:extLst>
          </p:cNvPr>
          <p:cNvSpPr/>
          <p:nvPr/>
        </p:nvSpPr>
        <p:spPr>
          <a:xfrm>
            <a:off x="3208776" y="4176995"/>
            <a:ext cx="3791486" cy="74478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30141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7" name="CaixaDeTexto 5">
            <a:extLst>
              <a:ext uri="{FF2B5EF4-FFF2-40B4-BE49-F238E27FC236}">
                <a16:creationId xmlns:a16="http://schemas.microsoft.com/office/drawing/2014/main" id="{DCA2A863-4B1A-45BC-BC06-F20FA97D78BF}"/>
              </a:ext>
            </a:extLst>
          </p:cNvPr>
          <p:cNvSpPr txBox="1"/>
          <p:nvPr/>
        </p:nvSpPr>
        <p:spPr>
          <a:xfrm>
            <a:off x="431540" y="304507"/>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4 – Check the “</a:t>
            </a:r>
            <a:r>
              <a:rPr lang="en-US" sz="1400" b="1" dirty="0"/>
              <a:t>Download On Demand</a:t>
            </a:r>
            <a:r>
              <a:rPr lang="en-US" sz="1400" dirty="0"/>
              <a:t>" checkbox. </a:t>
            </a:r>
            <a:endParaRPr lang="en-US" sz="1400" dirty="0">
              <a:cs typeface="Arial"/>
            </a:endParaRPr>
          </a:p>
        </p:txBody>
      </p:sp>
      <p:pic>
        <p:nvPicPr>
          <p:cNvPr id="8" name="Picture 7">
            <a:extLst>
              <a:ext uri="{FF2B5EF4-FFF2-40B4-BE49-F238E27FC236}">
                <a16:creationId xmlns:a16="http://schemas.microsoft.com/office/drawing/2014/main" id="{35D71CD4-6F13-46D7-8E3A-8709631F36B9}"/>
              </a:ext>
            </a:extLst>
          </p:cNvPr>
          <p:cNvPicPr>
            <a:picLocks noChangeAspect="1"/>
          </p:cNvPicPr>
          <p:nvPr/>
        </p:nvPicPr>
        <p:blipFill rotWithShape="1">
          <a:blip r:embed="rId3">
            <a:extLst>
              <a:ext uri="{28A0092B-C50C-407E-A947-70E740481C1C}">
                <a14:useLocalDpi xmlns:a14="http://schemas.microsoft.com/office/drawing/2010/main" val="0"/>
              </a:ext>
            </a:extLst>
          </a:blip>
          <a:srcRect l="20075" t="12182" r="21651" b="59958"/>
          <a:stretch/>
        </p:blipFill>
        <p:spPr>
          <a:xfrm>
            <a:off x="630230" y="1740991"/>
            <a:ext cx="6492531" cy="1743335"/>
          </a:xfrm>
          <a:prstGeom prst="rect">
            <a:avLst/>
          </a:prstGeom>
        </p:spPr>
      </p:pic>
      <p:sp>
        <p:nvSpPr>
          <p:cNvPr id="9" name="Retângulo de cantos arredondados 11">
            <a:extLst>
              <a:ext uri="{FF2B5EF4-FFF2-40B4-BE49-F238E27FC236}">
                <a16:creationId xmlns:a16="http://schemas.microsoft.com/office/drawing/2014/main" id="{249FE785-3478-4CF4-82C7-F45B1460D835}"/>
              </a:ext>
            </a:extLst>
          </p:cNvPr>
          <p:cNvSpPr/>
          <p:nvPr/>
        </p:nvSpPr>
        <p:spPr>
          <a:xfrm>
            <a:off x="3377649" y="3138022"/>
            <a:ext cx="1667513" cy="324737"/>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349507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CaixaDeTexto 5">
            <a:extLst>
              <a:ext uri="{FF2B5EF4-FFF2-40B4-BE49-F238E27FC236}">
                <a16:creationId xmlns:a16="http://schemas.microsoft.com/office/drawing/2014/main" id="{87C6A0A2-C544-4EEC-B2E1-F945EFC35339}"/>
              </a:ext>
            </a:extLst>
          </p:cNvPr>
          <p:cNvSpPr txBox="1"/>
          <p:nvPr/>
        </p:nvSpPr>
        <p:spPr>
          <a:xfrm>
            <a:off x="431540" y="304507"/>
            <a:ext cx="8280920"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5 – Publishing Criteria:</a:t>
            </a:r>
          </a:p>
          <a:p>
            <a:pPr algn="just"/>
            <a:r>
              <a:rPr lang="en-US" sz="1400" dirty="0"/>
              <a:t>Check the “</a:t>
            </a:r>
            <a:r>
              <a:rPr lang="en-US" sz="1400" b="1" dirty="0"/>
              <a:t>Publish only to</a:t>
            </a:r>
            <a:r>
              <a:rPr lang="en-US" sz="1400" dirty="0"/>
              <a:t>” checkbox to start </a:t>
            </a:r>
            <a:endParaRPr lang="en-US" sz="1400" dirty="0">
              <a:cs typeface="Arial"/>
            </a:endParaRPr>
          </a:p>
        </p:txBody>
      </p:sp>
      <p:pic>
        <p:nvPicPr>
          <p:cNvPr id="5" name="Picture 4">
            <a:extLst>
              <a:ext uri="{FF2B5EF4-FFF2-40B4-BE49-F238E27FC236}">
                <a16:creationId xmlns:a16="http://schemas.microsoft.com/office/drawing/2014/main" id="{83EF10BB-1391-4755-ACEB-8AC718C7B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27" y="1530462"/>
            <a:ext cx="6492376" cy="3384339"/>
          </a:xfrm>
          <a:prstGeom prst="rect">
            <a:avLst/>
          </a:prstGeom>
        </p:spPr>
      </p:pic>
      <p:sp>
        <p:nvSpPr>
          <p:cNvPr id="6" name="Retângulo de cantos arredondados 11">
            <a:extLst>
              <a:ext uri="{FF2B5EF4-FFF2-40B4-BE49-F238E27FC236}">
                <a16:creationId xmlns:a16="http://schemas.microsoft.com/office/drawing/2014/main" id="{A4C27811-E46F-40C2-999F-43A4753CD91B}"/>
              </a:ext>
            </a:extLst>
          </p:cNvPr>
          <p:cNvSpPr/>
          <p:nvPr/>
        </p:nvSpPr>
        <p:spPr>
          <a:xfrm>
            <a:off x="490127" y="4047268"/>
            <a:ext cx="6427678" cy="86753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36828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2" name="Picture 1">
            <a:extLst>
              <a:ext uri="{FF2B5EF4-FFF2-40B4-BE49-F238E27FC236}">
                <a16:creationId xmlns:a16="http://schemas.microsoft.com/office/drawing/2014/main" id="{CF71CAC4-56CB-435A-A617-63FB34DE8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2" y="1534697"/>
            <a:ext cx="6493708" cy="3384340"/>
          </a:xfrm>
          <a:prstGeom prst="rect">
            <a:avLst/>
          </a:prstGeom>
        </p:spPr>
      </p:pic>
      <p:sp>
        <p:nvSpPr>
          <p:cNvPr id="3" name="CaixaDeTexto 5">
            <a:extLst>
              <a:ext uri="{FF2B5EF4-FFF2-40B4-BE49-F238E27FC236}">
                <a16:creationId xmlns:a16="http://schemas.microsoft.com/office/drawing/2014/main" id="{ED68E234-F7E0-4B66-A9C8-A674B55E447A}"/>
              </a:ext>
            </a:extLst>
          </p:cNvPr>
          <p:cNvSpPr txBox="1"/>
          <p:nvPr/>
        </p:nvSpPr>
        <p:spPr>
          <a:xfrm>
            <a:off x="431540" y="304507"/>
            <a:ext cx="8280920" cy="129266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6 – In the select boxes you can choose the Region, User and Product Classification, then enter data in the respective fields. You should h</a:t>
            </a:r>
            <a:r>
              <a:rPr lang="en-US" sz="1400" b="0" i="0" dirty="0">
                <a:effectLst/>
              </a:rPr>
              <a:t>it the enter button to separate each information.</a:t>
            </a:r>
          </a:p>
          <a:p>
            <a:pPr algn="just"/>
            <a:endParaRPr lang="en-US" sz="1400" dirty="0">
              <a:cs typeface="Arial"/>
            </a:endParaRPr>
          </a:p>
        </p:txBody>
      </p:sp>
      <p:sp>
        <p:nvSpPr>
          <p:cNvPr id="4" name="Retângulo de cantos arredondados 11">
            <a:extLst>
              <a:ext uri="{FF2B5EF4-FFF2-40B4-BE49-F238E27FC236}">
                <a16:creationId xmlns:a16="http://schemas.microsoft.com/office/drawing/2014/main" id="{F1DBE5DE-AF26-4F64-8709-42E5871CFA4E}"/>
              </a:ext>
            </a:extLst>
          </p:cNvPr>
          <p:cNvSpPr/>
          <p:nvPr/>
        </p:nvSpPr>
        <p:spPr>
          <a:xfrm>
            <a:off x="564943" y="2614417"/>
            <a:ext cx="6407444" cy="2336969"/>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8803642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D73566048FCC43ABFD6874422E4E59" ma:contentTypeVersion="12" ma:contentTypeDescription="Create a new document." ma:contentTypeScope="" ma:versionID="756e476712a318d04ac6bdabf3772d2c">
  <xsd:schema xmlns:xsd="http://www.w3.org/2001/XMLSchema" xmlns:xs="http://www.w3.org/2001/XMLSchema" xmlns:p="http://schemas.microsoft.com/office/2006/metadata/properties" xmlns:ns2="dabdb85e-87b3-487c-9e25-accba0907be5" xmlns:ns3="9c8a26d4-a387-470d-bef3-d739089daaca" targetNamespace="http://schemas.microsoft.com/office/2006/metadata/properties" ma:root="true" ma:fieldsID="8dcbf4bc9d714741167561d18ede3405" ns2:_="" ns3:_="">
    <xsd:import namespace="dabdb85e-87b3-487c-9e25-accba0907be5"/>
    <xsd:import namespace="9c8a26d4-a387-470d-bef3-d739089daa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db85e-87b3-487c-9e25-accba0907b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8a26d4-a387-470d-bef3-d739089daac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c8a26d4-a387-470d-bef3-d739089daaca">
      <UserInfo>
        <DisplayName>Javier Enrique Bocanegra Palma</DisplayName>
        <AccountId>27</AccountId>
        <AccountType/>
      </UserInfo>
      <UserInfo>
        <DisplayName>Fernando Soares de Paiva</DisplayName>
        <AccountId>15</AccountId>
        <AccountType/>
      </UserInfo>
      <UserInfo>
        <DisplayName>Ivan Gimenes Romero Fernandes</DisplayName>
        <AccountId>33</AccountId>
        <AccountType/>
      </UserInfo>
      <UserInfo>
        <DisplayName>Dan Sadler</DisplayName>
        <AccountId>22</AccountId>
        <AccountType/>
      </UserInfo>
    </SharedWithUsers>
  </documentManagement>
</p:properties>
</file>

<file path=customXml/itemProps1.xml><?xml version="1.0" encoding="utf-8"?>
<ds:datastoreItem xmlns:ds="http://schemas.openxmlformats.org/officeDocument/2006/customXml" ds:itemID="{28E318D5-DEF5-44BA-8BCB-7D9FFD1B54D2}">
  <ds:schemaRefs>
    <ds:schemaRef ds:uri="http://schemas.microsoft.com/sharepoint/v3/contenttype/forms"/>
  </ds:schemaRefs>
</ds:datastoreItem>
</file>

<file path=customXml/itemProps2.xml><?xml version="1.0" encoding="utf-8"?>
<ds:datastoreItem xmlns:ds="http://schemas.openxmlformats.org/officeDocument/2006/customXml" ds:itemID="{72749F6C-C6E4-4636-A01D-BADBDC9F7CBE}">
  <ds:schemaRefs>
    <ds:schemaRef ds:uri="9c8a26d4-a387-470d-bef3-d739089daaca"/>
    <ds:schemaRef ds:uri="dabdb85e-87b3-487c-9e25-accba0907b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C8A893-B882-439C-BEE8-E368B11442BA}">
  <ds:schemaRef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http://schemas.microsoft.com/office/2006/metadata/properties"/>
    <ds:schemaRef ds:uri="dabdb85e-87b3-487c-9e25-accba0907be5"/>
    <ds:schemaRef ds:uri="http://schemas.openxmlformats.org/package/2006/metadata/core-properties"/>
    <ds:schemaRef ds:uri="9c8a26d4-a387-470d-bef3-d739089daaca"/>
  </ds:schemaRefs>
</ds:datastoreItem>
</file>

<file path=docProps/app.xml><?xml version="1.0" encoding="utf-8"?>
<Properties xmlns="http://schemas.openxmlformats.org/officeDocument/2006/extended-properties" xmlns:vt="http://schemas.openxmlformats.org/officeDocument/2006/docPropsVTypes">
  <TotalTime>108</TotalTime>
  <Words>348</Words>
  <Application>Microsoft Office PowerPoint</Application>
  <PresentationFormat>Apresentação na tela (16:9)</PresentationFormat>
  <Paragraphs>37</Paragraphs>
  <Slides>10</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Calibri</vt:lpstr>
      <vt:lpstr>Montserrat</vt:lpstr>
      <vt:lpstr>Montserrat SemiBold</vt:lpstr>
      <vt:lpstr>Montserrat Light</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BRL038</dc:creator>
  <cp:lastModifiedBy>WGN</cp:lastModifiedBy>
  <cp:revision>229</cp:revision>
  <dcterms:modified xsi:type="dcterms:W3CDTF">2021-01-14T20:24:20Z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0x010100C3D73566048FCC43ABFD6874422E4E59</vt:lpwstr>
  </property>
  <property fmtid="{D5CDD505-2E9C-101B-9397-08002B2CF9AE}" pid="3" name="Order">
    <vt:r8>11078300</vt:r8>
  </property>
  <property fmtid="{D5CDD505-2E9C-101B-9397-08002B2CF9AE}" pid="4" name="SharedWithUsers">
    <vt:lpwstr>18;#Conor Keane;#13;#Dan Sadler</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ies>
</file>