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17"/>
  </p:notesMasterIdLst>
  <p:sldIdLst>
    <p:sldId id="256" r:id="rId5"/>
    <p:sldId id="258" r:id="rId6"/>
    <p:sldId id="259" r:id="rId7"/>
    <p:sldId id="260" r:id="rId8"/>
    <p:sldId id="264" r:id="rId9"/>
    <p:sldId id="261" r:id="rId10"/>
    <p:sldId id="265" r:id="rId11"/>
    <p:sldId id="266" r:id="rId12"/>
    <p:sldId id="262" r:id="rId13"/>
    <p:sldId id="267" r:id="rId14"/>
    <p:sldId id="268" r:id="rId15"/>
    <p:sldId id="26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Light" panose="020B0604020202020204" charset="0"/>
      <p:regular r:id="rId22"/>
      <p:bold r:id="rId23"/>
      <p:italic r:id="rId24"/>
      <p:boldItalic r:id="rId25"/>
    </p:embeddedFont>
    <p:embeddedFont>
      <p:font typeface="Montserrat SemiBold"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Sadler" initials="DS" lastIdx="1" clrIdx="0">
    <p:extLst>
      <p:ext uri="{19B8F6BF-5375-455C-9EA6-DF929625EA0E}">
        <p15:presenceInfo xmlns:p15="http://schemas.microsoft.com/office/powerpoint/2012/main" userId="S::dsadler@springglobal.com::6898578e-0467-489a-9550-0d6850bd844a" providerId="AD"/>
      </p:ext>
    </p:extLst>
  </p:cmAuthor>
  <p:cmAuthor id="2" name="Ivan Gimenes Romero Fernandes" initials="IF" lastIdx="1" clrIdx="1">
    <p:extLst>
      <p:ext uri="{19B8F6BF-5375-455C-9EA6-DF929625EA0E}">
        <p15:presenceInfo xmlns:p15="http://schemas.microsoft.com/office/powerpoint/2012/main" userId="S::ifernandes@springglobal.com::c143095f-e962-45aa-b180-9848f1125147" providerId="AD"/>
      </p:ext>
    </p:extLst>
  </p:cmAuthor>
  <p:cmAuthor id="3" name="David da Silva Garcia" initials="DG" lastIdx="3" clrIdx="2">
    <p:extLst>
      <p:ext uri="{19B8F6BF-5375-455C-9EA6-DF929625EA0E}">
        <p15:presenceInfo xmlns:p15="http://schemas.microsoft.com/office/powerpoint/2012/main" userId="S::dgarcia@springglobal.com::16c69431-7be6-480d-9a6b-293695001b40" providerId="AD"/>
      </p:ext>
    </p:extLst>
  </p:cmAuthor>
  <p:cmAuthor id="4" name="Eric Santos Trindade" initials="ET" lastIdx="1" clrIdx="3">
    <p:extLst>
      <p:ext uri="{19B8F6BF-5375-455C-9EA6-DF929625EA0E}">
        <p15:presenceInfo xmlns:p15="http://schemas.microsoft.com/office/powerpoint/2012/main" userId="S::etrindade@springglobal.com::a70a6f32-fadb-45ef-81c5-928d68f7ab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D13B1-85C4-5BB1-5555-567EA56CDBD9}" v="677" dt="2020-10-09T21:13:08.110"/>
    <p1510:client id="{256A6AE6-D054-475C-8476-A480EC3C45AF}" v="1" dt="2020-10-07T19:52:29.022"/>
    <p1510:client id="{2F98D46F-6FB1-B641-C970-B45153A14A29}" v="14" dt="2020-10-05T15:33:47.510"/>
    <p1510:client id="{2FDBE932-1E42-6744-0183-C0B863982E88}" v="825" dt="2021-01-07T18:18:10.468"/>
    <p1510:client id="{3660A1AB-A4A0-3B3B-3B48-4B54BE287EA9}" v="4" dt="2020-10-05T16:07:21.588"/>
    <p1510:client id="{3F354868-7EEC-1CF1-0F08-C694C4419AC0}" v="885" dt="2020-10-05T15:50:44.019"/>
    <p1510:client id="{53C556C5-22CB-05C6-CA49-1DCD31EBE903}" v="109" dt="2021-01-07T19:11:54.529"/>
    <p1510:client id="{5C024642-3AFB-6E7E-9E23-4E16DA2DDD53}" v="183" dt="2020-10-09T18:02:12.789"/>
    <p1510:client id="{66ABF7CC-26F6-A26C-06BB-4645EED52DB1}" v="13" dt="2020-10-05T16:08:33.885"/>
    <p1510:client id="{6A15D063-4092-4E00-500E-3EC0D84AE1DF}" v="7" dt="2020-10-05T16:13:54.757"/>
    <p1510:client id="{77586276-771D-5263-FF57-83799B1072DA}" v="15" dt="2020-10-09T19:52:31.228"/>
    <p1510:client id="{8703D28B-A9AD-DEA5-E710-DEEBDE60300D}" v="1" dt="2020-10-12T14:55:48.685"/>
    <p1510:client id="{920B0A95-F3C3-502D-8624-AD309612DF48}" v="285" dt="2020-10-09T18:13:19.579"/>
    <p1510:client id="{A95AE0DF-47B1-A5D1-CEA9-EA42062F76AF}" v="483" dt="2021-01-06T18:07:08.458"/>
    <p1510:client id="{D8276D77-B4AC-B442-C058-AFC777B07C77}" v="139" dt="2021-01-06T18:26:01.491"/>
    <p1510:client id="{E3BBF1C8-BD50-AE43-97CA-3509C7D3C5B5}" v="740" dt="2020-10-05T15:48:49.617"/>
    <p1510:client id="{FA08321E-4F65-8327-B9D9-03E7718EE534}" v="64" dt="2020-10-09T19:31:18.031"/>
  </p1510:revLst>
</p1510:revInfo>
</file>

<file path=ppt/tableStyles.xml><?xml version="1.0" encoding="utf-8"?>
<a:tblStyleLst xmlns:a="http://schemas.openxmlformats.org/drawingml/2006/main" def="{D6242C83-F12C-4CC2-AC3C-B3234DAAABBD}">
  <a:tblStyle styleId="{D6242C83-F12C-4CC2-AC3C-B3234DAAAB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Santos Trindade" userId="S::etrindade@springglobal.com::a70a6f32-fadb-45ef-81c5-928d68f7abf6" providerId="AD" clId="Web-{D8276D77-B4AC-B442-C058-AFC777B07C77}"/>
    <pc:docChg chg="addSld delSld modSld">
      <pc:chgData name="Eric Santos Trindade" userId="S::etrindade@springglobal.com::a70a6f32-fadb-45ef-81c5-928d68f7abf6" providerId="AD" clId="Web-{D8276D77-B4AC-B442-C058-AFC777B07C77}" dt="2021-01-06T18:26:01.491" v="130" actId="20577"/>
      <pc:docMkLst>
        <pc:docMk/>
      </pc:docMkLst>
      <pc:sldChg chg="modSp">
        <pc:chgData name="Eric Santos Trindade" userId="S::etrindade@springglobal.com::a70a6f32-fadb-45ef-81c5-928d68f7abf6" providerId="AD" clId="Web-{D8276D77-B4AC-B442-C058-AFC777B07C77}" dt="2021-01-06T18:21:24.656" v="8" actId="20577"/>
        <pc:sldMkLst>
          <pc:docMk/>
          <pc:sldMk cId="0" sldId="256"/>
        </pc:sldMkLst>
        <pc:spChg chg="mod">
          <ac:chgData name="Eric Santos Trindade" userId="S::etrindade@springglobal.com::a70a6f32-fadb-45ef-81c5-928d68f7abf6" providerId="AD" clId="Web-{D8276D77-B4AC-B442-C058-AFC777B07C77}" dt="2021-01-06T18:21:24.656" v="8" actId="20577"/>
          <ac:spMkLst>
            <pc:docMk/>
            <pc:sldMk cId="0" sldId="256"/>
            <ac:spMk id="173" creationId="{00000000-0000-0000-0000-000000000000}"/>
          </ac:spMkLst>
        </pc:spChg>
      </pc:sldChg>
      <pc:sldChg chg="delSp modSp">
        <pc:chgData name="Eric Santos Trindade" userId="S::etrindade@springglobal.com::a70a6f32-fadb-45ef-81c5-928d68f7abf6" providerId="AD" clId="Web-{D8276D77-B4AC-B442-C058-AFC777B07C77}" dt="2021-01-06T18:26:00.959" v="128" actId="20577"/>
        <pc:sldMkLst>
          <pc:docMk/>
          <pc:sldMk cId="3339868130" sldId="258"/>
        </pc:sldMkLst>
        <pc:spChg chg="mod">
          <ac:chgData name="Eric Santos Trindade" userId="S::etrindade@springglobal.com::a70a6f32-fadb-45ef-81c5-928d68f7abf6" providerId="AD" clId="Web-{D8276D77-B4AC-B442-C058-AFC777B07C77}" dt="2021-01-06T18:26:00.959" v="128" actId="20577"/>
          <ac:spMkLst>
            <pc:docMk/>
            <pc:sldMk cId="3339868130" sldId="258"/>
            <ac:spMk id="4" creationId="{C1541B9B-72BE-472F-928B-9154724F8DA1}"/>
          </ac:spMkLst>
        </pc:spChg>
        <pc:picChg chg="del">
          <ac:chgData name="Eric Santos Trindade" userId="S::etrindade@springglobal.com::a70a6f32-fadb-45ef-81c5-928d68f7abf6" providerId="AD" clId="Web-{D8276D77-B4AC-B442-C058-AFC777B07C77}" dt="2021-01-06T18:23:21.080" v="30"/>
          <ac:picMkLst>
            <pc:docMk/>
            <pc:sldMk cId="3339868130" sldId="258"/>
            <ac:picMk id="6" creationId="{7D14DF6A-C40E-4278-8F47-291126259AF0}"/>
          </ac:picMkLst>
        </pc:picChg>
        <pc:picChg chg="del">
          <ac:chgData name="Eric Santos Trindade" userId="S::etrindade@springglobal.com::a70a6f32-fadb-45ef-81c5-928d68f7abf6" providerId="AD" clId="Web-{D8276D77-B4AC-B442-C058-AFC777B07C77}" dt="2021-01-06T18:23:12.408" v="28"/>
          <ac:picMkLst>
            <pc:docMk/>
            <pc:sldMk cId="3339868130" sldId="258"/>
            <ac:picMk id="7" creationId="{7A4D6D02-DACF-4D42-AE5C-4912DBF2E012}"/>
          </ac:picMkLst>
        </pc:picChg>
        <pc:picChg chg="del">
          <ac:chgData name="Eric Santos Trindade" userId="S::etrindade@springglobal.com::a70a6f32-fadb-45ef-81c5-928d68f7abf6" providerId="AD" clId="Web-{D8276D77-B4AC-B442-C058-AFC777B07C77}" dt="2021-01-06T18:23:19.190" v="29"/>
          <ac:picMkLst>
            <pc:docMk/>
            <pc:sldMk cId="3339868130" sldId="258"/>
            <ac:picMk id="8" creationId="{D534C00A-1FBC-42E2-8F2D-66D4C37B2A50}"/>
          </ac:picMkLst>
        </pc:picChg>
      </pc:sldChg>
      <pc:sldChg chg="addSp delSp modSp">
        <pc:chgData name="Eric Santos Trindade" userId="S::etrindade@springglobal.com::a70a6f32-fadb-45ef-81c5-928d68f7abf6" providerId="AD" clId="Web-{D8276D77-B4AC-B442-C058-AFC777B07C77}" dt="2021-01-06T18:24:03.113" v="60" actId="20577"/>
        <pc:sldMkLst>
          <pc:docMk/>
          <pc:sldMk cId="267587217" sldId="259"/>
        </pc:sldMkLst>
        <pc:spChg chg="add mod">
          <ac:chgData name="Eric Santos Trindade" userId="S::etrindade@springglobal.com::a70a6f32-fadb-45ef-81c5-928d68f7abf6" providerId="AD" clId="Web-{D8276D77-B4AC-B442-C058-AFC777B07C77}" dt="2021-01-06T18:24:03.113" v="60" actId="20577"/>
          <ac:spMkLst>
            <pc:docMk/>
            <pc:sldMk cId="267587217" sldId="259"/>
            <ac:spMk id="2" creationId="{87E24C50-D4F0-42B0-A4BB-D3001F2E6550}"/>
          </ac:spMkLst>
        </pc:spChg>
        <pc:spChg chg="del">
          <ac:chgData name="Eric Santos Trindade" userId="S::etrindade@springglobal.com::a70a6f32-fadb-45ef-81c5-928d68f7abf6" providerId="AD" clId="Web-{D8276D77-B4AC-B442-C058-AFC777B07C77}" dt="2021-01-06T18:21:50.359" v="13"/>
          <ac:spMkLst>
            <pc:docMk/>
            <pc:sldMk cId="267587217" sldId="259"/>
            <ac:spMk id="9" creationId="{AFB46ED8-84E2-451C-92C9-81ED880D2757}"/>
          </ac:spMkLst>
        </pc:spChg>
        <pc:spChg chg="del">
          <ac:chgData name="Eric Santos Trindade" userId="S::etrindade@springglobal.com::a70a6f32-fadb-45ef-81c5-928d68f7abf6" providerId="AD" clId="Web-{D8276D77-B4AC-B442-C058-AFC777B07C77}" dt="2021-01-06T18:21:50.344" v="10"/>
          <ac:spMkLst>
            <pc:docMk/>
            <pc:sldMk cId="267587217" sldId="259"/>
            <ac:spMk id="12" creationId="{F1A42F90-B736-4285-BF2B-0DED6987E3AB}"/>
          </ac:spMkLst>
        </pc:spChg>
        <pc:spChg chg="del">
          <ac:chgData name="Eric Santos Trindade" userId="S::etrindade@springglobal.com::a70a6f32-fadb-45ef-81c5-928d68f7abf6" providerId="AD" clId="Web-{D8276D77-B4AC-B442-C058-AFC777B07C77}" dt="2021-01-06T18:21:50.344" v="9"/>
          <ac:spMkLst>
            <pc:docMk/>
            <pc:sldMk cId="267587217" sldId="259"/>
            <ac:spMk id="13" creationId="{EDEB55FC-42B0-49BA-9D37-7B8A23FB58B3}"/>
          </ac:spMkLst>
        </pc:spChg>
        <pc:picChg chg="del">
          <ac:chgData name="Eric Santos Trindade" userId="S::etrindade@springglobal.com::a70a6f32-fadb-45ef-81c5-928d68f7abf6" providerId="AD" clId="Web-{D8276D77-B4AC-B442-C058-AFC777B07C77}" dt="2021-01-06T18:21:50.344" v="12"/>
          <ac:picMkLst>
            <pc:docMk/>
            <pc:sldMk cId="267587217" sldId="259"/>
            <ac:picMk id="10" creationId="{99D9CED6-7B73-4191-88DF-5569D263F80D}"/>
          </ac:picMkLst>
        </pc:picChg>
        <pc:picChg chg="del">
          <ac:chgData name="Eric Santos Trindade" userId="S::etrindade@springglobal.com::a70a6f32-fadb-45ef-81c5-928d68f7abf6" providerId="AD" clId="Web-{D8276D77-B4AC-B442-C058-AFC777B07C77}" dt="2021-01-06T18:21:50.344" v="11"/>
          <ac:picMkLst>
            <pc:docMk/>
            <pc:sldMk cId="267587217" sldId="259"/>
            <ac:picMk id="11" creationId="{831F2BFC-6380-4C42-B757-B8AD56E40FAA}"/>
          </ac:picMkLst>
        </pc:picChg>
      </pc:sldChg>
      <pc:sldChg chg="modSp add replId">
        <pc:chgData name="Eric Santos Trindade" userId="S::etrindade@springglobal.com::a70a6f32-fadb-45ef-81c5-928d68f7abf6" providerId="AD" clId="Web-{D8276D77-B4AC-B442-C058-AFC777B07C77}" dt="2021-01-06T18:24:12.066" v="65" actId="20577"/>
        <pc:sldMkLst>
          <pc:docMk/>
          <pc:sldMk cId="561791446" sldId="260"/>
        </pc:sldMkLst>
        <pc:spChg chg="mod">
          <ac:chgData name="Eric Santos Trindade" userId="S::etrindade@springglobal.com::a70a6f32-fadb-45ef-81c5-928d68f7abf6" providerId="AD" clId="Web-{D8276D77-B4AC-B442-C058-AFC777B07C77}" dt="2021-01-06T18:24:12.066" v="65" actId="20577"/>
          <ac:spMkLst>
            <pc:docMk/>
            <pc:sldMk cId="561791446" sldId="260"/>
            <ac:spMk id="2" creationId="{87E24C50-D4F0-42B0-A4BB-D3001F2E6550}"/>
          </ac:spMkLst>
        </pc:spChg>
      </pc:sldChg>
      <pc:sldChg chg="del">
        <pc:chgData name="Eric Santos Trindade" userId="S::etrindade@springglobal.com::a70a6f32-fadb-45ef-81c5-928d68f7abf6" providerId="AD" clId="Web-{D8276D77-B4AC-B442-C058-AFC777B07C77}" dt="2021-01-06T18:21:55.359" v="20"/>
        <pc:sldMkLst>
          <pc:docMk/>
          <pc:sldMk cId="2865197030" sldId="260"/>
        </pc:sldMkLst>
      </pc:sldChg>
      <pc:sldChg chg="del">
        <pc:chgData name="Eric Santos Trindade" userId="S::etrindade@springglobal.com::a70a6f32-fadb-45ef-81c5-928d68f7abf6" providerId="AD" clId="Web-{D8276D77-B4AC-B442-C058-AFC777B07C77}" dt="2021-01-06T18:21:55.359" v="19"/>
        <pc:sldMkLst>
          <pc:docMk/>
          <pc:sldMk cId="2279991477" sldId="261"/>
        </pc:sldMkLst>
      </pc:sldChg>
      <pc:sldChg chg="modSp add replId">
        <pc:chgData name="Eric Santos Trindade" userId="S::etrindade@springglobal.com::a70a6f32-fadb-45ef-81c5-928d68f7abf6" providerId="AD" clId="Web-{D8276D77-B4AC-B442-C058-AFC777B07C77}" dt="2021-01-06T18:24:17.144" v="68" actId="20577"/>
        <pc:sldMkLst>
          <pc:docMk/>
          <pc:sldMk cId="3718779470" sldId="261"/>
        </pc:sldMkLst>
        <pc:spChg chg="mod">
          <ac:chgData name="Eric Santos Trindade" userId="S::etrindade@springglobal.com::a70a6f32-fadb-45ef-81c5-928d68f7abf6" providerId="AD" clId="Web-{D8276D77-B4AC-B442-C058-AFC777B07C77}" dt="2021-01-06T18:24:17.144" v="68" actId="20577"/>
          <ac:spMkLst>
            <pc:docMk/>
            <pc:sldMk cId="3718779470" sldId="261"/>
            <ac:spMk id="2" creationId="{87E24C50-D4F0-42B0-A4BB-D3001F2E6550}"/>
          </ac:spMkLst>
        </pc:spChg>
      </pc:sldChg>
      <pc:sldChg chg="del">
        <pc:chgData name="Eric Santos Trindade" userId="S::etrindade@springglobal.com::a70a6f32-fadb-45ef-81c5-928d68f7abf6" providerId="AD" clId="Web-{D8276D77-B4AC-B442-C058-AFC777B07C77}" dt="2021-01-06T18:21:55.359" v="18"/>
        <pc:sldMkLst>
          <pc:docMk/>
          <pc:sldMk cId="301413993" sldId="262"/>
        </pc:sldMkLst>
      </pc:sldChg>
      <pc:sldChg chg="modSp add replId">
        <pc:chgData name="Eric Santos Trindade" userId="S::etrindade@springglobal.com::a70a6f32-fadb-45ef-81c5-928d68f7abf6" providerId="AD" clId="Web-{D8276D77-B4AC-B442-C058-AFC777B07C77}" dt="2021-01-06T18:24:31.191" v="79" actId="20577"/>
        <pc:sldMkLst>
          <pc:docMk/>
          <pc:sldMk cId="633654454" sldId="262"/>
        </pc:sldMkLst>
        <pc:spChg chg="mod">
          <ac:chgData name="Eric Santos Trindade" userId="S::etrindade@springglobal.com::a70a6f32-fadb-45ef-81c5-928d68f7abf6" providerId="AD" clId="Web-{D8276D77-B4AC-B442-C058-AFC777B07C77}" dt="2021-01-06T18:24:31.191" v="79" actId="20577"/>
          <ac:spMkLst>
            <pc:docMk/>
            <pc:sldMk cId="633654454" sldId="262"/>
            <ac:spMk id="2" creationId="{87E24C50-D4F0-42B0-A4BB-D3001F2E6550}"/>
          </ac:spMkLst>
        </pc:spChg>
      </pc:sldChg>
      <pc:sldChg chg="addSp modSp add replId">
        <pc:chgData name="Eric Santos Trindade" userId="S::etrindade@springglobal.com::a70a6f32-fadb-45ef-81c5-928d68f7abf6" providerId="AD" clId="Web-{D8276D77-B4AC-B442-C058-AFC777B07C77}" dt="2021-01-06T18:25:15.505" v="111" actId="20577"/>
        <pc:sldMkLst>
          <pc:docMk/>
          <pc:sldMk cId="1378370019" sldId="263"/>
        </pc:sldMkLst>
        <pc:spChg chg="mod">
          <ac:chgData name="Eric Santos Trindade" userId="S::etrindade@springglobal.com::a70a6f32-fadb-45ef-81c5-928d68f7abf6" providerId="AD" clId="Web-{D8276D77-B4AC-B442-C058-AFC777B07C77}" dt="2021-01-06T18:25:15.505" v="111" actId="20577"/>
          <ac:spMkLst>
            <pc:docMk/>
            <pc:sldMk cId="1378370019" sldId="263"/>
            <ac:spMk id="2" creationId="{87E24C50-D4F0-42B0-A4BB-D3001F2E6550}"/>
          </ac:spMkLst>
        </pc:spChg>
        <pc:spChg chg="add mod">
          <ac:chgData name="Eric Santos Trindade" userId="S::etrindade@springglobal.com::a70a6f32-fadb-45ef-81c5-928d68f7abf6" providerId="AD" clId="Web-{D8276D77-B4AC-B442-C058-AFC777B07C77}" dt="2021-01-06T18:25:11.396" v="109" actId="20577"/>
          <ac:spMkLst>
            <pc:docMk/>
            <pc:sldMk cId="1378370019" sldId="263"/>
            <ac:spMk id="3" creationId="{60471342-762F-45CF-BE09-D35A881310D4}"/>
          </ac:spMkLst>
        </pc:spChg>
      </pc:sldChg>
      <pc:sldChg chg="del">
        <pc:chgData name="Eric Santos Trindade" userId="S::etrindade@springglobal.com::a70a6f32-fadb-45ef-81c5-928d68f7abf6" providerId="AD" clId="Web-{D8276D77-B4AC-B442-C058-AFC777B07C77}" dt="2021-01-06T18:21:55.359" v="17"/>
        <pc:sldMkLst>
          <pc:docMk/>
          <pc:sldMk cId="3495072981" sldId="263"/>
        </pc:sldMkLst>
      </pc:sldChg>
      <pc:sldChg chg="del">
        <pc:chgData name="Eric Santos Trindade" userId="S::etrindade@springglobal.com::a70a6f32-fadb-45ef-81c5-928d68f7abf6" providerId="AD" clId="Web-{D8276D77-B4AC-B442-C058-AFC777B07C77}" dt="2021-01-06T18:21:55.359" v="16"/>
        <pc:sldMkLst>
          <pc:docMk/>
          <pc:sldMk cId="2368287882" sldId="264"/>
        </pc:sldMkLst>
      </pc:sldChg>
      <pc:sldChg chg="add del replId">
        <pc:chgData name="Eric Santos Trindade" userId="S::etrindade@springglobal.com::a70a6f32-fadb-45ef-81c5-928d68f7abf6" providerId="AD" clId="Web-{D8276D77-B4AC-B442-C058-AFC777B07C77}" dt="2021-01-06T18:24:59.661" v="101"/>
        <pc:sldMkLst>
          <pc:docMk/>
          <pc:sldMk cId="3355123000" sldId="264"/>
        </pc:sldMkLst>
      </pc:sldChg>
      <pc:sldChg chg="del">
        <pc:chgData name="Eric Santos Trindade" userId="S::etrindade@springglobal.com::a70a6f32-fadb-45ef-81c5-928d68f7abf6" providerId="AD" clId="Web-{D8276D77-B4AC-B442-C058-AFC777B07C77}" dt="2021-01-06T18:21:55.359" v="15"/>
        <pc:sldMkLst>
          <pc:docMk/>
          <pc:sldMk cId="2880364251" sldId="265"/>
        </pc:sldMkLst>
      </pc:sldChg>
      <pc:sldChg chg="del">
        <pc:chgData name="Eric Santos Trindade" userId="S::etrindade@springglobal.com::a70a6f32-fadb-45ef-81c5-928d68f7abf6" providerId="AD" clId="Web-{D8276D77-B4AC-B442-C058-AFC777B07C77}" dt="2021-01-06T18:21:55.359" v="14"/>
        <pc:sldMkLst>
          <pc:docMk/>
          <pc:sldMk cId="3014744892" sldId="266"/>
        </pc:sldMkLst>
      </pc:sldChg>
    </pc:docChg>
  </pc:docChgLst>
  <pc:docChgLst>
    <pc:chgData name="Eric Santos Trindade" userId="S::etrindade@springglobal.com::a70a6f32-fadb-45ef-81c5-928d68f7abf6" providerId="AD" clId="Web-{2FDBE932-1E42-6744-0183-C0B863982E88}"/>
    <pc:docChg chg="addSld modSld">
      <pc:chgData name="Eric Santos Trindade" userId="S::etrindade@springglobal.com::a70a6f32-fadb-45ef-81c5-928d68f7abf6" providerId="AD" clId="Web-{2FDBE932-1E42-6744-0183-C0B863982E88}" dt="2021-01-07T18:18:10.468" v="814" actId="20577"/>
      <pc:docMkLst>
        <pc:docMk/>
      </pc:docMkLst>
      <pc:sldChg chg="modSp">
        <pc:chgData name="Eric Santos Trindade" userId="S::etrindade@springglobal.com::a70a6f32-fadb-45ef-81c5-928d68f7abf6" providerId="AD" clId="Web-{2FDBE932-1E42-6744-0183-C0B863982E88}" dt="2021-01-07T18:18:09.452" v="812" actId="20577"/>
        <pc:sldMkLst>
          <pc:docMk/>
          <pc:sldMk cId="3339868130" sldId="258"/>
        </pc:sldMkLst>
        <pc:spChg chg="mod">
          <ac:chgData name="Eric Santos Trindade" userId="S::etrindade@springglobal.com::a70a6f32-fadb-45ef-81c5-928d68f7abf6" providerId="AD" clId="Web-{2FDBE932-1E42-6744-0183-C0B863982E88}" dt="2021-01-07T18:18:09.452" v="812" actId="20577"/>
          <ac:spMkLst>
            <pc:docMk/>
            <pc:sldMk cId="3339868130" sldId="258"/>
            <ac:spMk id="4" creationId="{C1541B9B-72BE-472F-928B-9154724F8DA1}"/>
          </ac:spMkLst>
        </pc:spChg>
      </pc:sldChg>
      <pc:sldChg chg="addSp modSp">
        <pc:chgData name="Eric Santos Trindade" userId="S::etrindade@springglobal.com::a70a6f32-fadb-45ef-81c5-928d68f7abf6" providerId="AD" clId="Web-{2FDBE932-1E42-6744-0183-C0B863982E88}" dt="2021-01-07T17:03:55.667" v="300" actId="14100"/>
        <pc:sldMkLst>
          <pc:docMk/>
          <pc:sldMk cId="267587217" sldId="259"/>
        </pc:sldMkLst>
        <pc:spChg chg="mod">
          <ac:chgData name="Eric Santos Trindade" userId="S::etrindade@springglobal.com::a70a6f32-fadb-45ef-81c5-928d68f7abf6" providerId="AD" clId="Web-{2FDBE932-1E42-6744-0183-C0B863982E88}" dt="2021-01-07T17:03:55.667" v="300" actId="14100"/>
          <ac:spMkLst>
            <pc:docMk/>
            <pc:sldMk cId="267587217" sldId="259"/>
            <ac:spMk id="2" creationId="{87E24C50-D4F0-42B0-A4BB-D3001F2E6550}"/>
          </ac:spMkLst>
        </pc:spChg>
        <pc:picChg chg="add mod">
          <ac:chgData name="Eric Santos Trindade" userId="S::etrindade@springglobal.com::a70a6f32-fadb-45ef-81c5-928d68f7abf6" providerId="AD" clId="Web-{2FDBE932-1E42-6744-0183-C0B863982E88}" dt="2021-01-07T17:03:49.589" v="299" actId="1076"/>
          <ac:picMkLst>
            <pc:docMk/>
            <pc:sldMk cId="267587217" sldId="259"/>
            <ac:picMk id="3" creationId="{4B824C9A-89F0-4510-B4D5-9DCCE2822701}"/>
          </ac:picMkLst>
        </pc:picChg>
      </pc:sldChg>
      <pc:sldChg chg="addSp modSp">
        <pc:chgData name="Eric Santos Trindade" userId="S::etrindade@springglobal.com::a70a6f32-fadb-45ef-81c5-928d68f7abf6" providerId="AD" clId="Web-{2FDBE932-1E42-6744-0183-C0B863982E88}" dt="2021-01-07T17:40:56.785" v="353" actId="20577"/>
        <pc:sldMkLst>
          <pc:docMk/>
          <pc:sldMk cId="561791446" sldId="260"/>
        </pc:sldMkLst>
        <pc:spChg chg="mod">
          <ac:chgData name="Eric Santos Trindade" userId="S::etrindade@springglobal.com::a70a6f32-fadb-45ef-81c5-928d68f7abf6" providerId="AD" clId="Web-{2FDBE932-1E42-6744-0183-C0B863982E88}" dt="2021-01-07T17:40:56.785" v="353" actId="20577"/>
          <ac:spMkLst>
            <pc:docMk/>
            <pc:sldMk cId="561791446" sldId="260"/>
            <ac:spMk id="2" creationId="{87E24C50-D4F0-42B0-A4BB-D3001F2E6550}"/>
          </ac:spMkLst>
        </pc:spChg>
        <pc:picChg chg="add mod">
          <ac:chgData name="Eric Santos Trindade" userId="S::etrindade@springglobal.com::a70a6f32-fadb-45ef-81c5-928d68f7abf6" providerId="AD" clId="Web-{2FDBE932-1E42-6744-0183-C0B863982E88}" dt="2021-01-07T17:04:30.654" v="307" actId="14100"/>
          <ac:picMkLst>
            <pc:docMk/>
            <pc:sldMk cId="561791446" sldId="260"/>
            <ac:picMk id="3" creationId="{9F071AF1-16F5-4F23-9149-FF9AABCCFA75}"/>
          </ac:picMkLst>
        </pc:picChg>
      </pc:sldChg>
      <pc:sldChg chg="addSp delSp modSp">
        <pc:chgData name="Eric Santos Trindade" userId="S::etrindade@springglobal.com::a70a6f32-fadb-45ef-81c5-928d68f7abf6" providerId="AD" clId="Web-{2FDBE932-1E42-6744-0183-C0B863982E88}" dt="2021-01-07T18:04:49.624" v="689"/>
        <pc:sldMkLst>
          <pc:docMk/>
          <pc:sldMk cId="3718779470" sldId="261"/>
        </pc:sldMkLst>
        <pc:spChg chg="mod">
          <ac:chgData name="Eric Santos Trindade" userId="S::etrindade@springglobal.com::a70a6f32-fadb-45ef-81c5-928d68f7abf6" providerId="AD" clId="Web-{2FDBE932-1E42-6744-0183-C0B863982E88}" dt="2021-01-07T18:04:45.108" v="687" actId="20577"/>
          <ac:spMkLst>
            <pc:docMk/>
            <pc:sldMk cId="3718779470" sldId="261"/>
            <ac:spMk id="2" creationId="{87E24C50-D4F0-42B0-A4BB-D3001F2E6550}"/>
          </ac:spMkLst>
        </pc:spChg>
        <pc:spChg chg="add del mod">
          <ac:chgData name="Eric Santos Trindade" userId="S::etrindade@springglobal.com::a70a6f32-fadb-45ef-81c5-928d68f7abf6" providerId="AD" clId="Web-{2FDBE932-1E42-6744-0183-C0B863982E88}" dt="2021-01-07T18:04:49.624" v="689"/>
          <ac:spMkLst>
            <pc:docMk/>
            <pc:sldMk cId="3718779470" sldId="261"/>
            <ac:spMk id="4" creationId="{C40DAB6F-D773-4402-80FC-F762AD20C41C}"/>
          </ac:spMkLst>
        </pc:spChg>
        <pc:picChg chg="add del mod">
          <ac:chgData name="Eric Santos Trindade" userId="S::etrindade@springglobal.com::a70a6f32-fadb-45ef-81c5-928d68f7abf6" providerId="AD" clId="Web-{2FDBE932-1E42-6744-0183-C0B863982E88}" dt="2021-01-07T18:03:55.996" v="674"/>
          <ac:picMkLst>
            <pc:docMk/>
            <pc:sldMk cId="3718779470" sldId="261"/>
            <ac:picMk id="3" creationId="{E7FCAF5D-261D-4FC6-85EA-78DC41E264E8}"/>
          </ac:picMkLst>
        </pc:picChg>
      </pc:sldChg>
      <pc:sldChg chg="modSp">
        <pc:chgData name="Eric Santos Trindade" userId="S::etrindade@springglobal.com::a70a6f32-fadb-45ef-81c5-928d68f7abf6" providerId="AD" clId="Web-{2FDBE932-1E42-6744-0183-C0B863982E88}" dt="2021-01-07T18:11:37.773" v="782" actId="20577"/>
        <pc:sldMkLst>
          <pc:docMk/>
          <pc:sldMk cId="633654454" sldId="262"/>
        </pc:sldMkLst>
        <pc:spChg chg="mod">
          <ac:chgData name="Eric Santos Trindade" userId="S::etrindade@springglobal.com::a70a6f32-fadb-45ef-81c5-928d68f7abf6" providerId="AD" clId="Web-{2FDBE932-1E42-6744-0183-C0B863982E88}" dt="2021-01-07T18:11:37.773" v="782" actId="20577"/>
          <ac:spMkLst>
            <pc:docMk/>
            <pc:sldMk cId="633654454" sldId="262"/>
            <ac:spMk id="2" creationId="{87E24C50-D4F0-42B0-A4BB-D3001F2E6550}"/>
          </ac:spMkLst>
        </pc:spChg>
      </pc:sldChg>
      <pc:sldChg chg="modSp">
        <pc:chgData name="Eric Santos Trindade" userId="S::etrindade@springglobal.com::a70a6f32-fadb-45ef-81c5-928d68f7abf6" providerId="AD" clId="Web-{2FDBE932-1E42-6744-0183-C0B863982E88}" dt="2021-01-07T18:14:09.750" v="805" actId="20577"/>
        <pc:sldMkLst>
          <pc:docMk/>
          <pc:sldMk cId="1378370019" sldId="263"/>
        </pc:sldMkLst>
        <pc:spChg chg="mod">
          <ac:chgData name="Eric Santos Trindade" userId="S::etrindade@springglobal.com::a70a6f32-fadb-45ef-81c5-928d68f7abf6" providerId="AD" clId="Web-{2FDBE932-1E42-6744-0183-C0B863982E88}" dt="2021-01-07T18:14:09.750" v="805" actId="20577"/>
          <ac:spMkLst>
            <pc:docMk/>
            <pc:sldMk cId="1378370019" sldId="263"/>
            <ac:spMk id="3" creationId="{60471342-762F-45CF-BE09-D35A881310D4}"/>
          </ac:spMkLst>
        </pc:spChg>
      </pc:sldChg>
      <pc:sldChg chg="addSp delSp modSp add replId">
        <pc:chgData name="Eric Santos Trindade" userId="S::etrindade@springglobal.com::a70a6f32-fadb-45ef-81c5-928d68f7abf6" providerId="AD" clId="Web-{2FDBE932-1E42-6744-0183-C0B863982E88}" dt="2021-01-07T17:55:12.637" v="620" actId="20577"/>
        <pc:sldMkLst>
          <pc:docMk/>
          <pc:sldMk cId="1157451186" sldId="264"/>
        </pc:sldMkLst>
        <pc:spChg chg="mod">
          <ac:chgData name="Eric Santos Trindade" userId="S::etrindade@springglobal.com::a70a6f32-fadb-45ef-81c5-928d68f7abf6" providerId="AD" clId="Web-{2FDBE932-1E42-6744-0183-C0B863982E88}" dt="2021-01-07T17:52:07.845" v="566" actId="20577"/>
          <ac:spMkLst>
            <pc:docMk/>
            <pc:sldMk cId="1157451186" sldId="264"/>
            <ac:spMk id="2" creationId="{87E24C50-D4F0-42B0-A4BB-D3001F2E6550}"/>
          </ac:spMkLst>
        </pc:spChg>
        <pc:spChg chg="add mod">
          <ac:chgData name="Eric Santos Trindade" userId="S::etrindade@springglobal.com::a70a6f32-fadb-45ef-81c5-928d68f7abf6" providerId="AD" clId="Web-{2FDBE932-1E42-6744-0183-C0B863982E88}" dt="2021-01-07T17:55:12.637" v="620" actId="20577"/>
          <ac:spMkLst>
            <pc:docMk/>
            <pc:sldMk cId="1157451186" sldId="264"/>
            <ac:spMk id="6" creationId="{F164A641-5DF7-43A7-9857-AAA77D32FFF1}"/>
          </ac:spMkLst>
        </pc:spChg>
        <pc:spChg chg="add mod">
          <ac:chgData name="Eric Santos Trindade" userId="S::etrindade@springglobal.com::a70a6f32-fadb-45ef-81c5-928d68f7abf6" providerId="AD" clId="Web-{2FDBE932-1E42-6744-0183-C0B863982E88}" dt="2021-01-07T17:55:06.090" v="617" actId="20577"/>
          <ac:spMkLst>
            <pc:docMk/>
            <pc:sldMk cId="1157451186" sldId="264"/>
            <ac:spMk id="7" creationId="{48096A8E-747F-4A43-A381-9ABC462694D5}"/>
          </ac:spMkLst>
        </pc:spChg>
        <pc:picChg chg="del">
          <ac:chgData name="Eric Santos Trindade" userId="S::etrindade@springglobal.com::a70a6f32-fadb-45ef-81c5-928d68f7abf6" providerId="AD" clId="Web-{2FDBE932-1E42-6744-0183-C0B863982E88}" dt="2021-01-07T17:49:56.130" v="475"/>
          <ac:picMkLst>
            <pc:docMk/>
            <pc:sldMk cId="1157451186" sldId="264"/>
            <ac:picMk id="3" creationId="{9F071AF1-16F5-4F23-9149-FF9AABCCFA75}"/>
          </ac:picMkLst>
        </pc:picChg>
        <pc:picChg chg="add mod">
          <ac:chgData name="Eric Santos Trindade" userId="S::etrindade@springglobal.com::a70a6f32-fadb-45ef-81c5-928d68f7abf6" providerId="AD" clId="Web-{2FDBE932-1E42-6744-0183-C0B863982E88}" dt="2021-01-07T17:54:03.086" v="574" actId="14100"/>
          <ac:picMkLst>
            <pc:docMk/>
            <pc:sldMk cId="1157451186" sldId="264"/>
            <ac:picMk id="4" creationId="{670E7C63-3F9C-4B69-9E59-6D52E9228649}"/>
          </ac:picMkLst>
        </pc:picChg>
        <pc:picChg chg="add mod">
          <ac:chgData name="Eric Santos Trindade" userId="S::etrindade@springglobal.com::a70a6f32-fadb-45ef-81c5-928d68f7abf6" providerId="AD" clId="Web-{2FDBE932-1E42-6744-0183-C0B863982E88}" dt="2021-01-07T17:53:57.961" v="573" actId="1076"/>
          <ac:picMkLst>
            <pc:docMk/>
            <pc:sldMk cId="1157451186" sldId="264"/>
            <ac:picMk id="5" creationId="{F4763B7A-A2DC-4B9D-B83C-B93C04A1ADEF}"/>
          </ac:picMkLst>
        </pc:picChg>
      </pc:sldChg>
      <pc:sldChg chg="addSp modSp add replId">
        <pc:chgData name="Eric Santos Trindade" userId="S::etrindade@springglobal.com::a70a6f32-fadb-45ef-81c5-928d68f7abf6" providerId="AD" clId="Web-{2FDBE932-1E42-6744-0183-C0B863982E88}" dt="2021-01-07T18:06:45.381" v="710" actId="14100"/>
        <pc:sldMkLst>
          <pc:docMk/>
          <pc:sldMk cId="399081440" sldId="265"/>
        </pc:sldMkLst>
        <pc:spChg chg="mod">
          <ac:chgData name="Eric Santos Trindade" userId="S::etrindade@springglobal.com::a70a6f32-fadb-45ef-81c5-928d68f7abf6" providerId="AD" clId="Web-{2FDBE932-1E42-6744-0183-C0B863982E88}" dt="2021-01-07T18:02:12.068" v="648" actId="20577"/>
          <ac:spMkLst>
            <pc:docMk/>
            <pc:sldMk cId="399081440" sldId="265"/>
            <ac:spMk id="2" creationId="{87E24C50-D4F0-42B0-A4BB-D3001F2E6550}"/>
          </ac:spMkLst>
        </pc:spChg>
        <pc:spChg chg="add mod">
          <ac:chgData name="Eric Santos Trindade" userId="S::etrindade@springglobal.com::a70a6f32-fadb-45ef-81c5-928d68f7abf6" providerId="AD" clId="Web-{2FDBE932-1E42-6744-0183-C0B863982E88}" dt="2021-01-07T18:06:20.848" v="704" actId="1076"/>
          <ac:spMkLst>
            <pc:docMk/>
            <pc:sldMk cId="399081440" sldId="265"/>
            <ac:spMk id="5" creationId="{52AB8B3A-D4A3-4AA5-947F-2E501875AB2B}"/>
          </ac:spMkLst>
        </pc:spChg>
        <pc:spChg chg="add mod">
          <ac:chgData name="Eric Santos Trindade" userId="S::etrindade@springglobal.com::a70a6f32-fadb-45ef-81c5-928d68f7abf6" providerId="AD" clId="Web-{2FDBE932-1E42-6744-0183-C0B863982E88}" dt="2021-01-07T18:06:45.381" v="710" actId="14100"/>
          <ac:spMkLst>
            <pc:docMk/>
            <pc:sldMk cId="399081440" sldId="265"/>
            <ac:spMk id="7" creationId="{80E33662-4CD0-48D9-93AA-78A1E944F498}"/>
          </ac:spMkLst>
        </pc:spChg>
        <pc:picChg chg="mod">
          <ac:chgData name="Eric Santos Trindade" userId="S::etrindade@springglobal.com::a70a6f32-fadb-45ef-81c5-928d68f7abf6" providerId="AD" clId="Web-{2FDBE932-1E42-6744-0183-C0B863982E88}" dt="2021-01-07T18:06:03.175" v="699" actId="14100"/>
          <ac:picMkLst>
            <pc:docMk/>
            <pc:sldMk cId="399081440" sldId="265"/>
            <ac:picMk id="3" creationId="{E7FCAF5D-261D-4FC6-85EA-78DC41E264E8}"/>
          </ac:picMkLst>
        </pc:picChg>
        <pc:picChg chg="add mod">
          <ac:chgData name="Eric Santos Trindade" userId="S::etrindade@springglobal.com::a70a6f32-fadb-45ef-81c5-928d68f7abf6" providerId="AD" clId="Web-{2FDBE932-1E42-6744-0183-C0B863982E88}" dt="2021-01-07T18:06:16.785" v="703" actId="14100"/>
          <ac:picMkLst>
            <pc:docMk/>
            <pc:sldMk cId="399081440" sldId="265"/>
            <ac:picMk id="6" creationId="{1A42A403-061B-4215-A9A3-336111E85C45}"/>
          </ac:picMkLst>
        </pc:picChg>
      </pc:sldChg>
      <pc:sldChg chg="addSp delSp modSp add replId">
        <pc:chgData name="Eric Santos Trindade" userId="S::etrindade@springglobal.com::a70a6f32-fadb-45ef-81c5-928d68f7abf6" providerId="AD" clId="Web-{2FDBE932-1E42-6744-0183-C0B863982E88}" dt="2021-01-07T18:08:12.761" v="731" actId="1076"/>
        <pc:sldMkLst>
          <pc:docMk/>
          <pc:sldMk cId="2868782831" sldId="266"/>
        </pc:sldMkLst>
        <pc:spChg chg="mod">
          <ac:chgData name="Eric Santos Trindade" userId="S::etrindade@springglobal.com::a70a6f32-fadb-45ef-81c5-928d68f7abf6" providerId="AD" clId="Web-{2FDBE932-1E42-6744-0183-C0B863982E88}" dt="2021-01-07T18:07:19.742" v="718" actId="20577"/>
          <ac:spMkLst>
            <pc:docMk/>
            <pc:sldMk cId="2868782831" sldId="266"/>
            <ac:spMk id="2" creationId="{87E24C50-D4F0-42B0-A4BB-D3001F2E6550}"/>
          </ac:spMkLst>
        </pc:spChg>
        <pc:spChg chg="del">
          <ac:chgData name="Eric Santos Trindade" userId="S::etrindade@springglobal.com::a70a6f32-fadb-45ef-81c5-928d68f7abf6" providerId="AD" clId="Web-{2FDBE932-1E42-6744-0183-C0B863982E88}" dt="2021-01-07T18:07:54.228" v="727"/>
          <ac:spMkLst>
            <pc:docMk/>
            <pc:sldMk cId="2868782831" sldId="266"/>
            <ac:spMk id="5" creationId="{52AB8B3A-D4A3-4AA5-947F-2E501875AB2B}"/>
          </ac:spMkLst>
        </pc:spChg>
        <pc:picChg chg="del">
          <ac:chgData name="Eric Santos Trindade" userId="S::etrindade@springglobal.com::a70a6f32-fadb-45ef-81c5-928d68f7abf6" providerId="AD" clId="Web-{2FDBE932-1E42-6744-0183-C0B863982E88}" dt="2021-01-07T18:04:56.109" v="691"/>
          <ac:picMkLst>
            <pc:docMk/>
            <pc:sldMk cId="2868782831" sldId="266"/>
            <ac:picMk id="3" creationId="{E7FCAF5D-261D-4FC6-85EA-78DC41E264E8}"/>
          </ac:picMkLst>
        </pc:picChg>
        <pc:picChg chg="add del mod">
          <ac:chgData name="Eric Santos Trindade" userId="S::etrindade@springglobal.com::a70a6f32-fadb-45ef-81c5-928d68f7abf6" providerId="AD" clId="Web-{2FDBE932-1E42-6744-0183-C0B863982E88}" dt="2021-01-07T18:06:07.019" v="700"/>
          <ac:picMkLst>
            <pc:docMk/>
            <pc:sldMk cId="2868782831" sldId="266"/>
            <ac:picMk id="4" creationId="{2A6D6C0E-5B44-4958-AEBC-FCAD886E2CC6}"/>
          </ac:picMkLst>
        </pc:picChg>
        <pc:picChg chg="add mod">
          <ac:chgData name="Eric Santos Trindade" userId="S::etrindade@springglobal.com::a70a6f32-fadb-45ef-81c5-928d68f7abf6" providerId="AD" clId="Web-{2FDBE932-1E42-6744-0183-C0B863982E88}" dt="2021-01-07T18:08:08.870" v="730" actId="1076"/>
          <ac:picMkLst>
            <pc:docMk/>
            <pc:sldMk cId="2868782831" sldId="266"/>
            <ac:picMk id="6" creationId="{6A31DE45-1F66-493B-84A6-3C1F3BF03521}"/>
          </ac:picMkLst>
        </pc:picChg>
        <pc:picChg chg="add mod">
          <ac:chgData name="Eric Santos Trindade" userId="S::etrindade@springglobal.com::a70a6f32-fadb-45ef-81c5-928d68f7abf6" providerId="AD" clId="Web-{2FDBE932-1E42-6744-0183-C0B863982E88}" dt="2021-01-07T18:08:12.761" v="731" actId="1076"/>
          <ac:picMkLst>
            <pc:docMk/>
            <pc:sldMk cId="2868782831" sldId="266"/>
            <ac:picMk id="7" creationId="{FBF88129-D5ED-424C-A483-6695371F298D}"/>
          </ac:picMkLst>
        </pc:picChg>
      </pc:sldChg>
      <pc:sldChg chg="addSp modSp add replId">
        <pc:chgData name="Eric Santos Trindade" userId="S::etrindade@springglobal.com::a70a6f32-fadb-45ef-81c5-928d68f7abf6" providerId="AD" clId="Web-{2FDBE932-1E42-6744-0183-C0B863982E88}" dt="2021-01-07T18:13:39.827" v="800" actId="1076"/>
        <pc:sldMkLst>
          <pc:docMk/>
          <pc:sldMk cId="854600415" sldId="267"/>
        </pc:sldMkLst>
        <pc:spChg chg="mod">
          <ac:chgData name="Eric Santos Trindade" userId="S::etrindade@springglobal.com::a70a6f32-fadb-45ef-81c5-928d68f7abf6" providerId="AD" clId="Web-{2FDBE932-1E42-6744-0183-C0B863982E88}" dt="2021-01-07T18:11:27.866" v="773" actId="20577"/>
          <ac:spMkLst>
            <pc:docMk/>
            <pc:sldMk cId="854600415" sldId="267"/>
            <ac:spMk id="2" creationId="{87E24C50-D4F0-42B0-A4BB-D3001F2E6550}"/>
          </ac:spMkLst>
        </pc:spChg>
        <pc:spChg chg="add mod">
          <ac:chgData name="Eric Santos Trindade" userId="S::etrindade@springglobal.com::a70a6f32-fadb-45ef-81c5-928d68f7abf6" providerId="AD" clId="Web-{2FDBE932-1E42-6744-0183-C0B863982E88}" dt="2021-01-07T18:12:30.604" v="792" actId="1076"/>
          <ac:spMkLst>
            <pc:docMk/>
            <pc:sldMk cId="854600415" sldId="267"/>
            <ac:spMk id="5" creationId="{62CC2CB7-2037-4302-8B96-3E00B3F04456}"/>
          </ac:spMkLst>
        </pc:spChg>
        <pc:picChg chg="add mod">
          <ac:chgData name="Eric Santos Trindade" userId="S::etrindade@springglobal.com::a70a6f32-fadb-45ef-81c5-928d68f7abf6" providerId="AD" clId="Web-{2FDBE932-1E42-6744-0183-C0B863982E88}" dt="2021-01-07T18:13:39.827" v="800" actId="1076"/>
          <ac:picMkLst>
            <pc:docMk/>
            <pc:sldMk cId="854600415" sldId="267"/>
            <ac:picMk id="3" creationId="{608F98E3-A30D-4862-82A1-221A06B21C2F}"/>
          </ac:picMkLst>
        </pc:picChg>
      </pc:sldChg>
      <pc:sldChg chg="addSp delSp modSp add replId">
        <pc:chgData name="Eric Santos Trindade" userId="S::etrindade@springglobal.com::a70a6f32-fadb-45ef-81c5-928d68f7abf6" providerId="AD" clId="Web-{2FDBE932-1E42-6744-0183-C0B863982E88}" dt="2021-01-07T18:13:57.672" v="802" actId="20577"/>
        <pc:sldMkLst>
          <pc:docMk/>
          <pc:sldMk cId="2584584919" sldId="268"/>
        </pc:sldMkLst>
        <pc:spChg chg="mod">
          <ac:chgData name="Eric Santos Trindade" userId="S::etrindade@springglobal.com::a70a6f32-fadb-45ef-81c5-928d68f7abf6" providerId="AD" clId="Web-{2FDBE932-1E42-6744-0183-C0B863982E88}" dt="2021-01-07T18:13:57.672" v="802" actId="20577"/>
          <ac:spMkLst>
            <pc:docMk/>
            <pc:sldMk cId="2584584919" sldId="268"/>
            <ac:spMk id="5" creationId="{62CC2CB7-2037-4302-8B96-3E00B3F04456}"/>
          </ac:spMkLst>
        </pc:spChg>
        <pc:picChg chg="del">
          <ac:chgData name="Eric Santos Trindade" userId="S::etrindade@springglobal.com::a70a6f32-fadb-45ef-81c5-928d68f7abf6" providerId="AD" clId="Web-{2FDBE932-1E42-6744-0183-C0B863982E88}" dt="2021-01-07T18:12:39.964" v="794"/>
          <ac:picMkLst>
            <pc:docMk/>
            <pc:sldMk cId="2584584919" sldId="268"/>
            <ac:picMk id="3" creationId="{608F98E3-A30D-4862-82A1-221A06B21C2F}"/>
          </ac:picMkLst>
        </pc:picChg>
        <pc:picChg chg="add mod">
          <ac:chgData name="Eric Santos Trindade" userId="S::etrindade@springglobal.com::a70a6f32-fadb-45ef-81c5-928d68f7abf6" providerId="AD" clId="Web-{2FDBE932-1E42-6744-0183-C0B863982E88}" dt="2021-01-07T18:13:45.640" v="801" actId="1076"/>
          <ac:picMkLst>
            <pc:docMk/>
            <pc:sldMk cId="2584584919" sldId="268"/>
            <ac:picMk id="4" creationId="{E1FA9EE4-33E1-4179-B41C-5F0930172781}"/>
          </ac:picMkLst>
        </pc:picChg>
      </pc:sldChg>
    </pc:docChg>
  </pc:docChgLst>
  <pc:docChgLst>
    <pc:chgData name="Brittany Grant" userId="S::bgrant@springglobal.com::796a1bba-945e-42c4-ab4f-e7c05355456e" providerId="AD" clId="Web-{53C556C5-22CB-05C6-CA49-1DCD31EBE903}"/>
    <pc:docChg chg="modSld">
      <pc:chgData name="Brittany Grant" userId="S::bgrant@springglobal.com::796a1bba-945e-42c4-ab4f-e7c05355456e" providerId="AD" clId="Web-{53C556C5-22CB-05C6-CA49-1DCD31EBE903}" dt="2021-01-07T19:11:54.529" v="107" actId="20577"/>
      <pc:docMkLst>
        <pc:docMk/>
      </pc:docMkLst>
      <pc:sldChg chg="modSp">
        <pc:chgData name="Brittany Grant" userId="S::bgrant@springglobal.com::796a1bba-945e-42c4-ab4f-e7c05355456e" providerId="AD" clId="Web-{53C556C5-22CB-05C6-CA49-1DCD31EBE903}" dt="2021-01-07T19:04:53.970" v="84" actId="20577"/>
        <pc:sldMkLst>
          <pc:docMk/>
          <pc:sldMk cId="3339868130" sldId="258"/>
        </pc:sldMkLst>
        <pc:spChg chg="mod">
          <ac:chgData name="Brittany Grant" userId="S::bgrant@springglobal.com::796a1bba-945e-42c4-ab4f-e7c05355456e" providerId="AD" clId="Web-{53C556C5-22CB-05C6-CA49-1DCD31EBE903}" dt="2021-01-07T19:04:53.970" v="84" actId="20577"/>
          <ac:spMkLst>
            <pc:docMk/>
            <pc:sldMk cId="3339868130" sldId="258"/>
            <ac:spMk id="4" creationId="{C1541B9B-72BE-472F-928B-9154724F8DA1}"/>
          </ac:spMkLst>
        </pc:spChg>
      </pc:sldChg>
      <pc:sldChg chg="modSp">
        <pc:chgData name="Brittany Grant" userId="S::bgrant@springglobal.com::796a1bba-945e-42c4-ab4f-e7c05355456e" providerId="AD" clId="Web-{53C556C5-22CB-05C6-CA49-1DCD31EBE903}" dt="2021-01-07T19:11:54.529" v="106" actId="20577"/>
        <pc:sldMkLst>
          <pc:docMk/>
          <pc:sldMk cId="267587217" sldId="259"/>
        </pc:sldMkLst>
        <pc:spChg chg="mod">
          <ac:chgData name="Brittany Grant" userId="S::bgrant@springglobal.com::796a1bba-945e-42c4-ab4f-e7c05355456e" providerId="AD" clId="Web-{53C556C5-22CB-05C6-CA49-1DCD31EBE903}" dt="2021-01-07T19:11:54.529" v="106" actId="20577"/>
          <ac:spMkLst>
            <pc:docMk/>
            <pc:sldMk cId="267587217" sldId="259"/>
            <ac:spMk id="2" creationId="{87E24C50-D4F0-42B0-A4BB-D3001F2E65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7e070fed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57e070fed7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7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3981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0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200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60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509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94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499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042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964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2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50" name="Google Shape;5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stStyle>
          <a:p>
            <a:endParaRPr/>
          </a:p>
        </p:txBody>
      </p:sp>
      <p:sp>
        <p:nvSpPr>
          <p:cNvPr id="51" name="Google Shape;51;p12"/>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2">
  <p:cSld name="CAPTION_ONLY_2">
    <p:spTree>
      <p:nvGrpSpPr>
        <p:cNvPr id="1" name="Shape 53"/>
        <p:cNvGrpSpPr/>
        <p:nvPr/>
      </p:nvGrpSpPr>
      <p:grpSpPr>
        <a:xfrm>
          <a:off x="0" y="0"/>
          <a:ext cx="0" cy="0"/>
          <a:chOff x="0" y="0"/>
          <a:chExt cx="0" cy="0"/>
        </a:xfrm>
      </p:grpSpPr>
      <p:sp>
        <p:nvSpPr>
          <p:cNvPr id="54" name="Google Shape;54;p13"/>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3"/>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1">
  <p:cSld name="CAPTION_ONLY_1_1">
    <p:spTree>
      <p:nvGrpSpPr>
        <p:cNvPr id="1" name="Shape 59"/>
        <p:cNvGrpSpPr/>
        <p:nvPr/>
      </p:nvGrpSpPr>
      <p:grpSpPr>
        <a:xfrm>
          <a:off x="0" y="0"/>
          <a:ext cx="0" cy="0"/>
          <a:chOff x="0" y="0"/>
          <a:chExt cx="0" cy="0"/>
        </a:xfrm>
      </p:grpSpPr>
      <p:sp>
        <p:nvSpPr>
          <p:cNvPr id="60" name="Google Shape;60;p14"/>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2" name="Google Shape;6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3" name="Google Shape;63;p14"/>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cxnSp>
        <p:nvCxnSpPr>
          <p:cNvPr id="64" name="Google Shape;64;p14"/>
          <p:cNvCxnSpPr/>
          <p:nvPr/>
        </p:nvCxnSpPr>
        <p:spPr>
          <a:xfrm>
            <a:off x="7692500" y="789125"/>
            <a:ext cx="1049400" cy="0"/>
          </a:xfrm>
          <a:prstGeom prst="straightConnector1">
            <a:avLst/>
          </a:prstGeom>
          <a:noFill/>
          <a:ln w="19050" cap="flat" cmpd="sng">
            <a:solidFill>
              <a:srgbClr val="D9D9D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6"/>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16" descr="cover image.jpg"/>
          <p:cNvPicPr preferRelativeResize="0"/>
          <p:nvPr/>
        </p:nvPicPr>
        <p:blipFill rotWithShape="1">
          <a:blip r:embed="rId2">
            <a:alphaModFix/>
          </a:blip>
          <a:srcRect l="25393" t="11054" r="920" b="31825"/>
          <a:stretch/>
        </p:blipFill>
        <p:spPr>
          <a:xfrm>
            <a:off x="0" y="0"/>
            <a:ext cx="9144000" cy="3543300"/>
          </a:xfrm>
          <a:prstGeom prst="rect">
            <a:avLst/>
          </a:prstGeom>
          <a:noFill/>
          <a:ln>
            <a:noFill/>
          </a:ln>
        </p:spPr>
      </p:pic>
      <p:sp>
        <p:nvSpPr>
          <p:cNvPr id="72" name="Google Shape;72;p16"/>
          <p:cNvSpPr/>
          <p:nvPr/>
        </p:nvSpPr>
        <p:spPr>
          <a:xfrm>
            <a:off x="1" y="0"/>
            <a:ext cx="9143999" cy="2914650"/>
          </a:xfrm>
          <a:prstGeom prst="rect">
            <a:avLst/>
          </a:prstGeom>
          <a:gradFill>
            <a:gsLst>
              <a:gs pos="0">
                <a:srgbClr val="FFFFFF">
                  <a:alpha val="80000"/>
                </a:srgbClr>
              </a:gs>
              <a:gs pos="100000">
                <a:srgbClr val="FFFFFF">
                  <a:alpha val="0"/>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3" name="Google Shape;73;p16"/>
          <p:cNvGrpSpPr/>
          <p:nvPr/>
        </p:nvGrpSpPr>
        <p:grpSpPr>
          <a:xfrm>
            <a:off x="6540500" y="492760"/>
            <a:ext cx="2127505" cy="650239"/>
            <a:chOff x="8570912" y="-1082675"/>
            <a:chExt cx="6677026" cy="2720975"/>
          </a:xfrm>
        </p:grpSpPr>
        <p:sp>
          <p:nvSpPr>
            <p:cNvPr id="74" name="Google Shape;74;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6"/>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6"/>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6"/>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6"/>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6"/>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6"/>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6"/>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6"/>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6"/>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6"/>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 name="Google Shape;88;p16"/>
          <p:cNvSpPr/>
          <p:nvPr/>
        </p:nvSpPr>
        <p:spPr>
          <a:xfrm>
            <a:off x="0" y="0"/>
            <a:ext cx="9144000" cy="85725"/>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6"/>
          <p:cNvSpPr/>
          <p:nvPr/>
        </p:nvSpPr>
        <p:spPr>
          <a:xfrm>
            <a:off x="0" y="274320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0" name="Google Shape;90;p16"/>
          <p:cNvGrpSpPr/>
          <p:nvPr/>
        </p:nvGrpSpPr>
        <p:grpSpPr>
          <a:xfrm>
            <a:off x="7690827" y="4739350"/>
            <a:ext cx="1138848" cy="210589"/>
            <a:chOff x="3670" y="2438"/>
            <a:chExt cx="3626" cy="894"/>
          </a:xfrm>
        </p:grpSpPr>
        <p:sp>
          <p:nvSpPr>
            <p:cNvPr id="91" name="Google Shape;91;p16"/>
            <p:cNvSpPr/>
            <p:nvPr/>
          </p:nvSpPr>
          <p:spPr>
            <a:xfrm>
              <a:off x="3670" y="2486"/>
              <a:ext cx="450" cy="616"/>
            </a:xfrm>
            <a:custGeom>
              <a:avLst/>
              <a:gdLst/>
              <a:ahLst/>
              <a:cxnLst/>
              <a:rect l="l" t="t" r="r" b="b"/>
              <a:pathLst>
                <a:path w="450" h="616" extrusionOk="0">
                  <a:moveTo>
                    <a:pt x="104" y="94"/>
                  </a:moveTo>
                  <a:lnTo>
                    <a:pt x="104" y="260"/>
                  </a:lnTo>
                  <a:lnTo>
                    <a:pt x="404" y="260"/>
                  </a:lnTo>
                  <a:lnTo>
                    <a:pt x="404" y="352"/>
                  </a:lnTo>
                  <a:lnTo>
                    <a:pt x="104" y="352"/>
                  </a:lnTo>
                  <a:lnTo>
                    <a:pt x="104" y="522"/>
                  </a:lnTo>
                  <a:lnTo>
                    <a:pt x="450" y="522"/>
                  </a:lnTo>
                  <a:lnTo>
                    <a:pt x="450" y="616"/>
                  </a:lnTo>
                  <a:lnTo>
                    <a:pt x="0" y="616"/>
                  </a:lnTo>
                  <a:lnTo>
                    <a:pt x="0" y="0"/>
                  </a:lnTo>
                  <a:lnTo>
                    <a:pt x="440" y="0"/>
                  </a:lnTo>
                  <a:lnTo>
                    <a:pt x="440" y="94"/>
                  </a:lnTo>
                  <a:lnTo>
                    <a:pt x="104" y="9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6"/>
            <p:cNvSpPr/>
            <p:nvPr/>
          </p:nvSpPr>
          <p:spPr>
            <a:xfrm>
              <a:off x="4150" y="2454"/>
              <a:ext cx="236" cy="656"/>
            </a:xfrm>
            <a:custGeom>
              <a:avLst/>
              <a:gdLst/>
              <a:ahLst/>
              <a:cxnLst/>
              <a:rect l="l" t="t" r="r" b="b"/>
              <a:pathLst>
                <a:path w="236" h="656" extrusionOk="0">
                  <a:moveTo>
                    <a:pt x="236" y="0"/>
                  </a:moveTo>
                  <a:lnTo>
                    <a:pt x="236" y="18"/>
                  </a:lnTo>
                  <a:lnTo>
                    <a:pt x="236" y="18"/>
                  </a:lnTo>
                  <a:lnTo>
                    <a:pt x="216" y="20"/>
                  </a:lnTo>
                  <a:lnTo>
                    <a:pt x="200" y="24"/>
                  </a:lnTo>
                  <a:lnTo>
                    <a:pt x="188" y="32"/>
                  </a:lnTo>
                  <a:lnTo>
                    <a:pt x="178" y="42"/>
                  </a:lnTo>
                  <a:lnTo>
                    <a:pt x="178" y="42"/>
                  </a:lnTo>
                  <a:lnTo>
                    <a:pt x="170" y="56"/>
                  </a:lnTo>
                  <a:lnTo>
                    <a:pt x="166" y="74"/>
                  </a:lnTo>
                  <a:lnTo>
                    <a:pt x="162" y="96"/>
                  </a:lnTo>
                  <a:lnTo>
                    <a:pt x="162" y="124"/>
                  </a:lnTo>
                  <a:lnTo>
                    <a:pt x="162" y="534"/>
                  </a:lnTo>
                  <a:lnTo>
                    <a:pt x="162" y="534"/>
                  </a:lnTo>
                  <a:lnTo>
                    <a:pt x="162" y="560"/>
                  </a:lnTo>
                  <a:lnTo>
                    <a:pt x="166" y="584"/>
                  </a:lnTo>
                  <a:lnTo>
                    <a:pt x="170" y="602"/>
                  </a:lnTo>
                  <a:lnTo>
                    <a:pt x="178" y="614"/>
                  </a:lnTo>
                  <a:lnTo>
                    <a:pt x="178" y="614"/>
                  </a:lnTo>
                  <a:lnTo>
                    <a:pt x="188" y="624"/>
                  </a:lnTo>
                  <a:lnTo>
                    <a:pt x="200" y="632"/>
                  </a:lnTo>
                  <a:lnTo>
                    <a:pt x="216" y="636"/>
                  </a:lnTo>
                  <a:lnTo>
                    <a:pt x="236" y="638"/>
                  </a:lnTo>
                  <a:lnTo>
                    <a:pt x="236" y="656"/>
                  </a:lnTo>
                  <a:lnTo>
                    <a:pt x="0" y="656"/>
                  </a:lnTo>
                  <a:lnTo>
                    <a:pt x="0" y="638"/>
                  </a:lnTo>
                  <a:lnTo>
                    <a:pt x="0" y="638"/>
                  </a:lnTo>
                  <a:lnTo>
                    <a:pt x="20" y="636"/>
                  </a:lnTo>
                  <a:lnTo>
                    <a:pt x="36" y="632"/>
                  </a:lnTo>
                  <a:lnTo>
                    <a:pt x="48" y="624"/>
                  </a:lnTo>
                  <a:lnTo>
                    <a:pt x="58" y="616"/>
                  </a:lnTo>
                  <a:lnTo>
                    <a:pt x="58" y="616"/>
                  </a:lnTo>
                  <a:lnTo>
                    <a:pt x="64" y="602"/>
                  </a:lnTo>
                  <a:lnTo>
                    <a:pt x="70" y="584"/>
                  </a:lnTo>
                  <a:lnTo>
                    <a:pt x="72" y="560"/>
                  </a:lnTo>
                  <a:lnTo>
                    <a:pt x="74" y="534"/>
                  </a:lnTo>
                  <a:lnTo>
                    <a:pt x="74" y="124"/>
                  </a:lnTo>
                  <a:lnTo>
                    <a:pt x="74" y="124"/>
                  </a:lnTo>
                  <a:lnTo>
                    <a:pt x="72" y="96"/>
                  </a:lnTo>
                  <a:lnTo>
                    <a:pt x="70" y="72"/>
                  </a:lnTo>
                  <a:lnTo>
                    <a:pt x="66" y="54"/>
                  </a:lnTo>
                  <a:lnTo>
                    <a:pt x="58" y="40"/>
                  </a:lnTo>
                  <a:lnTo>
                    <a:pt x="58" y="40"/>
                  </a:lnTo>
                  <a:lnTo>
                    <a:pt x="48" y="30"/>
                  </a:lnTo>
                  <a:lnTo>
                    <a:pt x="36" y="24"/>
                  </a:lnTo>
                  <a:lnTo>
                    <a:pt x="20" y="20"/>
                  </a:lnTo>
                  <a:lnTo>
                    <a:pt x="0" y="18"/>
                  </a:lnTo>
                  <a:lnTo>
                    <a:pt x="0" y="0"/>
                  </a:lnTo>
                  <a:lnTo>
                    <a:pt x="236" y="0"/>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close/>
                  <a:moveTo>
                    <a:pt x="602" y="348"/>
                  </a:moveTo>
                  <a:lnTo>
                    <a:pt x="602" y="348"/>
                  </a:lnTo>
                  <a:lnTo>
                    <a:pt x="602" y="312"/>
                  </a:lnTo>
                  <a:lnTo>
                    <a:pt x="598" y="278"/>
                  </a:lnTo>
                  <a:lnTo>
                    <a:pt x="592" y="244"/>
                  </a:lnTo>
                  <a:lnTo>
                    <a:pt x="586" y="214"/>
                  </a:lnTo>
                  <a:lnTo>
                    <a:pt x="576" y="186"/>
                  </a:lnTo>
                  <a:lnTo>
                    <a:pt x="564" y="158"/>
                  </a:lnTo>
                  <a:lnTo>
                    <a:pt x="550" y="134"/>
                  </a:lnTo>
                  <a:lnTo>
                    <a:pt x="534" y="112"/>
                  </a:lnTo>
                  <a:lnTo>
                    <a:pt x="534" y="112"/>
                  </a:lnTo>
                  <a:lnTo>
                    <a:pt x="516" y="90"/>
                  </a:lnTo>
                  <a:lnTo>
                    <a:pt x="496" y="74"/>
                  </a:lnTo>
                  <a:lnTo>
                    <a:pt x="476" y="58"/>
                  </a:lnTo>
                  <a:lnTo>
                    <a:pt x="454" y="46"/>
                  </a:lnTo>
                  <a:lnTo>
                    <a:pt x="432" y="36"/>
                  </a:lnTo>
                  <a:lnTo>
                    <a:pt x="408" y="30"/>
                  </a:lnTo>
                  <a:lnTo>
                    <a:pt x="382" y="26"/>
                  </a:lnTo>
                  <a:lnTo>
                    <a:pt x="356" y="24"/>
                  </a:lnTo>
                  <a:lnTo>
                    <a:pt x="356" y="24"/>
                  </a:lnTo>
                  <a:lnTo>
                    <a:pt x="328" y="26"/>
                  </a:lnTo>
                  <a:lnTo>
                    <a:pt x="300" y="30"/>
                  </a:lnTo>
                  <a:lnTo>
                    <a:pt x="274" y="36"/>
                  </a:lnTo>
                  <a:lnTo>
                    <a:pt x="252" y="46"/>
                  </a:lnTo>
                  <a:lnTo>
                    <a:pt x="228" y="58"/>
                  </a:lnTo>
                  <a:lnTo>
                    <a:pt x="208" y="74"/>
                  </a:lnTo>
                  <a:lnTo>
                    <a:pt x="188" y="92"/>
                  </a:lnTo>
                  <a:lnTo>
                    <a:pt x="170" y="112"/>
                  </a:lnTo>
                  <a:lnTo>
                    <a:pt x="170" y="112"/>
                  </a:lnTo>
                  <a:lnTo>
                    <a:pt x="154" y="134"/>
                  </a:lnTo>
                  <a:lnTo>
                    <a:pt x="140" y="158"/>
                  </a:lnTo>
                  <a:lnTo>
                    <a:pt x="128" y="186"/>
                  </a:lnTo>
                  <a:lnTo>
                    <a:pt x="118" y="214"/>
                  </a:lnTo>
                  <a:lnTo>
                    <a:pt x="110" y="244"/>
                  </a:lnTo>
                  <a:lnTo>
                    <a:pt x="106" y="276"/>
                  </a:lnTo>
                  <a:lnTo>
                    <a:pt x="102" y="308"/>
                  </a:lnTo>
                  <a:lnTo>
                    <a:pt x="102" y="344"/>
                  </a:lnTo>
                  <a:lnTo>
                    <a:pt x="102" y="344"/>
                  </a:lnTo>
                  <a:lnTo>
                    <a:pt x="102" y="378"/>
                  </a:lnTo>
                  <a:lnTo>
                    <a:pt x="106" y="412"/>
                  </a:lnTo>
                  <a:lnTo>
                    <a:pt x="110" y="444"/>
                  </a:lnTo>
                  <a:lnTo>
                    <a:pt x="118" y="472"/>
                  </a:lnTo>
                  <a:lnTo>
                    <a:pt x="128" y="500"/>
                  </a:lnTo>
                  <a:lnTo>
                    <a:pt x="140" y="528"/>
                  </a:lnTo>
                  <a:lnTo>
                    <a:pt x="154" y="552"/>
                  </a:lnTo>
                  <a:lnTo>
                    <a:pt x="170" y="574"/>
                  </a:lnTo>
                  <a:lnTo>
                    <a:pt x="170" y="574"/>
                  </a:lnTo>
                  <a:lnTo>
                    <a:pt x="188" y="596"/>
                  </a:lnTo>
                  <a:lnTo>
                    <a:pt x="206" y="614"/>
                  </a:lnTo>
                  <a:lnTo>
                    <a:pt x="226" y="628"/>
                  </a:lnTo>
                  <a:lnTo>
                    <a:pt x="248" y="642"/>
                  </a:lnTo>
                  <a:lnTo>
                    <a:pt x="272" y="652"/>
                  </a:lnTo>
                  <a:lnTo>
                    <a:pt x="296" y="658"/>
                  </a:lnTo>
                  <a:lnTo>
                    <a:pt x="322" y="662"/>
                  </a:lnTo>
                  <a:lnTo>
                    <a:pt x="348" y="664"/>
                  </a:lnTo>
                  <a:lnTo>
                    <a:pt x="348" y="664"/>
                  </a:lnTo>
                  <a:lnTo>
                    <a:pt x="376" y="662"/>
                  </a:lnTo>
                  <a:lnTo>
                    <a:pt x="404" y="658"/>
                  </a:lnTo>
                  <a:lnTo>
                    <a:pt x="428" y="652"/>
                  </a:lnTo>
                  <a:lnTo>
                    <a:pt x="452" y="642"/>
                  </a:lnTo>
                  <a:lnTo>
                    <a:pt x="474" y="630"/>
                  </a:lnTo>
                  <a:lnTo>
                    <a:pt x="496" y="616"/>
                  </a:lnTo>
                  <a:lnTo>
                    <a:pt x="514" y="598"/>
                  </a:lnTo>
                  <a:lnTo>
                    <a:pt x="532" y="578"/>
                  </a:lnTo>
                  <a:lnTo>
                    <a:pt x="532" y="578"/>
                  </a:lnTo>
                  <a:lnTo>
                    <a:pt x="550" y="556"/>
                  </a:lnTo>
                  <a:lnTo>
                    <a:pt x="564" y="532"/>
                  </a:lnTo>
                  <a:lnTo>
                    <a:pt x="576" y="506"/>
                  </a:lnTo>
                  <a:lnTo>
                    <a:pt x="586" y="478"/>
                  </a:lnTo>
                  <a:lnTo>
                    <a:pt x="592" y="448"/>
                  </a:lnTo>
                  <a:lnTo>
                    <a:pt x="598" y="416"/>
                  </a:lnTo>
                  <a:lnTo>
                    <a:pt x="602" y="384"/>
                  </a:lnTo>
                  <a:lnTo>
                    <a:pt x="602" y="348"/>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6"/>
            <p:cNvSpPr/>
            <p:nvPr/>
          </p:nvSpPr>
          <p:spPr>
            <a:xfrm>
              <a:off x="4514" y="2462"/>
              <a:ext cx="500" cy="640"/>
            </a:xfrm>
            <a:custGeom>
              <a:avLst/>
              <a:gdLst/>
              <a:ahLst/>
              <a:cxnLst/>
              <a:rect l="l" t="t" r="r" b="b"/>
              <a:pathLst>
                <a:path w="500" h="640" extrusionOk="0">
                  <a:moveTo>
                    <a:pt x="500" y="324"/>
                  </a:moveTo>
                  <a:lnTo>
                    <a:pt x="500" y="324"/>
                  </a:lnTo>
                  <a:lnTo>
                    <a:pt x="500" y="288"/>
                  </a:lnTo>
                  <a:lnTo>
                    <a:pt x="496" y="254"/>
                  </a:lnTo>
                  <a:lnTo>
                    <a:pt x="490" y="220"/>
                  </a:lnTo>
                  <a:lnTo>
                    <a:pt x="484" y="190"/>
                  </a:lnTo>
                  <a:lnTo>
                    <a:pt x="474" y="162"/>
                  </a:lnTo>
                  <a:lnTo>
                    <a:pt x="462" y="134"/>
                  </a:lnTo>
                  <a:lnTo>
                    <a:pt x="448" y="110"/>
                  </a:lnTo>
                  <a:lnTo>
                    <a:pt x="432" y="88"/>
                  </a:lnTo>
                  <a:lnTo>
                    <a:pt x="432" y="88"/>
                  </a:lnTo>
                  <a:lnTo>
                    <a:pt x="414" y="66"/>
                  </a:lnTo>
                  <a:lnTo>
                    <a:pt x="394" y="50"/>
                  </a:lnTo>
                  <a:lnTo>
                    <a:pt x="374" y="34"/>
                  </a:lnTo>
                  <a:lnTo>
                    <a:pt x="352" y="22"/>
                  </a:lnTo>
                  <a:lnTo>
                    <a:pt x="330" y="12"/>
                  </a:lnTo>
                  <a:lnTo>
                    <a:pt x="306" y="6"/>
                  </a:lnTo>
                  <a:lnTo>
                    <a:pt x="280" y="2"/>
                  </a:lnTo>
                  <a:lnTo>
                    <a:pt x="254" y="0"/>
                  </a:lnTo>
                  <a:lnTo>
                    <a:pt x="254" y="0"/>
                  </a:lnTo>
                  <a:lnTo>
                    <a:pt x="226" y="2"/>
                  </a:lnTo>
                  <a:lnTo>
                    <a:pt x="198" y="6"/>
                  </a:lnTo>
                  <a:lnTo>
                    <a:pt x="172" y="12"/>
                  </a:lnTo>
                  <a:lnTo>
                    <a:pt x="150" y="22"/>
                  </a:lnTo>
                  <a:lnTo>
                    <a:pt x="126" y="34"/>
                  </a:lnTo>
                  <a:lnTo>
                    <a:pt x="106" y="50"/>
                  </a:lnTo>
                  <a:lnTo>
                    <a:pt x="86" y="68"/>
                  </a:lnTo>
                  <a:lnTo>
                    <a:pt x="68" y="88"/>
                  </a:lnTo>
                  <a:lnTo>
                    <a:pt x="68" y="88"/>
                  </a:lnTo>
                  <a:lnTo>
                    <a:pt x="52" y="110"/>
                  </a:lnTo>
                  <a:lnTo>
                    <a:pt x="38" y="134"/>
                  </a:lnTo>
                  <a:lnTo>
                    <a:pt x="26" y="162"/>
                  </a:lnTo>
                  <a:lnTo>
                    <a:pt x="16" y="190"/>
                  </a:lnTo>
                  <a:lnTo>
                    <a:pt x="8" y="220"/>
                  </a:lnTo>
                  <a:lnTo>
                    <a:pt x="4" y="252"/>
                  </a:lnTo>
                  <a:lnTo>
                    <a:pt x="0" y="284"/>
                  </a:lnTo>
                  <a:lnTo>
                    <a:pt x="0" y="320"/>
                  </a:lnTo>
                  <a:lnTo>
                    <a:pt x="0" y="320"/>
                  </a:lnTo>
                  <a:lnTo>
                    <a:pt x="0" y="354"/>
                  </a:lnTo>
                  <a:lnTo>
                    <a:pt x="4" y="388"/>
                  </a:lnTo>
                  <a:lnTo>
                    <a:pt x="8" y="420"/>
                  </a:lnTo>
                  <a:lnTo>
                    <a:pt x="16" y="448"/>
                  </a:lnTo>
                  <a:lnTo>
                    <a:pt x="26" y="476"/>
                  </a:lnTo>
                  <a:lnTo>
                    <a:pt x="38" y="504"/>
                  </a:lnTo>
                  <a:lnTo>
                    <a:pt x="52" y="528"/>
                  </a:lnTo>
                  <a:lnTo>
                    <a:pt x="68" y="550"/>
                  </a:lnTo>
                  <a:lnTo>
                    <a:pt x="68" y="550"/>
                  </a:lnTo>
                  <a:lnTo>
                    <a:pt x="86" y="572"/>
                  </a:lnTo>
                  <a:lnTo>
                    <a:pt x="104" y="590"/>
                  </a:lnTo>
                  <a:lnTo>
                    <a:pt x="124" y="604"/>
                  </a:lnTo>
                  <a:lnTo>
                    <a:pt x="146" y="618"/>
                  </a:lnTo>
                  <a:lnTo>
                    <a:pt x="170" y="628"/>
                  </a:lnTo>
                  <a:lnTo>
                    <a:pt x="194" y="634"/>
                  </a:lnTo>
                  <a:lnTo>
                    <a:pt x="220" y="638"/>
                  </a:lnTo>
                  <a:lnTo>
                    <a:pt x="246" y="640"/>
                  </a:lnTo>
                  <a:lnTo>
                    <a:pt x="246" y="640"/>
                  </a:lnTo>
                  <a:lnTo>
                    <a:pt x="274" y="638"/>
                  </a:lnTo>
                  <a:lnTo>
                    <a:pt x="302" y="634"/>
                  </a:lnTo>
                  <a:lnTo>
                    <a:pt x="326" y="628"/>
                  </a:lnTo>
                  <a:lnTo>
                    <a:pt x="350" y="618"/>
                  </a:lnTo>
                  <a:lnTo>
                    <a:pt x="372" y="606"/>
                  </a:lnTo>
                  <a:lnTo>
                    <a:pt x="394" y="592"/>
                  </a:lnTo>
                  <a:lnTo>
                    <a:pt x="412" y="574"/>
                  </a:lnTo>
                  <a:lnTo>
                    <a:pt x="430" y="554"/>
                  </a:lnTo>
                  <a:lnTo>
                    <a:pt x="430" y="554"/>
                  </a:lnTo>
                  <a:lnTo>
                    <a:pt x="448" y="532"/>
                  </a:lnTo>
                  <a:lnTo>
                    <a:pt x="462" y="508"/>
                  </a:lnTo>
                  <a:lnTo>
                    <a:pt x="474" y="482"/>
                  </a:lnTo>
                  <a:lnTo>
                    <a:pt x="484" y="454"/>
                  </a:lnTo>
                  <a:lnTo>
                    <a:pt x="490" y="424"/>
                  </a:lnTo>
                  <a:lnTo>
                    <a:pt x="496" y="392"/>
                  </a:lnTo>
                  <a:lnTo>
                    <a:pt x="500" y="360"/>
                  </a:lnTo>
                  <a:lnTo>
                    <a:pt x="500" y="32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6"/>
            <p:cNvSpPr/>
            <p:nvPr/>
          </p:nvSpPr>
          <p:spPr>
            <a:xfrm>
              <a:off x="5272"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2" y="146"/>
                  </a:lnTo>
                  <a:lnTo>
                    <a:pt x="142"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58"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6"/>
            <p:cNvSpPr/>
            <p:nvPr/>
          </p:nvSpPr>
          <p:spPr>
            <a:xfrm>
              <a:off x="5516"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20" y="16"/>
                  </a:lnTo>
                  <a:lnTo>
                    <a:pt x="20" y="116"/>
                  </a:lnTo>
                  <a:lnTo>
                    <a:pt x="148" y="116"/>
                  </a:lnTo>
                  <a:lnTo>
                    <a:pt x="148" y="132"/>
                  </a:lnTo>
                  <a:lnTo>
                    <a:pt x="20" y="132"/>
                  </a:lnTo>
                  <a:lnTo>
                    <a:pt x="20"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6"/>
            <p:cNvSpPr/>
            <p:nvPr/>
          </p:nvSpPr>
          <p:spPr>
            <a:xfrm>
              <a:off x="5724" y="2496"/>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6"/>
                  </a:lnTo>
                  <a:lnTo>
                    <a:pt x="28" y="58"/>
                  </a:lnTo>
                  <a:lnTo>
                    <a:pt x="28" y="68"/>
                  </a:lnTo>
                  <a:lnTo>
                    <a:pt x="28" y="68"/>
                  </a:lnTo>
                  <a:lnTo>
                    <a:pt x="28" y="80"/>
                  </a:lnTo>
                  <a:lnTo>
                    <a:pt x="32" y="88"/>
                  </a:lnTo>
                  <a:lnTo>
                    <a:pt x="32" y="88"/>
                  </a:lnTo>
                  <a:lnTo>
                    <a:pt x="36" y="96"/>
                  </a:lnTo>
                  <a:lnTo>
                    <a:pt x="44" y="102"/>
                  </a:lnTo>
                  <a:lnTo>
                    <a:pt x="44" y="102"/>
                  </a:lnTo>
                  <a:lnTo>
                    <a:pt x="54"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88"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2"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28"/>
                  </a:lnTo>
                  <a:lnTo>
                    <a:pt x="152" y="228"/>
                  </a:lnTo>
                  <a:lnTo>
                    <a:pt x="160" y="222"/>
                  </a:lnTo>
                  <a:lnTo>
                    <a:pt x="166" y="214"/>
                  </a:lnTo>
                  <a:lnTo>
                    <a:pt x="170" y="204"/>
                  </a:lnTo>
                  <a:lnTo>
                    <a:pt x="172" y="192"/>
                  </a:lnTo>
                  <a:lnTo>
                    <a:pt x="172" y="192"/>
                  </a:lnTo>
                  <a:lnTo>
                    <a:pt x="170" y="180"/>
                  </a:lnTo>
                  <a:lnTo>
                    <a:pt x="166" y="170"/>
                  </a:lnTo>
                  <a:lnTo>
                    <a:pt x="166" y="170"/>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6"/>
                  </a:lnTo>
                  <a:lnTo>
                    <a:pt x="14" y="96"/>
                  </a:lnTo>
                  <a:lnTo>
                    <a:pt x="10" y="86"/>
                  </a:lnTo>
                  <a:lnTo>
                    <a:pt x="8" y="70"/>
                  </a:lnTo>
                  <a:lnTo>
                    <a:pt x="8" y="70"/>
                  </a:lnTo>
                  <a:lnTo>
                    <a:pt x="10" y="54"/>
                  </a:lnTo>
                  <a:lnTo>
                    <a:pt x="16" y="40"/>
                  </a:lnTo>
                  <a:lnTo>
                    <a:pt x="16" y="40"/>
                  </a:lnTo>
                  <a:lnTo>
                    <a:pt x="22" y="28"/>
                  </a:lnTo>
                  <a:lnTo>
                    <a:pt x="34" y="18"/>
                  </a:lnTo>
                  <a:lnTo>
                    <a:pt x="34" y="18"/>
                  </a:lnTo>
                  <a:lnTo>
                    <a:pt x="46" y="10"/>
                  </a:lnTo>
                  <a:lnTo>
                    <a:pt x="62" y="4"/>
                  </a:lnTo>
                  <a:lnTo>
                    <a:pt x="62" y="4"/>
                  </a:lnTo>
                  <a:lnTo>
                    <a:pt x="78" y="2"/>
                  </a:lnTo>
                  <a:lnTo>
                    <a:pt x="98" y="0"/>
                  </a:lnTo>
                  <a:lnTo>
                    <a:pt x="98" y="0"/>
                  </a:lnTo>
                  <a:lnTo>
                    <a:pt x="122" y="2"/>
                  </a:lnTo>
                  <a:lnTo>
                    <a:pt x="142" y="8"/>
                  </a:lnTo>
                  <a:lnTo>
                    <a:pt x="142" y="8"/>
                  </a:lnTo>
                  <a:lnTo>
                    <a:pt x="160" y="16"/>
                  </a:lnTo>
                  <a:lnTo>
                    <a:pt x="176"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6"/>
            <p:cNvSpPr/>
            <p:nvPr/>
          </p:nvSpPr>
          <p:spPr>
            <a:xfrm>
              <a:off x="5974"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18" y="16"/>
                  </a:lnTo>
                  <a:lnTo>
                    <a:pt x="18" y="116"/>
                  </a:lnTo>
                  <a:lnTo>
                    <a:pt x="148" y="116"/>
                  </a:lnTo>
                  <a:lnTo>
                    <a:pt x="148" y="132"/>
                  </a:lnTo>
                  <a:lnTo>
                    <a:pt x="18" y="132"/>
                  </a:lnTo>
                  <a:lnTo>
                    <a:pt x="18"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6"/>
            <p:cNvSpPr/>
            <p:nvPr/>
          </p:nvSpPr>
          <p:spPr>
            <a:xfrm>
              <a:off x="6186" y="2498"/>
              <a:ext cx="230" cy="252"/>
            </a:xfrm>
            <a:custGeom>
              <a:avLst/>
              <a:gdLst/>
              <a:ahLst/>
              <a:cxnLst/>
              <a:rect l="l" t="t" r="r" b="b"/>
              <a:pathLst>
                <a:path w="230" h="252" extrusionOk="0">
                  <a:moveTo>
                    <a:pt x="108" y="0"/>
                  </a:moveTo>
                  <a:lnTo>
                    <a:pt x="124" y="0"/>
                  </a:lnTo>
                  <a:lnTo>
                    <a:pt x="230" y="252"/>
                  </a:lnTo>
                  <a:lnTo>
                    <a:pt x="212" y="252"/>
                  </a:lnTo>
                  <a:lnTo>
                    <a:pt x="176" y="170"/>
                  </a:lnTo>
                  <a:lnTo>
                    <a:pt x="54" y="170"/>
                  </a:lnTo>
                  <a:lnTo>
                    <a:pt x="20" y="252"/>
                  </a:lnTo>
                  <a:lnTo>
                    <a:pt x="0" y="252"/>
                  </a:lnTo>
                  <a:lnTo>
                    <a:pt x="108" y="0"/>
                  </a:lnTo>
                  <a:close/>
                  <a:moveTo>
                    <a:pt x="170" y="154"/>
                  </a:moveTo>
                  <a:lnTo>
                    <a:pt x="116" y="22"/>
                  </a:lnTo>
                  <a:lnTo>
                    <a:pt x="60" y="154"/>
                  </a:lnTo>
                  <a:lnTo>
                    <a:pt x="170" y="1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6"/>
            <p:cNvSpPr/>
            <p:nvPr/>
          </p:nvSpPr>
          <p:spPr>
            <a:xfrm>
              <a:off x="6470"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4" y="146"/>
                  </a:lnTo>
                  <a:lnTo>
                    <a:pt x="144"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60"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6"/>
            <p:cNvSpPr/>
            <p:nvPr/>
          </p:nvSpPr>
          <p:spPr>
            <a:xfrm>
              <a:off x="6698" y="2496"/>
              <a:ext cx="218" cy="258"/>
            </a:xfrm>
            <a:custGeom>
              <a:avLst/>
              <a:gdLst/>
              <a:ahLst/>
              <a:cxnLst/>
              <a:rect l="l" t="t" r="r" b="b"/>
              <a:pathLst>
                <a:path w="218" h="258" extrusionOk="0">
                  <a:moveTo>
                    <a:pt x="0" y="126"/>
                  </a:moveTo>
                  <a:lnTo>
                    <a:pt x="0" y="126"/>
                  </a:lnTo>
                  <a:lnTo>
                    <a:pt x="2" y="104"/>
                  </a:lnTo>
                  <a:lnTo>
                    <a:pt x="8" y="82"/>
                  </a:lnTo>
                  <a:lnTo>
                    <a:pt x="8" y="82"/>
                  </a:lnTo>
                  <a:lnTo>
                    <a:pt x="18" y="60"/>
                  </a:lnTo>
                  <a:lnTo>
                    <a:pt x="30" y="40"/>
                  </a:lnTo>
                  <a:lnTo>
                    <a:pt x="30" y="40"/>
                  </a:lnTo>
                  <a:lnTo>
                    <a:pt x="48" y="24"/>
                  </a:lnTo>
                  <a:lnTo>
                    <a:pt x="68" y="12"/>
                  </a:lnTo>
                  <a:lnTo>
                    <a:pt x="68" y="12"/>
                  </a:lnTo>
                  <a:lnTo>
                    <a:pt x="80" y="6"/>
                  </a:lnTo>
                  <a:lnTo>
                    <a:pt x="92" y="4"/>
                  </a:lnTo>
                  <a:lnTo>
                    <a:pt x="106" y="0"/>
                  </a:lnTo>
                  <a:lnTo>
                    <a:pt x="120" y="0"/>
                  </a:lnTo>
                  <a:lnTo>
                    <a:pt x="120" y="0"/>
                  </a:lnTo>
                  <a:lnTo>
                    <a:pt x="136" y="2"/>
                  </a:lnTo>
                  <a:lnTo>
                    <a:pt x="150" y="4"/>
                  </a:lnTo>
                  <a:lnTo>
                    <a:pt x="164" y="8"/>
                  </a:lnTo>
                  <a:lnTo>
                    <a:pt x="178" y="16"/>
                  </a:lnTo>
                  <a:lnTo>
                    <a:pt x="178" y="16"/>
                  </a:lnTo>
                  <a:lnTo>
                    <a:pt x="188" y="24"/>
                  </a:lnTo>
                  <a:lnTo>
                    <a:pt x="198" y="34"/>
                  </a:lnTo>
                  <a:lnTo>
                    <a:pt x="206" y="44"/>
                  </a:lnTo>
                  <a:lnTo>
                    <a:pt x="212" y="56"/>
                  </a:lnTo>
                  <a:lnTo>
                    <a:pt x="198" y="64"/>
                  </a:lnTo>
                  <a:lnTo>
                    <a:pt x="198" y="64"/>
                  </a:lnTo>
                  <a:lnTo>
                    <a:pt x="190" y="52"/>
                  </a:lnTo>
                  <a:lnTo>
                    <a:pt x="182" y="42"/>
                  </a:lnTo>
                  <a:lnTo>
                    <a:pt x="182" y="42"/>
                  </a:lnTo>
                  <a:lnTo>
                    <a:pt x="172" y="34"/>
                  </a:lnTo>
                  <a:lnTo>
                    <a:pt x="162" y="28"/>
                  </a:lnTo>
                  <a:lnTo>
                    <a:pt x="162" y="28"/>
                  </a:lnTo>
                  <a:lnTo>
                    <a:pt x="152" y="22"/>
                  </a:lnTo>
                  <a:lnTo>
                    <a:pt x="140" y="20"/>
                  </a:lnTo>
                  <a:lnTo>
                    <a:pt x="140" y="20"/>
                  </a:lnTo>
                  <a:lnTo>
                    <a:pt x="130" y="18"/>
                  </a:lnTo>
                  <a:lnTo>
                    <a:pt x="118" y="16"/>
                  </a:lnTo>
                  <a:lnTo>
                    <a:pt x="118" y="16"/>
                  </a:lnTo>
                  <a:lnTo>
                    <a:pt x="106" y="18"/>
                  </a:lnTo>
                  <a:lnTo>
                    <a:pt x="96" y="20"/>
                  </a:lnTo>
                  <a:lnTo>
                    <a:pt x="84" y="22"/>
                  </a:lnTo>
                  <a:lnTo>
                    <a:pt x="76" y="26"/>
                  </a:lnTo>
                  <a:lnTo>
                    <a:pt x="76" y="26"/>
                  </a:lnTo>
                  <a:lnTo>
                    <a:pt x="58" y="38"/>
                  </a:lnTo>
                  <a:lnTo>
                    <a:pt x="44" y="52"/>
                  </a:lnTo>
                  <a:lnTo>
                    <a:pt x="44" y="52"/>
                  </a:lnTo>
                  <a:lnTo>
                    <a:pt x="32" y="70"/>
                  </a:lnTo>
                  <a:lnTo>
                    <a:pt x="24" y="88"/>
                  </a:lnTo>
                  <a:lnTo>
                    <a:pt x="24" y="88"/>
                  </a:lnTo>
                  <a:lnTo>
                    <a:pt x="20" y="108"/>
                  </a:lnTo>
                  <a:lnTo>
                    <a:pt x="18" y="128"/>
                  </a:lnTo>
                  <a:lnTo>
                    <a:pt x="18" y="128"/>
                  </a:lnTo>
                  <a:lnTo>
                    <a:pt x="20" y="150"/>
                  </a:lnTo>
                  <a:lnTo>
                    <a:pt x="26" y="170"/>
                  </a:lnTo>
                  <a:lnTo>
                    <a:pt x="26" y="170"/>
                  </a:lnTo>
                  <a:lnTo>
                    <a:pt x="34" y="190"/>
                  </a:lnTo>
                  <a:lnTo>
                    <a:pt x="48" y="206"/>
                  </a:lnTo>
                  <a:lnTo>
                    <a:pt x="48" y="206"/>
                  </a:lnTo>
                  <a:lnTo>
                    <a:pt x="62" y="220"/>
                  </a:lnTo>
                  <a:lnTo>
                    <a:pt x="80" y="232"/>
                  </a:lnTo>
                  <a:lnTo>
                    <a:pt x="80" y="232"/>
                  </a:lnTo>
                  <a:lnTo>
                    <a:pt x="88" y="236"/>
                  </a:lnTo>
                  <a:lnTo>
                    <a:pt x="98" y="238"/>
                  </a:lnTo>
                  <a:lnTo>
                    <a:pt x="120" y="240"/>
                  </a:lnTo>
                  <a:lnTo>
                    <a:pt x="120" y="240"/>
                  </a:lnTo>
                  <a:lnTo>
                    <a:pt x="130" y="240"/>
                  </a:lnTo>
                  <a:lnTo>
                    <a:pt x="142" y="238"/>
                  </a:lnTo>
                  <a:lnTo>
                    <a:pt x="142" y="238"/>
                  </a:lnTo>
                  <a:lnTo>
                    <a:pt x="154" y="234"/>
                  </a:lnTo>
                  <a:lnTo>
                    <a:pt x="166" y="228"/>
                  </a:lnTo>
                  <a:lnTo>
                    <a:pt x="166" y="228"/>
                  </a:lnTo>
                  <a:lnTo>
                    <a:pt x="176" y="222"/>
                  </a:lnTo>
                  <a:lnTo>
                    <a:pt x="186" y="214"/>
                  </a:lnTo>
                  <a:lnTo>
                    <a:pt x="186" y="214"/>
                  </a:lnTo>
                  <a:lnTo>
                    <a:pt x="196" y="202"/>
                  </a:lnTo>
                  <a:lnTo>
                    <a:pt x="202" y="190"/>
                  </a:lnTo>
                  <a:lnTo>
                    <a:pt x="218" y="198"/>
                  </a:lnTo>
                  <a:lnTo>
                    <a:pt x="218" y="198"/>
                  </a:lnTo>
                  <a:lnTo>
                    <a:pt x="210" y="212"/>
                  </a:lnTo>
                  <a:lnTo>
                    <a:pt x="200" y="224"/>
                  </a:lnTo>
                  <a:lnTo>
                    <a:pt x="200" y="224"/>
                  </a:lnTo>
                  <a:lnTo>
                    <a:pt x="190" y="234"/>
                  </a:lnTo>
                  <a:lnTo>
                    <a:pt x="176" y="242"/>
                  </a:lnTo>
                  <a:lnTo>
                    <a:pt x="176" y="242"/>
                  </a:lnTo>
                  <a:lnTo>
                    <a:pt x="162" y="248"/>
                  </a:lnTo>
                  <a:lnTo>
                    <a:pt x="148" y="254"/>
                  </a:lnTo>
                  <a:lnTo>
                    <a:pt x="148" y="254"/>
                  </a:lnTo>
                  <a:lnTo>
                    <a:pt x="132" y="256"/>
                  </a:lnTo>
                  <a:lnTo>
                    <a:pt x="118" y="258"/>
                  </a:lnTo>
                  <a:lnTo>
                    <a:pt x="118" y="258"/>
                  </a:lnTo>
                  <a:lnTo>
                    <a:pt x="104" y="256"/>
                  </a:lnTo>
                  <a:lnTo>
                    <a:pt x="92" y="254"/>
                  </a:lnTo>
                  <a:lnTo>
                    <a:pt x="82" y="250"/>
                  </a:lnTo>
                  <a:lnTo>
                    <a:pt x="70" y="246"/>
                  </a:lnTo>
                  <a:lnTo>
                    <a:pt x="70" y="246"/>
                  </a:lnTo>
                  <a:lnTo>
                    <a:pt x="50" y="232"/>
                  </a:lnTo>
                  <a:lnTo>
                    <a:pt x="32" y="216"/>
                  </a:lnTo>
                  <a:lnTo>
                    <a:pt x="32" y="216"/>
                  </a:lnTo>
                  <a:lnTo>
                    <a:pt x="18" y="196"/>
                  </a:lnTo>
                  <a:lnTo>
                    <a:pt x="8" y="174"/>
                  </a:lnTo>
                  <a:lnTo>
                    <a:pt x="8" y="174"/>
                  </a:lnTo>
                  <a:lnTo>
                    <a:pt x="2" y="150"/>
                  </a:lnTo>
                  <a:lnTo>
                    <a:pt x="0" y="126"/>
                  </a:lnTo>
                  <a:lnTo>
                    <a:pt x="0" y="1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6"/>
            <p:cNvSpPr/>
            <p:nvPr/>
          </p:nvSpPr>
          <p:spPr>
            <a:xfrm>
              <a:off x="6976" y="2498"/>
              <a:ext cx="196" cy="252"/>
            </a:xfrm>
            <a:custGeom>
              <a:avLst/>
              <a:gdLst/>
              <a:ahLst/>
              <a:cxnLst/>
              <a:rect l="l" t="t" r="r" b="b"/>
              <a:pathLst>
                <a:path w="196" h="252" extrusionOk="0">
                  <a:moveTo>
                    <a:pt x="196" y="0"/>
                  </a:moveTo>
                  <a:lnTo>
                    <a:pt x="196" y="252"/>
                  </a:lnTo>
                  <a:lnTo>
                    <a:pt x="178" y="252"/>
                  </a:lnTo>
                  <a:lnTo>
                    <a:pt x="178" y="132"/>
                  </a:lnTo>
                  <a:lnTo>
                    <a:pt x="18" y="132"/>
                  </a:lnTo>
                  <a:lnTo>
                    <a:pt x="18" y="252"/>
                  </a:lnTo>
                  <a:lnTo>
                    <a:pt x="0" y="252"/>
                  </a:lnTo>
                  <a:lnTo>
                    <a:pt x="0" y="0"/>
                  </a:lnTo>
                  <a:lnTo>
                    <a:pt x="18" y="0"/>
                  </a:lnTo>
                  <a:lnTo>
                    <a:pt x="18" y="116"/>
                  </a:lnTo>
                  <a:lnTo>
                    <a:pt x="178" y="116"/>
                  </a:lnTo>
                  <a:lnTo>
                    <a:pt x="178" y="0"/>
                  </a:lnTo>
                  <a:lnTo>
                    <a:pt x="1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6"/>
            <p:cNvSpPr/>
            <p:nvPr/>
          </p:nvSpPr>
          <p:spPr>
            <a:xfrm>
              <a:off x="5250" y="2844"/>
              <a:ext cx="192" cy="258"/>
            </a:xfrm>
            <a:custGeom>
              <a:avLst/>
              <a:gdLst/>
              <a:ahLst/>
              <a:cxnLst/>
              <a:rect l="l" t="t" r="r" b="b"/>
              <a:pathLst>
                <a:path w="192" h="258" extrusionOk="0">
                  <a:moveTo>
                    <a:pt x="168" y="44"/>
                  </a:moveTo>
                  <a:lnTo>
                    <a:pt x="168" y="44"/>
                  </a:lnTo>
                  <a:lnTo>
                    <a:pt x="154" y="32"/>
                  </a:lnTo>
                  <a:lnTo>
                    <a:pt x="138" y="24"/>
                  </a:lnTo>
                  <a:lnTo>
                    <a:pt x="120" y="18"/>
                  </a:lnTo>
                  <a:lnTo>
                    <a:pt x="98" y="16"/>
                  </a:lnTo>
                  <a:lnTo>
                    <a:pt x="98" y="16"/>
                  </a:lnTo>
                  <a:lnTo>
                    <a:pt x="82" y="18"/>
                  </a:lnTo>
                  <a:lnTo>
                    <a:pt x="66" y="20"/>
                  </a:lnTo>
                  <a:lnTo>
                    <a:pt x="54" y="24"/>
                  </a:lnTo>
                  <a:lnTo>
                    <a:pt x="44" y="30"/>
                  </a:lnTo>
                  <a:lnTo>
                    <a:pt x="44" y="30"/>
                  </a:lnTo>
                  <a:lnTo>
                    <a:pt x="38" y="38"/>
                  </a:lnTo>
                  <a:lnTo>
                    <a:pt x="32" y="48"/>
                  </a:lnTo>
                  <a:lnTo>
                    <a:pt x="30" y="58"/>
                  </a:lnTo>
                  <a:lnTo>
                    <a:pt x="28" y="68"/>
                  </a:lnTo>
                  <a:lnTo>
                    <a:pt x="28" y="68"/>
                  </a:lnTo>
                  <a:lnTo>
                    <a:pt x="30" y="80"/>
                  </a:lnTo>
                  <a:lnTo>
                    <a:pt x="32" y="88"/>
                  </a:lnTo>
                  <a:lnTo>
                    <a:pt x="32" y="88"/>
                  </a:lnTo>
                  <a:lnTo>
                    <a:pt x="38" y="96"/>
                  </a:lnTo>
                  <a:lnTo>
                    <a:pt x="46" y="102"/>
                  </a:lnTo>
                  <a:lnTo>
                    <a:pt x="46" y="102"/>
                  </a:lnTo>
                  <a:lnTo>
                    <a:pt x="56" y="108"/>
                  </a:lnTo>
                  <a:lnTo>
                    <a:pt x="68" y="112"/>
                  </a:lnTo>
                  <a:lnTo>
                    <a:pt x="68" y="112"/>
                  </a:lnTo>
                  <a:lnTo>
                    <a:pt x="102" y="120"/>
                  </a:lnTo>
                  <a:lnTo>
                    <a:pt x="102" y="120"/>
                  </a:lnTo>
                  <a:lnTo>
                    <a:pt x="140" y="130"/>
                  </a:lnTo>
                  <a:lnTo>
                    <a:pt x="140" y="130"/>
                  </a:lnTo>
                  <a:lnTo>
                    <a:pt x="154" y="136"/>
                  </a:lnTo>
                  <a:lnTo>
                    <a:pt x="168" y="142"/>
                  </a:lnTo>
                  <a:lnTo>
                    <a:pt x="168" y="142"/>
                  </a:lnTo>
                  <a:lnTo>
                    <a:pt x="178" y="152"/>
                  </a:lnTo>
                  <a:lnTo>
                    <a:pt x="186" y="162"/>
                  </a:lnTo>
                  <a:lnTo>
                    <a:pt x="186" y="162"/>
                  </a:lnTo>
                  <a:lnTo>
                    <a:pt x="190" y="174"/>
                  </a:lnTo>
                  <a:lnTo>
                    <a:pt x="192" y="190"/>
                  </a:lnTo>
                  <a:lnTo>
                    <a:pt x="192" y="190"/>
                  </a:lnTo>
                  <a:lnTo>
                    <a:pt x="190" y="206"/>
                  </a:lnTo>
                  <a:lnTo>
                    <a:pt x="184" y="220"/>
                  </a:lnTo>
                  <a:lnTo>
                    <a:pt x="184" y="220"/>
                  </a:lnTo>
                  <a:lnTo>
                    <a:pt x="176" y="230"/>
                  </a:lnTo>
                  <a:lnTo>
                    <a:pt x="166" y="240"/>
                  </a:lnTo>
                  <a:lnTo>
                    <a:pt x="166" y="240"/>
                  </a:lnTo>
                  <a:lnTo>
                    <a:pt x="154" y="248"/>
                  </a:lnTo>
                  <a:lnTo>
                    <a:pt x="138" y="252"/>
                  </a:lnTo>
                  <a:lnTo>
                    <a:pt x="138" y="252"/>
                  </a:lnTo>
                  <a:lnTo>
                    <a:pt x="120" y="256"/>
                  </a:lnTo>
                  <a:lnTo>
                    <a:pt x="100" y="258"/>
                  </a:lnTo>
                  <a:lnTo>
                    <a:pt x="100" y="258"/>
                  </a:lnTo>
                  <a:lnTo>
                    <a:pt x="86" y="256"/>
                  </a:lnTo>
                  <a:lnTo>
                    <a:pt x="72" y="254"/>
                  </a:lnTo>
                  <a:lnTo>
                    <a:pt x="58" y="252"/>
                  </a:lnTo>
                  <a:lnTo>
                    <a:pt x="46" y="248"/>
                  </a:lnTo>
                  <a:lnTo>
                    <a:pt x="34" y="242"/>
                  </a:lnTo>
                  <a:lnTo>
                    <a:pt x="22" y="236"/>
                  </a:lnTo>
                  <a:lnTo>
                    <a:pt x="12" y="228"/>
                  </a:lnTo>
                  <a:lnTo>
                    <a:pt x="0" y="220"/>
                  </a:lnTo>
                  <a:lnTo>
                    <a:pt x="10" y="204"/>
                  </a:lnTo>
                  <a:lnTo>
                    <a:pt x="10" y="204"/>
                  </a:lnTo>
                  <a:lnTo>
                    <a:pt x="18" y="212"/>
                  </a:lnTo>
                  <a:lnTo>
                    <a:pt x="28" y="220"/>
                  </a:lnTo>
                  <a:lnTo>
                    <a:pt x="50" y="232"/>
                  </a:lnTo>
                  <a:lnTo>
                    <a:pt x="50" y="232"/>
                  </a:lnTo>
                  <a:lnTo>
                    <a:pt x="62" y="236"/>
                  </a:lnTo>
                  <a:lnTo>
                    <a:pt x="74" y="238"/>
                  </a:lnTo>
                  <a:lnTo>
                    <a:pt x="88" y="240"/>
                  </a:lnTo>
                  <a:lnTo>
                    <a:pt x="102" y="242"/>
                  </a:lnTo>
                  <a:lnTo>
                    <a:pt x="102" y="242"/>
                  </a:lnTo>
                  <a:lnTo>
                    <a:pt x="118" y="240"/>
                  </a:lnTo>
                  <a:lnTo>
                    <a:pt x="132" y="238"/>
                  </a:lnTo>
                  <a:lnTo>
                    <a:pt x="144" y="234"/>
                  </a:lnTo>
                  <a:lnTo>
                    <a:pt x="154" y="230"/>
                  </a:lnTo>
                  <a:lnTo>
                    <a:pt x="154" y="230"/>
                  </a:lnTo>
                  <a:lnTo>
                    <a:pt x="162" y="222"/>
                  </a:lnTo>
                  <a:lnTo>
                    <a:pt x="168" y="214"/>
                  </a:lnTo>
                  <a:lnTo>
                    <a:pt x="170" y="204"/>
                  </a:lnTo>
                  <a:lnTo>
                    <a:pt x="172" y="192"/>
                  </a:lnTo>
                  <a:lnTo>
                    <a:pt x="172" y="192"/>
                  </a:lnTo>
                  <a:lnTo>
                    <a:pt x="170" y="180"/>
                  </a:lnTo>
                  <a:lnTo>
                    <a:pt x="168" y="172"/>
                  </a:lnTo>
                  <a:lnTo>
                    <a:pt x="168" y="172"/>
                  </a:lnTo>
                  <a:lnTo>
                    <a:pt x="160" y="162"/>
                  </a:lnTo>
                  <a:lnTo>
                    <a:pt x="152" y="156"/>
                  </a:lnTo>
                  <a:lnTo>
                    <a:pt x="152" y="156"/>
                  </a:lnTo>
                  <a:lnTo>
                    <a:pt x="142" y="150"/>
                  </a:lnTo>
                  <a:lnTo>
                    <a:pt x="128" y="144"/>
                  </a:lnTo>
                  <a:lnTo>
                    <a:pt x="128" y="144"/>
                  </a:lnTo>
                  <a:lnTo>
                    <a:pt x="92" y="136"/>
                  </a:lnTo>
                  <a:lnTo>
                    <a:pt x="92" y="136"/>
                  </a:lnTo>
                  <a:lnTo>
                    <a:pt x="56" y="126"/>
                  </a:lnTo>
                  <a:lnTo>
                    <a:pt x="56" y="126"/>
                  </a:lnTo>
                  <a:lnTo>
                    <a:pt x="42" y="122"/>
                  </a:lnTo>
                  <a:lnTo>
                    <a:pt x="30" y="114"/>
                  </a:lnTo>
                  <a:lnTo>
                    <a:pt x="30" y="114"/>
                  </a:lnTo>
                  <a:lnTo>
                    <a:pt x="22" y="106"/>
                  </a:lnTo>
                  <a:lnTo>
                    <a:pt x="14" y="98"/>
                  </a:lnTo>
                  <a:lnTo>
                    <a:pt x="14" y="98"/>
                  </a:lnTo>
                  <a:lnTo>
                    <a:pt x="10" y="86"/>
                  </a:lnTo>
                  <a:lnTo>
                    <a:pt x="10" y="70"/>
                  </a:lnTo>
                  <a:lnTo>
                    <a:pt x="10" y="70"/>
                  </a:lnTo>
                  <a:lnTo>
                    <a:pt x="12" y="54"/>
                  </a:lnTo>
                  <a:lnTo>
                    <a:pt x="16" y="40"/>
                  </a:lnTo>
                  <a:lnTo>
                    <a:pt x="16" y="40"/>
                  </a:lnTo>
                  <a:lnTo>
                    <a:pt x="24" y="28"/>
                  </a:lnTo>
                  <a:lnTo>
                    <a:pt x="34" y="18"/>
                  </a:lnTo>
                  <a:lnTo>
                    <a:pt x="34" y="18"/>
                  </a:lnTo>
                  <a:lnTo>
                    <a:pt x="48" y="10"/>
                  </a:lnTo>
                  <a:lnTo>
                    <a:pt x="62" y="4"/>
                  </a:lnTo>
                  <a:lnTo>
                    <a:pt x="62" y="4"/>
                  </a:lnTo>
                  <a:lnTo>
                    <a:pt x="80" y="2"/>
                  </a:lnTo>
                  <a:lnTo>
                    <a:pt x="98" y="0"/>
                  </a:lnTo>
                  <a:lnTo>
                    <a:pt x="98" y="0"/>
                  </a:lnTo>
                  <a:lnTo>
                    <a:pt x="122" y="2"/>
                  </a:lnTo>
                  <a:lnTo>
                    <a:pt x="142" y="8"/>
                  </a:lnTo>
                  <a:lnTo>
                    <a:pt x="142" y="8"/>
                  </a:lnTo>
                  <a:lnTo>
                    <a:pt x="162"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6"/>
            <p:cNvSpPr/>
            <p:nvPr/>
          </p:nvSpPr>
          <p:spPr>
            <a:xfrm>
              <a:off x="5476" y="2844"/>
              <a:ext cx="238" cy="256"/>
            </a:xfrm>
            <a:custGeom>
              <a:avLst/>
              <a:gdLst/>
              <a:ahLst/>
              <a:cxnLst/>
              <a:rect l="l" t="t" r="r" b="b"/>
              <a:pathLst>
                <a:path w="238" h="256" extrusionOk="0">
                  <a:moveTo>
                    <a:pt x="120" y="256"/>
                  </a:moveTo>
                  <a:lnTo>
                    <a:pt x="120" y="256"/>
                  </a:lnTo>
                  <a:lnTo>
                    <a:pt x="106" y="256"/>
                  </a:lnTo>
                  <a:lnTo>
                    <a:pt x="94" y="254"/>
                  </a:lnTo>
                  <a:lnTo>
                    <a:pt x="82" y="250"/>
                  </a:lnTo>
                  <a:lnTo>
                    <a:pt x="70" y="246"/>
                  </a:lnTo>
                  <a:lnTo>
                    <a:pt x="70" y="246"/>
                  </a:lnTo>
                  <a:lnTo>
                    <a:pt x="50" y="234"/>
                  </a:lnTo>
                  <a:lnTo>
                    <a:pt x="34" y="216"/>
                  </a:lnTo>
                  <a:lnTo>
                    <a:pt x="34" y="216"/>
                  </a:lnTo>
                  <a:lnTo>
                    <a:pt x="20" y="198"/>
                  </a:lnTo>
                  <a:lnTo>
                    <a:pt x="10" y="176"/>
                  </a:lnTo>
                  <a:lnTo>
                    <a:pt x="10"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4" y="6"/>
                  </a:lnTo>
                  <a:lnTo>
                    <a:pt x="96" y="2"/>
                  </a:lnTo>
                  <a:lnTo>
                    <a:pt x="108" y="0"/>
                  </a:lnTo>
                  <a:lnTo>
                    <a:pt x="120" y="0"/>
                  </a:lnTo>
                  <a:lnTo>
                    <a:pt x="120" y="0"/>
                  </a:lnTo>
                  <a:lnTo>
                    <a:pt x="132" y="0"/>
                  </a:lnTo>
                  <a:lnTo>
                    <a:pt x="144" y="2"/>
                  </a:lnTo>
                  <a:lnTo>
                    <a:pt x="156" y="6"/>
                  </a:lnTo>
                  <a:lnTo>
                    <a:pt x="168" y="12"/>
                  </a:lnTo>
                  <a:lnTo>
                    <a:pt x="168" y="12"/>
                  </a:lnTo>
                  <a:lnTo>
                    <a:pt x="188" y="24"/>
                  </a:lnTo>
                  <a:lnTo>
                    <a:pt x="206" y="40"/>
                  </a:lnTo>
                  <a:lnTo>
                    <a:pt x="206" y="40"/>
                  </a:lnTo>
                  <a:lnTo>
                    <a:pt x="220" y="60"/>
                  </a:lnTo>
                  <a:lnTo>
                    <a:pt x="230" y="82"/>
                  </a:lnTo>
                  <a:lnTo>
                    <a:pt x="230" y="82"/>
                  </a:lnTo>
                  <a:lnTo>
                    <a:pt x="236" y="106"/>
                  </a:lnTo>
                  <a:lnTo>
                    <a:pt x="238" y="128"/>
                  </a:lnTo>
                  <a:lnTo>
                    <a:pt x="238" y="128"/>
                  </a:lnTo>
                  <a:lnTo>
                    <a:pt x="236" y="154"/>
                  </a:lnTo>
                  <a:lnTo>
                    <a:pt x="228" y="178"/>
                  </a:lnTo>
                  <a:lnTo>
                    <a:pt x="228" y="178"/>
                  </a:lnTo>
                  <a:lnTo>
                    <a:pt x="218" y="200"/>
                  </a:lnTo>
                  <a:lnTo>
                    <a:pt x="204" y="218"/>
                  </a:lnTo>
                  <a:lnTo>
                    <a:pt x="204" y="218"/>
                  </a:lnTo>
                  <a:lnTo>
                    <a:pt x="186" y="234"/>
                  </a:lnTo>
                  <a:lnTo>
                    <a:pt x="166" y="246"/>
                  </a:lnTo>
                  <a:lnTo>
                    <a:pt x="166" y="246"/>
                  </a:lnTo>
                  <a:lnTo>
                    <a:pt x="156" y="250"/>
                  </a:lnTo>
                  <a:lnTo>
                    <a:pt x="144" y="254"/>
                  </a:lnTo>
                  <a:lnTo>
                    <a:pt x="132" y="256"/>
                  </a:lnTo>
                  <a:lnTo>
                    <a:pt x="120" y="256"/>
                  </a:lnTo>
                  <a:lnTo>
                    <a:pt x="120" y="256"/>
                  </a:lnTo>
                  <a:close/>
                  <a:moveTo>
                    <a:pt x="18" y="128"/>
                  </a:moveTo>
                  <a:lnTo>
                    <a:pt x="18" y="128"/>
                  </a:lnTo>
                  <a:lnTo>
                    <a:pt x="20" y="150"/>
                  </a:lnTo>
                  <a:lnTo>
                    <a:pt x="26" y="170"/>
                  </a:lnTo>
                  <a:lnTo>
                    <a:pt x="26" y="170"/>
                  </a:lnTo>
                  <a:lnTo>
                    <a:pt x="36" y="190"/>
                  </a:lnTo>
                  <a:lnTo>
                    <a:pt x="46" y="206"/>
                  </a:lnTo>
                  <a:lnTo>
                    <a:pt x="46" y="206"/>
                  </a:lnTo>
                  <a:lnTo>
                    <a:pt x="62" y="220"/>
                  </a:lnTo>
                  <a:lnTo>
                    <a:pt x="78" y="230"/>
                  </a:lnTo>
                  <a:lnTo>
                    <a:pt x="78" y="230"/>
                  </a:lnTo>
                  <a:lnTo>
                    <a:pt x="88" y="234"/>
                  </a:lnTo>
                  <a:lnTo>
                    <a:pt x="98" y="238"/>
                  </a:lnTo>
                  <a:lnTo>
                    <a:pt x="108" y="240"/>
                  </a:lnTo>
                  <a:lnTo>
                    <a:pt x="120" y="240"/>
                  </a:lnTo>
                  <a:lnTo>
                    <a:pt x="120" y="240"/>
                  </a:lnTo>
                  <a:lnTo>
                    <a:pt x="130" y="240"/>
                  </a:lnTo>
                  <a:lnTo>
                    <a:pt x="142" y="238"/>
                  </a:lnTo>
                  <a:lnTo>
                    <a:pt x="152" y="234"/>
                  </a:lnTo>
                  <a:lnTo>
                    <a:pt x="160" y="230"/>
                  </a:lnTo>
                  <a:lnTo>
                    <a:pt x="160" y="230"/>
                  </a:lnTo>
                  <a:lnTo>
                    <a:pt x="178" y="220"/>
                  </a:lnTo>
                  <a:lnTo>
                    <a:pt x="192" y="204"/>
                  </a:lnTo>
                  <a:lnTo>
                    <a:pt x="192" y="204"/>
                  </a:lnTo>
                  <a:lnTo>
                    <a:pt x="204" y="188"/>
                  </a:lnTo>
                  <a:lnTo>
                    <a:pt x="212" y="170"/>
                  </a:lnTo>
                  <a:lnTo>
                    <a:pt x="212" y="170"/>
                  </a:lnTo>
                  <a:lnTo>
                    <a:pt x="218" y="148"/>
                  </a:lnTo>
                  <a:lnTo>
                    <a:pt x="220" y="128"/>
                  </a:lnTo>
                  <a:lnTo>
                    <a:pt x="220" y="128"/>
                  </a:lnTo>
                  <a:lnTo>
                    <a:pt x="218" y="108"/>
                  </a:lnTo>
                  <a:lnTo>
                    <a:pt x="212" y="86"/>
                  </a:lnTo>
                  <a:lnTo>
                    <a:pt x="212" y="86"/>
                  </a:lnTo>
                  <a:lnTo>
                    <a:pt x="202" y="68"/>
                  </a:lnTo>
                  <a:lnTo>
                    <a:pt x="192" y="50"/>
                  </a:lnTo>
                  <a:lnTo>
                    <a:pt x="192" y="50"/>
                  </a:lnTo>
                  <a:lnTo>
                    <a:pt x="176" y="36"/>
                  </a:lnTo>
                  <a:lnTo>
                    <a:pt x="160" y="26"/>
                  </a:lnTo>
                  <a:lnTo>
                    <a:pt x="160" y="26"/>
                  </a:lnTo>
                  <a:lnTo>
                    <a:pt x="150" y="22"/>
                  </a:lnTo>
                  <a:lnTo>
                    <a:pt x="140" y="20"/>
                  </a:lnTo>
                  <a:lnTo>
                    <a:pt x="130" y="18"/>
                  </a:lnTo>
                  <a:lnTo>
                    <a:pt x="120" y="16"/>
                  </a:lnTo>
                  <a:lnTo>
                    <a:pt x="120" y="16"/>
                  </a:lnTo>
                  <a:lnTo>
                    <a:pt x="108" y="18"/>
                  </a:lnTo>
                  <a:lnTo>
                    <a:pt x="98" y="20"/>
                  </a:lnTo>
                  <a:lnTo>
                    <a:pt x="88"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6"/>
            <p:cNvSpPr/>
            <p:nvPr/>
          </p:nvSpPr>
          <p:spPr>
            <a:xfrm>
              <a:off x="5778" y="2846"/>
              <a:ext cx="168" cy="254"/>
            </a:xfrm>
            <a:custGeom>
              <a:avLst/>
              <a:gdLst/>
              <a:ahLst/>
              <a:cxnLst/>
              <a:rect l="l" t="t" r="r" b="b"/>
              <a:pathLst>
                <a:path w="168" h="254" extrusionOk="0">
                  <a:moveTo>
                    <a:pt x="0" y="254"/>
                  </a:moveTo>
                  <a:lnTo>
                    <a:pt x="0" y="0"/>
                  </a:lnTo>
                  <a:lnTo>
                    <a:pt x="18" y="0"/>
                  </a:lnTo>
                  <a:lnTo>
                    <a:pt x="18" y="236"/>
                  </a:lnTo>
                  <a:lnTo>
                    <a:pt x="168" y="236"/>
                  </a:lnTo>
                  <a:lnTo>
                    <a:pt x="168" y="254"/>
                  </a:lnTo>
                  <a:lnTo>
                    <a:pt x="0" y="2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6"/>
            <p:cNvSpPr/>
            <p:nvPr/>
          </p:nvSpPr>
          <p:spPr>
            <a:xfrm>
              <a:off x="5958" y="2846"/>
              <a:ext cx="210" cy="254"/>
            </a:xfrm>
            <a:custGeom>
              <a:avLst/>
              <a:gdLst/>
              <a:ahLst/>
              <a:cxnLst/>
              <a:rect l="l" t="t" r="r" b="b"/>
              <a:pathLst>
                <a:path w="210" h="254" extrusionOk="0">
                  <a:moveTo>
                    <a:pt x="106" y="238"/>
                  </a:moveTo>
                  <a:lnTo>
                    <a:pt x="106" y="238"/>
                  </a:lnTo>
                  <a:lnTo>
                    <a:pt x="118" y="238"/>
                  </a:lnTo>
                  <a:lnTo>
                    <a:pt x="128" y="236"/>
                  </a:lnTo>
                  <a:lnTo>
                    <a:pt x="138" y="232"/>
                  </a:lnTo>
                  <a:lnTo>
                    <a:pt x="148" y="228"/>
                  </a:lnTo>
                  <a:lnTo>
                    <a:pt x="148" y="228"/>
                  </a:lnTo>
                  <a:lnTo>
                    <a:pt x="164" y="218"/>
                  </a:lnTo>
                  <a:lnTo>
                    <a:pt x="174" y="204"/>
                  </a:lnTo>
                  <a:lnTo>
                    <a:pt x="174" y="204"/>
                  </a:lnTo>
                  <a:lnTo>
                    <a:pt x="182" y="186"/>
                  </a:lnTo>
                  <a:lnTo>
                    <a:pt x="188" y="168"/>
                  </a:lnTo>
                  <a:lnTo>
                    <a:pt x="188" y="168"/>
                  </a:lnTo>
                  <a:lnTo>
                    <a:pt x="192" y="148"/>
                  </a:lnTo>
                  <a:lnTo>
                    <a:pt x="192" y="128"/>
                  </a:lnTo>
                  <a:lnTo>
                    <a:pt x="192" y="0"/>
                  </a:lnTo>
                  <a:lnTo>
                    <a:pt x="210" y="0"/>
                  </a:lnTo>
                  <a:lnTo>
                    <a:pt x="210" y="128"/>
                  </a:lnTo>
                  <a:lnTo>
                    <a:pt x="210" y="128"/>
                  </a:lnTo>
                  <a:lnTo>
                    <a:pt x="210" y="152"/>
                  </a:lnTo>
                  <a:lnTo>
                    <a:pt x="206" y="176"/>
                  </a:lnTo>
                  <a:lnTo>
                    <a:pt x="206" y="176"/>
                  </a:lnTo>
                  <a:lnTo>
                    <a:pt x="198" y="198"/>
                  </a:lnTo>
                  <a:lnTo>
                    <a:pt x="188" y="216"/>
                  </a:lnTo>
                  <a:lnTo>
                    <a:pt x="188" y="216"/>
                  </a:lnTo>
                  <a:lnTo>
                    <a:pt x="180" y="224"/>
                  </a:lnTo>
                  <a:lnTo>
                    <a:pt x="172" y="232"/>
                  </a:lnTo>
                  <a:lnTo>
                    <a:pt x="164" y="238"/>
                  </a:lnTo>
                  <a:lnTo>
                    <a:pt x="154" y="244"/>
                  </a:lnTo>
                  <a:lnTo>
                    <a:pt x="154" y="244"/>
                  </a:lnTo>
                  <a:lnTo>
                    <a:pt x="144" y="250"/>
                  </a:lnTo>
                  <a:lnTo>
                    <a:pt x="132" y="252"/>
                  </a:lnTo>
                  <a:lnTo>
                    <a:pt x="120" y="254"/>
                  </a:lnTo>
                  <a:lnTo>
                    <a:pt x="106" y="254"/>
                  </a:lnTo>
                  <a:lnTo>
                    <a:pt x="106" y="254"/>
                  </a:lnTo>
                  <a:lnTo>
                    <a:pt x="92" y="254"/>
                  </a:lnTo>
                  <a:lnTo>
                    <a:pt x="78" y="252"/>
                  </a:lnTo>
                  <a:lnTo>
                    <a:pt x="66" y="248"/>
                  </a:lnTo>
                  <a:lnTo>
                    <a:pt x="54" y="244"/>
                  </a:lnTo>
                  <a:lnTo>
                    <a:pt x="54" y="244"/>
                  </a:lnTo>
                  <a:lnTo>
                    <a:pt x="46" y="238"/>
                  </a:lnTo>
                  <a:lnTo>
                    <a:pt x="36" y="232"/>
                  </a:lnTo>
                  <a:lnTo>
                    <a:pt x="28" y="224"/>
                  </a:lnTo>
                  <a:lnTo>
                    <a:pt x="22" y="216"/>
                  </a:lnTo>
                  <a:lnTo>
                    <a:pt x="22" y="216"/>
                  </a:lnTo>
                  <a:lnTo>
                    <a:pt x="12" y="196"/>
                  </a:lnTo>
                  <a:lnTo>
                    <a:pt x="4" y="174"/>
                  </a:lnTo>
                  <a:lnTo>
                    <a:pt x="4" y="174"/>
                  </a:lnTo>
                  <a:lnTo>
                    <a:pt x="0" y="152"/>
                  </a:lnTo>
                  <a:lnTo>
                    <a:pt x="0" y="128"/>
                  </a:lnTo>
                  <a:lnTo>
                    <a:pt x="0" y="0"/>
                  </a:lnTo>
                  <a:lnTo>
                    <a:pt x="18" y="0"/>
                  </a:lnTo>
                  <a:lnTo>
                    <a:pt x="18" y="128"/>
                  </a:lnTo>
                  <a:lnTo>
                    <a:pt x="18" y="128"/>
                  </a:lnTo>
                  <a:lnTo>
                    <a:pt x="18" y="148"/>
                  </a:lnTo>
                  <a:lnTo>
                    <a:pt x="22" y="168"/>
                  </a:lnTo>
                  <a:lnTo>
                    <a:pt x="22" y="168"/>
                  </a:lnTo>
                  <a:lnTo>
                    <a:pt x="28" y="188"/>
                  </a:lnTo>
                  <a:lnTo>
                    <a:pt x="36" y="204"/>
                  </a:lnTo>
                  <a:lnTo>
                    <a:pt x="36" y="204"/>
                  </a:lnTo>
                  <a:lnTo>
                    <a:pt x="48" y="218"/>
                  </a:lnTo>
                  <a:lnTo>
                    <a:pt x="64" y="228"/>
                  </a:lnTo>
                  <a:lnTo>
                    <a:pt x="64" y="228"/>
                  </a:lnTo>
                  <a:lnTo>
                    <a:pt x="72" y="232"/>
                  </a:lnTo>
                  <a:lnTo>
                    <a:pt x="82" y="236"/>
                  </a:lnTo>
                  <a:lnTo>
                    <a:pt x="94" y="238"/>
                  </a:lnTo>
                  <a:lnTo>
                    <a:pt x="106" y="238"/>
                  </a:lnTo>
                  <a:lnTo>
                    <a:pt x="106" y="2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6"/>
            <p:cNvSpPr/>
            <p:nvPr/>
          </p:nvSpPr>
          <p:spPr>
            <a:xfrm>
              <a:off x="6198" y="2846"/>
              <a:ext cx="204" cy="254"/>
            </a:xfrm>
            <a:custGeom>
              <a:avLst/>
              <a:gdLst/>
              <a:ahLst/>
              <a:cxnLst/>
              <a:rect l="l" t="t" r="r" b="b"/>
              <a:pathLst>
                <a:path w="204" h="254" extrusionOk="0">
                  <a:moveTo>
                    <a:pt x="204" y="16"/>
                  </a:moveTo>
                  <a:lnTo>
                    <a:pt x="110" y="16"/>
                  </a:lnTo>
                  <a:lnTo>
                    <a:pt x="110" y="254"/>
                  </a:lnTo>
                  <a:lnTo>
                    <a:pt x="92" y="254"/>
                  </a:lnTo>
                  <a:lnTo>
                    <a:pt x="92" y="16"/>
                  </a:lnTo>
                  <a:lnTo>
                    <a:pt x="0" y="16"/>
                  </a:lnTo>
                  <a:lnTo>
                    <a:pt x="0" y="0"/>
                  </a:lnTo>
                  <a:lnTo>
                    <a:pt x="204" y="0"/>
                  </a:lnTo>
                  <a:lnTo>
                    <a:pt x="204"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6"/>
            <p:cNvSpPr/>
            <p:nvPr/>
          </p:nvSpPr>
          <p:spPr>
            <a:xfrm>
              <a:off x="6454" y="2846"/>
              <a:ext cx="18" cy="254"/>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6"/>
            <p:cNvSpPr/>
            <p:nvPr/>
          </p:nvSpPr>
          <p:spPr>
            <a:xfrm>
              <a:off x="6536" y="2844"/>
              <a:ext cx="238" cy="256"/>
            </a:xfrm>
            <a:custGeom>
              <a:avLst/>
              <a:gdLst/>
              <a:ahLst/>
              <a:cxnLst/>
              <a:rect l="l" t="t" r="r" b="b"/>
              <a:pathLst>
                <a:path w="238" h="256" extrusionOk="0">
                  <a:moveTo>
                    <a:pt x="118" y="256"/>
                  </a:moveTo>
                  <a:lnTo>
                    <a:pt x="118" y="256"/>
                  </a:lnTo>
                  <a:lnTo>
                    <a:pt x="106" y="256"/>
                  </a:lnTo>
                  <a:lnTo>
                    <a:pt x="94" y="254"/>
                  </a:lnTo>
                  <a:lnTo>
                    <a:pt x="82" y="250"/>
                  </a:lnTo>
                  <a:lnTo>
                    <a:pt x="70" y="246"/>
                  </a:lnTo>
                  <a:lnTo>
                    <a:pt x="70" y="246"/>
                  </a:lnTo>
                  <a:lnTo>
                    <a:pt x="50" y="234"/>
                  </a:lnTo>
                  <a:lnTo>
                    <a:pt x="32" y="216"/>
                  </a:lnTo>
                  <a:lnTo>
                    <a:pt x="32" y="216"/>
                  </a:lnTo>
                  <a:lnTo>
                    <a:pt x="18" y="198"/>
                  </a:lnTo>
                  <a:lnTo>
                    <a:pt x="8" y="176"/>
                  </a:lnTo>
                  <a:lnTo>
                    <a:pt x="8"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2" y="6"/>
                  </a:lnTo>
                  <a:lnTo>
                    <a:pt x="94" y="2"/>
                  </a:lnTo>
                  <a:lnTo>
                    <a:pt x="106" y="0"/>
                  </a:lnTo>
                  <a:lnTo>
                    <a:pt x="118" y="0"/>
                  </a:lnTo>
                  <a:lnTo>
                    <a:pt x="118" y="0"/>
                  </a:lnTo>
                  <a:lnTo>
                    <a:pt x="132" y="0"/>
                  </a:lnTo>
                  <a:lnTo>
                    <a:pt x="144" y="2"/>
                  </a:lnTo>
                  <a:lnTo>
                    <a:pt x="156" y="6"/>
                  </a:lnTo>
                  <a:lnTo>
                    <a:pt x="168" y="12"/>
                  </a:lnTo>
                  <a:lnTo>
                    <a:pt x="168" y="12"/>
                  </a:lnTo>
                  <a:lnTo>
                    <a:pt x="188" y="24"/>
                  </a:lnTo>
                  <a:lnTo>
                    <a:pt x="204" y="40"/>
                  </a:lnTo>
                  <a:lnTo>
                    <a:pt x="204" y="40"/>
                  </a:lnTo>
                  <a:lnTo>
                    <a:pt x="218" y="60"/>
                  </a:lnTo>
                  <a:lnTo>
                    <a:pt x="228" y="82"/>
                  </a:lnTo>
                  <a:lnTo>
                    <a:pt x="228" y="82"/>
                  </a:lnTo>
                  <a:lnTo>
                    <a:pt x="236" y="106"/>
                  </a:lnTo>
                  <a:lnTo>
                    <a:pt x="238" y="128"/>
                  </a:lnTo>
                  <a:lnTo>
                    <a:pt x="238" y="128"/>
                  </a:lnTo>
                  <a:lnTo>
                    <a:pt x="234" y="154"/>
                  </a:lnTo>
                  <a:lnTo>
                    <a:pt x="228" y="178"/>
                  </a:lnTo>
                  <a:lnTo>
                    <a:pt x="228" y="178"/>
                  </a:lnTo>
                  <a:lnTo>
                    <a:pt x="218" y="200"/>
                  </a:lnTo>
                  <a:lnTo>
                    <a:pt x="204" y="218"/>
                  </a:lnTo>
                  <a:lnTo>
                    <a:pt x="204" y="218"/>
                  </a:lnTo>
                  <a:lnTo>
                    <a:pt x="186" y="234"/>
                  </a:lnTo>
                  <a:lnTo>
                    <a:pt x="166" y="246"/>
                  </a:lnTo>
                  <a:lnTo>
                    <a:pt x="166" y="246"/>
                  </a:lnTo>
                  <a:lnTo>
                    <a:pt x="154" y="250"/>
                  </a:lnTo>
                  <a:lnTo>
                    <a:pt x="142" y="254"/>
                  </a:lnTo>
                  <a:lnTo>
                    <a:pt x="130" y="256"/>
                  </a:lnTo>
                  <a:lnTo>
                    <a:pt x="118" y="256"/>
                  </a:lnTo>
                  <a:lnTo>
                    <a:pt x="118" y="256"/>
                  </a:lnTo>
                  <a:close/>
                  <a:moveTo>
                    <a:pt x="18" y="128"/>
                  </a:moveTo>
                  <a:lnTo>
                    <a:pt x="18" y="128"/>
                  </a:lnTo>
                  <a:lnTo>
                    <a:pt x="20" y="150"/>
                  </a:lnTo>
                  <a:lnTo>
                    <a:pt x="26" y="170"/>
                  </a:lnTo>
                  <a:lnTo>
                    <a:pt x="26" y="170"/>
                  </a:lnTo>
                  <a:lnTo>
                    <a:pt x="34" y="190"/>
                  </a:lnTo>
                  <a:lnTo>
                    <a:pt x="46" y="206"/>
                  </a:lnTo>
                  <a:lnTo>
                    <a:pt x="46" y="206"/>
                  </a:lnTo>
                  <a:lnTo>
                    <a:pt x="60" y="220"/>
                  </a:lnTo>
                  <a:lnTo>
                    <a:pt x="78" y="230"/>
                  </a:lnTo>
                  <a:lnTo>
                    <a:pt x="78" y="230"/>
                  </a:lnTo>
                  <a:lnTo>
                    <a:pt x="88" y="234"/>
                  </a:lnTo>
                  <a:lnTo>
                    <a:pt x="98" y="238"/>
                  </a:lnTo>
                  <a:lnTo>
                    <a:pt x="108" y="240"/>
                  </a:lnTo>
                  <a:lnTo>
                    <a:pt x="118" y="240"/>
                  </a:lnTo>
                  <a:lnTo>
                    <a:pt x="118" y="240"/>
                  </a:lnTo>
                  <a:lnTo>
                    <a:pt x="130" y="240"/>
                  </a:lnTo>
                  <a:lnTo>
                    <a:pt x="140" y="238"/>
                  </a:lnTo>
                  <a:lnTo>
                    <a:pt x="150" y="234"/>
                  </a:lnTo>
                  <a:lnTo>
                    <a:pt x="160" y="230"/>
                  </a:lnTo>
                  <a:lnTo>
                    <a:pt x="160" y="230"/>
                  </a:lnTo>
                  <a:lnTo>
                    <a:pt x="176" y="220"/>
                  </a:lnTo>
                  <a:lnTo>
                    <a:pt x="192" y="204"/>
                  </a:lnTo>
                  <a:lnTo>
                    <a:pt x="192" y="204"/>
                  </a:lnTo>
                  <a:lnTo>
                    <a:pt x="202" y="188"/>
                  </a:lnTo>
                  <a:lnTo>
                    <a:pt x="212" y="170"/>
                  </a:lnTo>
                  <a:lnTo>
                    <a:pt x="212" y="170"/>
                  </a:lnTo>
                  <a:lnTo>
                    <a:pt x="216" y="148"/>
                  </a:lnTo>
                  <a:lnTo>
                    <a:pt x="218" y="128"/>
                  </a:lnTo>
                  <a:lnTo>
                    <a:pt x="218" y="128"/>
                  </a:lnTo>
                  <a:lnTo>
                    <a:pt x="216" y="108"/>
                  </a:lnTo>
                  <a:lnTo>
                    <a:pt x="212" y="86"/>
                  </a:lnTo>
                  <a:lnTo>
                    <a:pt x="212" y="86"/>
                  </a:lnTo>
                  <a:lnTo>
                    <a:pt x="202" y="68"/>
                  </a:lnTo>
                  <a:lnTo>
                    <a:pt x="190" y="50"/>
                  </a:lnTo>
                  <a:lnTo>
                    <a:pt x="190" y="50"/>
                  </a:lnTo>
                  <a:lnTo>
                    <a:pt x="176" y="36"/>
                  </a:lnTo>
                  <a:lnTo>
                    <a:pt x="158" y="26"/>
                  </a:lnTo>
                  <a:lnTo>
                    <a:pt x="158" y="26"/>
                  </a:lnTo>
                  <a:lnTo>
                    <a:pt x="150" y="22"/>
                  </a:lnTo>
                  <a:lnTo>
                    <a:pt x="140" y="20"/>
                  </a:lnTo>
                  <a:lnTo>
                    <a:pt x="130" y="18"/>
                  </a:lnTo>
                  <a:lnTo>
                    <a:pt x="118" y="16"/>
                  </a:lnTo>
                  <a:lnTo>
                    <a:pt x="118" y="16"/>
                  </a:lnTo>
                  <a:lnTo>
                    <a:pt x="108" y="18"/>
                  </a:lnTo>
                  <a:lnTo>
                    <a:pt x="96" y="20"/>
                  </a:lnTo>
                  <a:lnTo>
                    <a:pt x="86"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6"/>
            <p:cNvSpPr/>
            <p:nvPr/>
          </p:nvSpPr>
          <p:spPr>
            <a:xfrm>
              <a:off x="6836" y="2846"/>
              <a:ext cx="210" cy="254"/>
            </a:xfrm>
            <a:custGeom>
              <a:avLst/>
              <a:gdLst/>
              <a:ahLst/>
              <a:cxnLst/>
              <a:rect l="l" t="t" r="r" b="b"/>
              <a:pathLst>
                <a:path w="210" h="254" extrusionOk="0">
                  <a:moveTo>
                    <a:pt x="18" y="34"/>
                  </a:moveTo>
                  <a:lnTo>
                    <a:pt x="18" y="254"/>
                  </a:lnTo>
                  <a:lnTo>
                    <a:pt x="0" y="254"/>
                  </a:lnTo>
                  <a:lnTo>
                    <a:pt x="0" y="0"/>
                  </a:lnTo>
                  <a:lnTo>
                    <a:pt x="14" y="0"/>
                  </a:lnTo>
                  <a:lnTo>
                    <a:pt x="192" y="222"/>
                  </a:lnTo>
                  <a:lnTo>
                    <a:pt x="192" y="0"/>
                  </a:lnTo>
                  <a:lnTo>
                    <a:pt x="210" y="0"/>
                  </a:lnTo>
                  <a:lnTo>
                    <a:pt x="210" y="254"/>
                  </a:lnTo>
                  <a:lnTo>
                    <a:pt x="194" y="254"/>
                  </a:lnTo>
                  <a:lnTo>
                    <a:pt x="18" y="3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6"/>
            <p:cNvSpPr/>
            <p:nvPr/>
          </p:nvSpPr>
          <p:spPr>
            <a:xfrm>
              <a:off x="7106" y="2844"/>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8"/>
                  </a:lnTo>
                  <a:lnTo>
                    <a:pt x="28" y="58"/>
                  </a:lnTo>
                  <a:lnTo>
                    <a:pt x="28" y="68"/>
                  </a:lnTo>
                  <a:lnTo>
                    <a:pt x="28" y="68"/>
                  </a:lnTo>
                  <a:lnTo>
                    <a:pt x="28" y="80"/>
                  </a:lnTo>
                  <a:lnTo>
                    <a:pt x="32" y="88"/>
                  </a:lnTo>
                  <a:lnTo>
                    <a:pt x="32" y="88"/>
                  </a:lnTo>
                  <a:lnTo>
                    <a:pt x="36" y="96"/>
                  </a:lnTo>
                  <a:lnTo>
                    <a:pt x="44" y="102"/>
                  </a:lnTo>
                  <a:lnTo>
                    <a:pt x="44" y="102"/>
                  </a:lnTo>
                  <a:lnTo>
                    <a:pt x="56"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90"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4"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30"/>
                  </a:lnTo>
                  <a:lnTo>
                    <a:pt x="152" y="230"/>
                  </a:lnTo>
                  <a:lnTo>
                    <a:pt x="160" y="222"/>
                  </a:lnTo>
                  <a:lnTo>
                    <a:pt x="166" y="214"/>
                  </a:lnTo>
                  <a:lnTo>
                    <a:pt x="170" y="204"/>
                  </a:lnTo>
                  <a:lnTo>
                    <a:pt x="172" y="192"/>
                  </a:lnTo>
                  <a:lnTo>
                    <a:pt x="172" y="192"/>
                  </a:lnTo>
                  <a:lnTo>
                    <a:pt x="170" y="180"/>
                  </a:lnTo>
                  <a:lnTo>
                    <a:pt x="166" y="172"/>
                  </a:lnTo>
                  <a:lnTo>
                    <a:pt x="166" y="172"/>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8"/>
                  </a:lnTo>
                  <a:lnTo>
                    <a:pt x="14" y="98"/>
                  </a:lnTo>
                  <a:lnTo>
                    <a:pt x="10" y="86"/>
                  </a:lnTo>
                  <a:lnTo>
                    <a:pt x="8" y="70"/>
                  </a:lnTo>
                  <a:lnTo>
                    <a:pt x="8" y="70"/>
                  </a:lnTo>
                  <a:lnTo>
                    <a:pt x="10" y="54"/>
                  </a:lnTo>
                  <a:lnTo>
                    <a:pt x="16" y="40"/>
                  </a:lnTo>
                  <a:lnTo>
                    <a:pt x="16" y="40"/>
                  </a:lnTo>
                  <a:lnTo>
                    <a:pt x="24" y="28"/>
                  </a:lnTo>
                  <a:lnTo>
                    <a:pt x="34" y="18"/>
                  </a:lnTo>
                  <a:lnTo>
                    <a:pt x="34" y="18"/>
                  </a:lnTo>
                  <a:lnTo>
                    <a:pt x="46" y="10"/>
                  </a:lnTo>
                  <a:lnTo>
                    <a:pt x="62" y="4"/>
                  </a:lnTo>
                  <a:lnTo>
                    <a:pt x="62" y="4"/>
                  </a:lnTo>
                  <a:lnTo>
                    <a:pt x="80" y="2"/>
                  </a:lnTo>
                  <a:lnTo>
                    <a:pt x="98" y="0"/>
                  </a:lnTo>
                  <a:lnTo>
                    <a:pt x="98" y="0"/>
                  </a:lnTo>
                  <a:lnTo>
                    <a:pt x="122" y="2"/>
                  </a:lnTo>
                  <a:lnTo>
                    <a:pt x="142" y="8"/>
                  </a:lnTo>
                  <a:lnTo>
                    <a:pt x="142" y="8"/>
                  </a:lnTo>
                  <a:lnTo>
                    <a:pt x="160"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16"/>
          <p:cNvSpPr txBox="1"/>
          <p:nvPr/>
        </p:nvSpPr>
        <p:spPr>
          <a:xfrm>
            <a:off x="8099044" y="4614863"/>
            <a:ext cx="721106" cy="8079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a:solidFill>
                  <a:srgbClr val="7F7F7F"/>
                </a:solidFill>
                <a:latin typeface="Arial"/>
                <a:ea typeface="Arial"/>
                <a:cs typeface="Arial"/>
                <a:sym typeface="Arial"/>
              </a:rPr>
              <a:t>Research Partner</a:t>
            </a:r>
            <a:endParaRPr sz="700">
              <a:solidFill>
                <a:srgbClr val="7F7F7F"/>
              </a:solidFill>
              <a:latin typeface="Arial"/>
              <a:ea typeface="Arial"/>
              <a:cs typeface="Arial"/>
              <a:sym typeface="Arial"/>
            </a:endParaRPr>
          </a:p>
        </p:txBody>
      </p:sp>
      <p:sp>
        <p:nvSpPr>
          <p:cNvPr id="114" name="Google Shape;114;p16"/>
          <p:cNvSpPr txBox="1"/>
          <p:nvPr/>
        </p:nvSpPr>
        <p:spPr>
          <a:xfrm>
            <a:off x="317118" y="4800600"/>
            <a:ext cx="1892681" cy="1211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050">
                <a:solidFill>
                  <a:srgbClr val="404041"/>
                </a:solidFill>
                <a:latin typeface="Arial"/>
                <a:ea typeface="Arial"/>
                <a:cs typeface="Arial"/>
                <a:sym typeface="Arial"/>
              </a:rPr>
              <a:t>www.springglobal.com</a:t>
            </a:r>
            <a:endParaRPr sz="1050">
              <a:solidFill>
                <a:srgbClr val="40404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17" name="Google Shape;117;p1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
        <p:nvSpPr>
          <p:cNvPr id="118" name="Google Shape;11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1"/>
        <p:cNvGrpSpPr/>
        <p:nvPr/>
      </p:nvGrpSpPr>
      <p:grpSpPr>
        <a:xfrm>
          <a:off x="0" y="0"/>
          <a:ext cx="0" cy="0"/>
          <a:chOff x="0" y="0"/>
          <a:chExt cx="0" cy="0"/>
        </a:xfrm>
      </p:grpSpPr>
      <p:sp>
        <p:nvSpPr>
          <p:cNvPr id="122" name="Google Shape;122;p18"/>
          <p:cNvSpPr/>
          <p:nvPr/>
        </p:nvSpPr>
        <p:spPr>
          <a:xfrm>
            <a:off x="0" y="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3" name="Google Shape;123;p18"/>
          <p:cNvGrpSpPr/>
          <p:nvPr/>
        </p:nvGrpSpPr>
        <p:grpSpPr>
          <a:xfrm>
            <a:off x="914577" y="317733"/>
            <a:ext cx="1453114" cy="444122"/>
            <a:chOff x="8570912" y="-1082675"/>
            <a:chExt cx="6677026" cy="2720975"/>
          </a:xfrm>
        </p:grpSpPr>
        <p:sp>
          <p:nvSpPr>
            <p:cNvPr id="124" name="Google Shape;124;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8"/>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4" name="Google Shape;134;p18" descr="D:\1. SGA Project\05_May_2018\Prabhat\Refer\ThinkstockPhotos-613749406_0.jpg"/>
          <p:cNvPicPr preferRelativeResize="0"/>
          <p:nvPr/>
        </p:nvPicPr>
        <p:blipFill rotWithShape="1">
          <a:blip r:embed="rId2">
            <a:alphaModFix/>
          </a:blip>
          <a:srcRect l="32446" r="40128"/>
          <a:stretch/>
        </p:blipFill>
        <p:spPr>
          <a:xfrm>
            <a:off x="-1" y="0"/>
            <a:ext cx="3403601" cy="5143500"/>
          </a:xfrm>
          <a:prstGeom prst="rect">
            <a:avLst/>
          </a:prstGeom>
          <a:noFill/>
          <a:ln>
            <a:noFill/>
          </a:ln>
        </p:spPr>
      </p:pic>
      <p:grpSp>
        <p:nvGrpSpPr>
          <p:cNvPr id="135" name="Google Shape;135;p18"/>
          <p:cNvGrpSpPr/>
          <p:nvPr/>
        </p:nvGrpSpPr>
        <p:grpSpPr>
          <a:xfrm>
            <a:off x="734752" y="285750"/>
            <a:ext cx="1934095" cy="591127"/>
            <a:chOff x="8570912" y="-1082675"/>
            <a:chExt cx="6677026" cy="2720975"/>
          </a:xfrm>
        </p:grpSpPr>
        <p:sp>
          <p:nvSpPr>
            <p:cNvPr id="136" name="Google Shape;136;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8"/>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8"/>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8"/>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8"/>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8"/>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323850" y="205978"/>
            <a:ext cx="6381750" cy="308371"/>
          </a:xfrm>
          <a:prstGeom prst="rect">
            <a:avLst/>
          </a:prstGeom>
          <a:noFill/>
          <a:ln>
            <a:noFill/>
          </a:ln>
        </p:spPr>
        <p:txBody>
          <a:bodyPr spcFirstLastPara="1" wrap="square" lIns="0" tIns="0" rIns="91425" bIns="45700" anchor="t" anchorCtr="0">
            <a:noAutofit/>
          </a:bodyPr>
          <a:lstStyle>
            <a:lvl1pPr marR="0" lvl="0" algn="l" rtl="0">
              <a:spcBef>
                <a:spcPts val="0"/>
              </a:spcBef>
              <a:spcAft>
                <a:spcPts val="0"/>
              </a:spcAft>
              <a:buClr>
                <a:srgbClr val="404041"/>
              </a:buClr>
              <a:buSzPts val="2000"/>
              <a:buFont typeface="Arial"/>
              <a:buNone/>
              <a:defRPr sz="2000" b="1" i="0" u="none" strike="noStrike" cap="none">
                <a:solidFill>
                  <a:srgbClr val="404041"/>
                </a:solidFill>
                <a:latin typeface="Arial"/>
                <a:ea typeface="Arial"/>
                <a:cs typeface="Arial"/>
                <a:sym typeface="Arial"/>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52" name="Google Shape;152;p19"/>
          <p:cNvSpPr txBox="1">
            <a:spLocks noGrp="1"/>
          </p:cNvSpPr>
          <p:nvPr>
            <p:ph type="body" idx="1"/>
          </p:nvPr>
        </p:nvSpPr>
        <p:spPr>
          <a:xfrm>
            <a:off x="323850" y="471488"/>
            <a:ext cx="6381750" cy="214313"/>
          </a:xfrm>
          <a:prstGeom prst="rect">
            <a:avLst/>
          </a:prstGeom>
          <a:noFill/>
          <a:ln>
            <a:noFill/>
          </a:ln>
        </p:spPr>
        <p:txBody>
          <a:bodyPr spcFirstLastPara="1" wrap="square" lIns="0" tIns="0" rIns="91425" bIns="45700" anchor="t" anchorCtr="0">
            <a:noAutofit/>
          </a:bodyPr>
          <a:lstStyle>
            <a:lvl1pPr marL="457200" lvl="0" indent="-228600" algn="l">
              <a:spcBef>
                <a:spcPts val="320"/>
              </a:spcBef>
              <a:spcAft>
                <a:spcPts val="0"/>
              </a:spcAft>
              <a:buClr>
                <a:srgbClr val="24AAE1"/>
              </a:buClr>
              <a:buSzPts val="1600"/>
              <a:buNone/>
              <a:defRPr sz="1600">
                <a:solidFill>
                  <a:srgbClr val="24AAE1"/>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3"/>
        <p:cNvGrpSpPr/>
        <p:nvPr/>
      </p:nvGrpSpPr>
      <p:grpSpPr>
        <a:xfrm>
          <a:off x="0" y="0"/>
          <a:ext cx="0" cy="0"/>
          <a:chOff x="0" y="0"/>
          <a:chExt cx="0" cy="0"/>
        </a:xfrm>
      </p:grpSpPr>
      <p:sp>
        <p:nvSpPr>
          <p:cNvPr id="154" name="Google Shape;154;p20"/>
          <p:cNvSpPr/>
          <p:nvPr/>
        </p:nvSpPr>
        <p:spPr>
          <a:xfrm>
            <a:off x="0" y="0"/>
            <a:ext cx="9144000" cy="5143500"/>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5" name="Google Shape;155;p20"/>
          <p:cNvGrpSpPr/>
          <p:nvPr/>
        </p:nvGrpSpPr>
        <p:grpSpPr>
          <a:xfrm>
            <a:off x="762000" y="431816"/>
            <a:ext cx="1758268" cy="537388"/>
            <a:chOff x="8570912" y="-1082675"/>
            <a:chExt cx="6677026" cy="2720975"/>
          </a:xfrm>
        </p:grpSpPr>
        <p:sp>
          <p:nvSpPr>
            <p:cNvPr id="156" name="Google Shape;156;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20"/>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20"/>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0"/>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0"/>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0"/>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0"/>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6" name="Google Shape;166;p20"/>
          <p:cNvSpPr/>
          <p:nvPr/>
        </p:nvSpPr>
        <p:spPr>
          <a:xfrm>
            <a:off x="8506141" y="4882259"/>
            <a:ext cx="309700" cy="1615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800" b="1">
                <a:solidFill>
                  <a:schemeClr val="lt1"/>
                </a:solidFill>
                <a:latin typeface="Arial"/>
                <a:ea typeface="Arial"/>
                <a:cs typeface="Arial"/>
                <a:sym typeface="Arial"/>
              </a:rPr>
              <a:t>‹nº›</a:t>
            </a:fld>
            <a:endParaRPr sz="800" b="1">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16" name="Google Shape;16;p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1800"/>
              <a:buFont typeface="Montserrat"/>
              <a:buNone/>
              <a:defRPr sz="1800">
                <a:solidFill>
                  <a:srgbClr val="00AEEF"/>
                </a:solidFill>
                <a:latin typeface="Montserrat"/>
                <a:ea typeface="Montserrat"/>
                <a:cs typeface="Montserrat"/>
                <a:sym typeface="Montserrat"/>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
        <p:nvSpPr>
          <p:cNvPr id="24" name="Google Shape;2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pic>
        <p:nvPicPr>
          <p:cNvPr id="171" name="Google Shape;171;p21"/>
          <p:cNvPicPr preferRelativeResize="0"/>
          <p:nvPr/>
        </p:nvPicPr>
        <p:blipFill rotWithShape="1">
          <a:blip r:embed="rId4">
            <a:alphaModFix/>
          </a:blip>
          <a:srcRect t="3745" b="10732"/>
          <a:stretch/>
        </p:blipFill>
        <p:spPr>
          <a:xfrm>
            <a:off x="0" y="0"/>
            <a:ext cx="9163498" cy="5224474"/>
          </a:xfrm>
          <a:prstGeom prst="rect">
            <a:avLst/>
          </a:prstGeom>
          <a:noFill/>
          <a:ln>
            <a:noFill/>
          </a:ln>
        </p:spPr>
      </p:pic>
      <p:sp>
        <p:nvSpPr>
          <p:cNvPr id="172" name="Google Shape;172;p21"/>
          <p:cNvSpPr/>
          <p:nvPr/>
        </p:nvSpPr>
        <p:spPr>
          <a:xfrm>
            <a:off x="-9750" y="-25"/>
            <a:ext cx="9163500" cy="5224500"/>
          </a:xfrm>
          <a:prstGeom prst="rect">
            <a:avLst/>
          </a:prstGeom>
          <a:solidFill>
            <a:srgbClr val="052C51">
              <a:alpha val="7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748476" y="3137298"/>
            <a:ext cx="7842687" cy="1297200"/>
          </a:xfrm>
          <a:prstGeom prst="rect">
            <a:avLst/>
          </a:prstGeom>
          <a:noFill/>
          <a:ln>
            <a:noFill/>
          </a:ln>
        </p:spPr>
        <p:txBody>
          <a:bodyPr spcFirstLastPara="1" wrap="square" lIns="91425" tIns="91425" rIns="91425" bIns="91425" anchor="t" anchorCtr="0">
            <a:noAutofit/>
          </a:bodyPr>
          <a:lstStyle/>
          <a:p>
            <a:pPr>
              <a:lnSpc>
                <a:spcPct val="150000"/>
              </a:lnSpc>
              <a:buSzPts val="2200"/>
            </a:pPr>
            <a:r>
              <a:rPr lang="pt-BR" sz="1600" dirty="0" err="1">
                <a:solidFill>
                  <a:schemeClr val="lt1"/>
                </a:solidFill>
                <a:latin typeface="Montserrat Light"/>
              </a:rPr>
              <a:t>Technical</a:t>
            </a:r>
            <a:r>
              <a:rPr lang="pt-BR" sz="1600" dirty="0">
                <a:solidFill>
                  <a:schemeClr val="lt1"/>
                </a:solidFill>
                <a:latin typeface="Montserrat Light"/>
              </a:rPr>
              <a:t> Writer Test  - </a:t>
            </a:r>
            <a:r>
              <a:rPr lang="pt-BR" sz="2200" dirty="0" err="1">
                <a:solidFill>
                  <a:schemeClr val="lt1"/>
                </a:solidFill>
                <a:latin typeface="Montserrat Light"/>
              </a:rPr>
              <a:t>Customer</a:t>
            </a:r>
            <a:r>
              <a:rPr lang="pt-BR" sz="2200" dirty="0">
                <a:solidFill>
                  <a:schemeClr val="lt1"/>
                </a:solidFill>
                <a:latin typeface="Montserrat Light"/>
              </a:rPr>
              <a:t> Release Notes</a:t>
            </a:r>
          </a:p>
          <a:p>
            <a:pPr>
              <a:lnSpc>
                <a:spcPct val="150000"/>
              </a:lnSpc>
              <a:buSzPts val="2200"/>
            </a:pPr>
            <a:endParaRPr lang="en-US" sz="2200" dirty="0">
              <a:solidFill>
                <a:schemeClr val="lt1"/>
              </a:solidFill>
              <a:latin typeface="Montserrat Light"/>
            </a:endParaRPr>
          </a:p>
          <a:p>
            <a:pPr>
              <a:lnSpc>
                <a:spcPct val="150000"/>
              </a:lnSpc>
              <a:buSzPts val="2200"/>
            </a:pPr>
            <a:endParaRPr lang="en-US" sz="1800">
              <a:solidFill>
                <a:schemeClr val="lt1"/>
              </a:solidFill>
            </a:endParaRPr>
          </a:p>
          <a:p>
            <a:pPr algn="r">
              <a:lnSpc>
                <a:spcPct val="150000"/>
              </a:lnSpc>
              <a:buSzPts val="2200"/>
            </a:pPr>
            <a:r>
              <a:rPr lang="en-US" dirty="0">
                <a:solidFill>
                  <a:schemeClr val="lt1"/>
                </a:solidFill>
                <a:latin typeface="Montserrat Light"/>
              </a:rPr>
              <a:t>January</a:t>
            </a:r>
            <a:r>
              <a:rPr lang="en-US" dirty="0">
                <a:solidFill>
                  <a:schemeClr val="lt1"/>
                </a:solidFill>
                <a:latin typeface="Montserrat Light"/>
                <a:ea typeface="Montserrat Light"/>
                <a:cs typeface="Montserrat Light"/>
                <a:sym typeface="Montserrat Light"/>
              </a:rPr>
              <a:t>, 2021</a:t>
            </a:r>
            <a:endParaRPr lang="en-US" sz="1000" b="0" i="0" u="none" strike="noStrike" cap="none" dirty="0">
              <a:solidFill>
                <a:schemeClr val="lt1"/>
              </a:solidFill>
              <a:latin typeface="Montserrat SemiBold"/>
              <a:ea typeface="Montserrat SemiBold"/>
              <a:cs typeface="Montserrat SemiBold"/>
            </a:endParaRPr>
          </a:p>
        </p:txBody>
      </p:sp>
      <p:cxnSp>
        <p:nvCxnSpPr>
          <p:cNvPr id="174" name="Google Shape;174;p21"/>
          <p:cNvCxnSpPr/>
          <p:nvPr/>
        </p:nvCxnSpPr>
        <p:spPr>
          <a:xfrm>
            <a:off x="869000" y="3199410"/>
            <a:ext cx="845400" cy="0"/>
          </a:xfrm>
          <a:prstGeom prst="straightConnector1">
            <a:avLst/>
          </a:prstGeom>
          <a:noFill/>
          <a:ln w="19050" cap="flat" cmpd="sng">
            <a:solidFill>
              <a:schemeClr val="lt1"/>
            </a:solidFill>
            <a:prstDash val="solid"/>
            <a:round/>
            <a:headEnd type="none" w="sm" len="sm"/>
            <a:tailEnd type="none" w="sm" len="sm"/>
          </a:ln>
        </p:spPr>
      </p:cxnSp>
      <p:pic>
        <p:nvPicPr>
          <p:cNvPr id="175" name="Google Shape;175;p21"/>
          <p:cNvPicPr preferRelativeResize="0"/>
          <p:nvPr/>
        </p:nvPicPr>
        <p:blipFill>
          <a:blip r:embed="rId5">
            <a:alphaModFix/>
          </a:blip>
          <a:stretch>
            <a:fillRect/>
          </a:stretch>
        </p:blipFill>
        <p:spPr>
          <a:xfrm>
            <a:off x="864175" y="1253350"/>
            <a:ext cx="2579649" cy="7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923330"/>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Bug Fixes</a:t>
            </a:r>
            <a:endParaRPr lang="en-US" dirty="0"/>
          </a:p>
          <a:p>
            <a:pPr algn="just"/>
            <a:endParaRPr lang="en-US" dirty="0"/>
          </a:p>
          <a:p>
            <a:pPr algn="just"/>
            <a:r>
              <a:rPr lang="en-US" sz="1400" b="1">
                <a:ea typeface="+mn-lt"/>
                <a:cs typeface="+mn-lt"/>
              </a:rPr>
              <a:t>Return Reason Issue</a:t>
            </a:r>
          </a:p>
        </p:txBody>
      </p:sp>
      <p:pic>
        <p:nvPicPr>
          <p:cNvPr id="3" name="Picture 3" descr="Graphical user interface, application&#10;&#10;Description automatically generated">
            <a:extLst>
              <a:ext uri="{FF2B5EF4-FFF2-40B4-BE49-F238E27FC236}">
                <a16:creationId xmlns:a16="http://schemas.microsoft.com/office/drawing/2014/main" id="{608F98E3-A30D-4862-82A1-221A06B21C2F}"/>
              </a:ext>
            </a:extLst>
          </p:cNvPr>
          <p:cNvPicPr>
            <a:picLocks noChangeAspect="1"/>
          </p:cNvPicPr>
          <p:nvPr/>
        </p:nvPicPr>
        <p:blipFill>
          <a:blip r:embed="rId3"/>
          <a:stretch>
            <a:fillRect/>
          </a:stretch>
        </p:blipFill>
        <p:spPr>
          <a:xfrm>
            <a:off x="429165" y="1478527"/>
            <a:ext cx="8285671" cy="2240360"/>
          </a:xfrm>
          <a:prstGeom prst="rect">
            <a:avLst/>
          </a:prstGeom>
        </p:spPr>
      </p:pic>
      <p:sp>
        <p:nvSpPr>
          <p:cNvPr id="5" name="CaixaDeTexto 5">
            <a:extLst>
              <a:ext uri="{FF2B5EF4-FFF2-40B4-BE49-F238E27FC236}">
                <a16:creationId xmlns:a16="http://schemas.microsoft.com/office/drawing/2014/main" id="{62CC2CB7-2037-4302-8B96-3E00B3F04456}"/>
              </a:ext>
            </a:extLst>
          </p:cNvPr>
          <p:cNvSpPr txBox="1"/>
          <p:nvPr/>
        </p:nvSpPr>
        <p:spPr>
          <a:xfrm>
            <a:off x="3849757" y="3722723"/>
            <a:ext cx="1994421"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ea typeface="+mn-lt"/>
                <a:cs typeface="+mn-lt"/>
              </a:rPr>
              <a:t>Single Order</a:t>
            </a:r>
            <a:endParaRPr lang="en-US">
              <a:ea typeface="+mn-lt"/>
              <a:cs typeface="+mn-lt"/>
            </a:endParaRPr>
          </a:p>
        </p:txBody>
      </p:sp>
    </p:spTree>
    <p:extLst>
      <p:ext uri="{BB962C8B-B14F-4D97-AF65-F5344CB8AC3E}">
        <p14:creationId xmlns:p14="http://schemas.microsoft.com/office/powerpoint/2010/main" val="85460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923330"/>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Bug Fixes</a:t>
            </a:r>
            <a:endParaRPr lang="en-US" dirty="0"/>
          </a:p>
          <a:p>
            <a:pPr algn="just"/>
            <a:endParaRPr lang="en-US" dirty="0"/>
          </a:p>
          <a:p>
            <a:pPr algn="just"/>
            <a:r>
              <a:rPr lang="en-US" sz="1400" b="1">
                <a:ea typeface="+mn-lt"/>
                <a:cs typeface="+mn-lt"/>
              </a:rPr>
              <a:t>Return Reason Issue</a:t>
            </a:r>
          </a:p>
        </p:txBody>
      </p:sp>
      <p:sp>
        <p:nvSpPr>
          <p:cNvPr id="5" name="CaixaDeTexto 5">
            <a:extLst>
              <a:ext uri="{FF2B5EF4-FFF2-40B4-BE49-F238E27FC236}">
                <a16:creationId xmlns:a16="http://schemas.microsoft.com/office/drawing/2014/main" id="{62CC2CB7-2037-4302-8B96-3E00B3F04456}"/>
              </a:ext>
            </a:extLst>
          </p:cNvPr>
          <p:cNvSpPr txBox="1"/>
          <p:nvPr/>
        </p:nvSpPr>
        <p:spPr>
          <a:xfrm>
            <a:off x="3849757" y="3722723"/>
            <a:ext cx="1994421"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ea typeface="+mn-lt"/>
                <a:cs typeface="+mn-lt"/>
              </a:rPr>
              <a:t>Multi Order</a:t>
            </a:r>
            <a:endParaRPr lang="en-US">
              <a:ea typeface="+mn-lt"/>
              <a:cs typeface="+mn-lt"/>
            </a:endParaRPr>
          </a:p>
        </p:txBody>
      </p:sp>
      <p:pic>
        <p:nvPicPr>
          <p:cNvPr id="4" name="Picture 5" descr="A picture containing graphical user interface, table&#10;&#10;Description automatically generated">
            <a:extLst>
              <a:ext uri="{FF2B5EF4-FFF2-40B4-BE49-F238E27FC236}">
                <a16:creationId xmlns:a16="http://schemas.microsoft.com/office/drawing/2014/main" id="{E1FA9EE4-33E1-4179-B41C-5F0930172781}"/>
              </a:ext>
            </a:extLst>
          </p:cNvPr>
          <p:cNvPicPr>
            <a:picLocks noChangeAspect="1"/>
          </p:cNvPicPr>
          <p:nvPr/>
        </p:nvPicPr>
        <p:blipFill>
          <a:blip r:embed="rId3"/>
          <a:stretch>
            <a:fillRect/>
          </a:stretch>
        </p:blipFill>
        <p:spPr>
          <a:xfrm>
            <a:off x="429164" y="1478527"/>
            <a:ext cx="8285671" cy="2240360"/>
          </a:xfrm>
          <a:prstGeom prst="rect">
            <a:avLst/>
          </a:prstGeom>
        </p:spPr>
      </p:pic>
    </p:spTree>
    <p:extLst>
      <p:ext uri="{BB962C8B-B14F-4D97-AF65-F5344CB8AC3E}">
        <p14:creationId xmlns:p14="http://schemas.microsoft.com/office/powerpoint/2010/main" val="258458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923330"/>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Customer Release Notes</a:t>
            </a:r>
            <a:endParaRPr lang="en-US" sz="2200" dirty="0">
              <a:cs typeface="Arial"/>
            </a:endParaRPr>
          </a:p>
          <a:p>
            <a:pPr algn="just"/>
            <a:endParaRPr lang="en-US" dirty="0"/>
          </a:p>
          <a:p>
            <a:pPr algn="just"/>
            <a:endParaRPr lang="en-US" sz="1400">
              <a:cs typeface="Arial"/>
            </a:endParaRPr>
          </a:p>
        </p:txBody>
      </p:sp>
      <p:sp>
        <p:nvSpPr>
          <p:cNvPr id="3" name="CaixaDeTexto 5">
            <a:extLst>
              <a:ext uri="{FF2B5EF4-FFF2-40B4-BE49-F238E27FC236}">
                <a16:creationId xmlns:a16="http://schemas.microsoft.com/office/drawing/2014/main" id="{60471342-762F-45CF-BE09-D35A881310D4}"/>
              </a:ext>
            </a:extLst>
          </p:cNvPr>
          <p:cNvSpPr txBox="1"/>
          <p:nvPr/>
        </p:nvSpPr>
        <p:spPr>
          <a:xfrm>
            <a:off x="431540" y="1447507"/>
            <a:ext cx="8280920" cy="307777"/>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400" dirty="0">
              <a:cs typeface="Arial"/>
            </a:endParaRPr>
          </a:p>
        </p:txBody>
      </p:sp>
    </p:spTree>
    <p:extLst>
      <p:ext uri="{BB962C8B-B14F-4D97-AF65-F5344CB8AC3E}">
        <p14:creationId xmlns:p14="http://schemas.microsoft.com/office/powerpoint/2010/main" val="137837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CaixaDeTexto 5">
            <a:extLst>
              <a:ext uri="{FF2B5EF4-FFF2-40B4-BE49-F238E27FC236}">
                <a16:creationId xmlns:a16="http://schemas.microsoft.com/office/drawing/2014/main" id="{C1541B9B-72BE-472F-928B-9154724F8DA1}"/>
              </a:ext>
            </a:extLst>
          </p:cNvPr>
          <p:cNvSpPr txBox="1"/>
          <p:nvPr/>
        </p:nvSpPr>
        <p:spPr>
          <a:xfrm>
            <a:off x="431540" y="272158"/>
            <a:ext cx="8280920" cy="1785104"/>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Project</a:t>
            </a:r>
            <a:endParaRPr lang="en-US"/>
          </a:p>
          <a:p>
            <a:pPr algn="just"/>
            <a:endParaRPr lang="en-US" dirty="0"/>
          </a:p>
          <a:p>
            <a:pPr marL="285750" indent="-285750" algn="just">
              <a:buChar char="•"/>
            </a:pPr>
            <a:r>
              <a:rPr lang="en-US" sz="1400" dirty="0"/>
              <a:t>Based on the following updates made in the latest version of our product, please construct a  Customer Release Note.</a:t>
            </a:r>
            <a:endParaRPr lang="en-US" sz="1400" dirty="0">
              <a:cs typeface="Arial"/>
            </a:endParaRPr>
          </a:p>
          <a:p>
            <a:pPr marL="285750" indent="-285750" algn="just">
              <a:buChar char="•"/>
            </a:pPr>
            <a:endParaRPr lang="en-US" sz="1400" dirty="0">
              <a:cs typeface="Arial"/>
            </a:endParaRPr>
          </a:p>
          <a:p>
            <a:pPr marL="285750" indent="-285750" algn="just">
              <a:buChar char="•"/>
            </a:pPr>
            <a:r>
              <a:rPr lang="en-US" sz="1400" dirty="0">
                <a:cs typeface="Arial"/>
              </a:rPr>
              <a:t>Feel free to organize the information and the document structure in the manner you feel best conveys the message. </a:t>
            </a:r>
          </a:p>
        </p:txBody>
      </p:sp>
    </p:spTree>
    <p:extLst>
      <p:ext uri="{BB962C8B-B14F-4D97-AF65-F5344CB8AC3E}">
        <p14:creationId xmlns:p14="http://schemas.microsoft.com/office/powerpoint/2010/main" val="333986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3935363" cy="3908762"/>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Sign in with Apple ID</a:t>
            </a:r>
            <a:endParaRPr lang="en-US" dirty="0"/>
          </a:p>
          <a:p>
            <a:pPr algn="just"/>
            <a:endParaRPr lang="en-US" sz="2200" dirty="0">
              <a:ea typeface="+mn-lt"/>
              <a:cs typeface="+mn-lt"/>
            </a:endParaRPr>
          </a:p>
          <a:p>
            <a:pPr algn="just"/>
            <a:r>
              <a:rPr lang="en-US" sz="1400" dirty="0">
                <a:ea typeface="+mn-lt"/>
                <a:cs typeface="+mn-lt"/>
              </a:rPr>
              <a:t>Now it’s possible to sign in in </a:t>
            </a:r>
            <a:r>
              <a:rPr lang="en-US" sz="1400" dirty="0" err="1">
                <a:ea typeface="+mn-lt"/>
                <a:cs typeface="+mn-lt"/>
              </a:rPr>
              <a:t>mSeries</a:t>
            </a:r>
            <a:r>
              <a:rPr lang="en-US" sz="1400" dirty="0">
                <a:ea typeface="+mn-lt"/>
                <a:cs typeface="+mn-lt"/>
              </a:rPr>
              <a:t> (Spring Global App) portal using Apple ID</a:t>
            </a:r>
          </a:p>
          <a:p>
            <a:pPr algn="just"/>
            <a:endParaRPr lang="en-US" sz="1400" dirty="0">
              <a:cs typeface="Arial"/>
            </a:endParaRPr>
          </a:p>
          <a:p>
            <a:pPr algn="just"/>
            <a:r>
              <a:rPr lang="en-US" sz="1400" dirty="0">
                <a:ea typeface="+mn-lt"/>
                <a:cs typeface="+mn-lt"/>
              </a:rPr>
              <a:t>Apple ID Authentication feature is intended to login users using Apple as authentication provider.</a:t>
            </a:r>
            <a:endParaRPr lang="en-US" dirty="0"/>
          </a:p>
          <a:p>
            <a:pPr algn="just"/>
            <a:endParaRPr lang="en-US" sz="1400" dirty="0">
              <a:ea typeface="+mn-lt"/>
              <a:cs typeface="+mn-lt"/>
            </a:endParaRPr>
          </a:p>
          <a:p>
            <a:pPr algn="just"/>
            <a:r>
              <a:rPr lang="en-US" sz="1400" dirty="0">
                <a:ea typeface="+mn-lt"/>
                <a:cs typeface="+mn-lt"/>
              </a:rPr>
              <a:t>This feature adds "Sign in with Apple" button and 'OR' separator on </a:t>
            </a:r>
            <a:r>
              <a:rPr lang="en-US" sz="1400" dirty="0" err="1">
                <a:ea typeface="+mn-lt"/>
                <a:cs typeface="+mn-lt"/>
              </a:rPr>
              <a:t>HQPortal's</a:t>
            </a:r>
            <a:r>
              <a:rPr lang="en-US" sz="1400" dirty="0">
                <a:ea typeface="+mn-lt"/>
                <a:cs typeface="+mn-lt"/>
              </a:rPr>
              <a:t> login page as shown in the image below.</a:t>
            </a:r>
            <a:endParaRPr lang="en-US" dirty="0"/>
          </a:p>
          <a:p>
            <a:pPr algn="just"/>
            <a:endParaRPr lang="en-US" sz="1400" dirty="0">
              <a:cs typeface="Arial"/>
            </a:endParaRPr>
          </a:p>
          <a:p>
            <a:pPr algn="just"/>
            <a:endParaRPr lang="en-US" sz="1400" dirty="0">
              <a:cs typeface="Arial"/>
            </a:endParaRPr>
          </a:p>
          <a:p>
            <a:pPr algn="just"/>
            <a:endParaRPr lang="en-US" dirty="0">
              <a:cs typeface="Arial"/>
            </a:endParaRPr>
          </a:p>
          <a:p>
            <a:pPr algn="just"/>
            <a:endParaRPr lang="en-US" dirty="0">
              <a:cs typeface="Arial"/>
            </a:endParaRPr>
          </a:p>
        </p:txBody>
      </p:sp>
      <p:pic>
        <p:nvPicPr>
          <p:cNvPr id="3" name="Picture 3" descr="Graphical user interface, application&#10;&#10;Description automatically generated">
            <a:extLst>
              <a:ext uri="{FF2B5EF4-FFF2-40B4-BE49-F238E27FC236}">
                <a16:creationId xmlns:a16="http://schemas.microsoft.com/office/drawing/2014/main" id="{4B824C9A-89F0-4510-B4D5-9DCCE2822701}"/>
              </a:ext>
            </a:extLst>
          </p:cNvPr>
          <p:cNvPicPr>
            <a:picLocks noChangeAspect="1"/>
          </p:cNvPicPr>
          <p:nvPr/>
        </p:nvPicPr>
        <p:blipFill>
          <a:blip r:embed="rId3"/>
          <a:stretch>
            <a:fillRect/>
          </a:stretch>
        </p:blipFill>
        <p:spPr>
          <a:xfrm>
            <a:off x="4569843" y="827424"/>
            <a:ext cx="2592238" cy="3488652"/>
          </a:xfrm>
          <a:prstGeom prst="rect">
            <a:avLst/>
          </a:prstGeom>
        </p:spPr>
      </p:pic>
    </p:spTree>
    <p:extLst>
      <p:ext uri="{BB962C8B-B14F-4D97-AF65-F5344CB8AC3E}">
        <p14:creationId xmlns:p14="http://schemas.microsoft.com/office/powerpoint/2010/main" val="267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2000548"/>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a:ea typeface="+mn-lt"/>
                <a:cs typeface="+mn-lt"/>
              </a:rPr>
              <a:t>Sign in with Apple ID</a:t>
            </a:r>
            <a:endParaRPr lang="en-US"/>
          </a:p>
          <a:p>
            <a:pPr algn="just"/>
            <a:endParaRPr lang="en-US" dirty="0"/>
          </a:p>
          <a:p>
            <a:pPr algn="just"/>
            <a:r>
              <a:rPr lang="en-US" sz="1400" b="1">
                <a:ea typeface="+mn-lt"/>
                <a:cs typeface="+mn-lt"/>
              </a:rPr>
              <a:t>How to configure</a:t>
            </a:r>
            <a:endParaRPr lang="en-US" sz="1400" dirty="0">
              <a:ea typeface="+mn-lt"/>
              <a:cs typeface="+mn-lt"/>
            </a:endParaRPr>
          </a:p>
          <a:p>
            <a:pPr algn="just"/>
            <a:endParaRPr lang="en-US" sz="1400" dirty="0">
              <a:ea typeface="+mn-lt"/>
              <a:cs typeface="+mn-lt"/>
            </a:endParaRPr>
          </a:p>
          <a:p>
            <a:pPr algn="just"/>
            <a:r>
              <a:rPr lang="en-US" sz="1400">
                <a:cs typeface="Arial"/>
              </a:rPr>
              <a:t>Apple ID account should be linked to </a:t>
            </a:r>
            <a:r>
              <a:rPr lang="en-US" sz="1400" i="1">
                <a:cs typeface="Arial"/>
              </a:rPr>
              <a:t>HQPortal</a:t>
            </a:r>
            <a:r>
              <a:rPr lang="en-US" sz="1400">
                <a:cs typeface="Arial"/>
              </a:rPr>
              <a:t> user.</a:t>
            </a:r>
            <a:endParaRPr lang="en-US" sz="1400" dirty="0">
              <a:ea typeface="+mn-lt"/>
              <a:cs typeface="+mn-lt"/>
            </a:endParaRPr>
          </a:p>
          <a:p>
            <a:pPr marL="285750" indent="-285750" algn="just">
              <a:buFont typeface="Arial,Sans-Serif"/>
              <a:buChar char="•"/>
            </a:pPr>
            <a:r>
              <a:rPr lang="en-US" sz="1400">
                <a:cs typeface="Arial"/>
              </a:rPr>
              <a:t>With an admin profile go to </a:t>
            </a:r>
            <a:r>
              <a:rPr lang="en-US" sz="1400" b="1" i="1">
                <a:cs typeface="Arial"/>
              </a:rPr>
              <a:t>Administration -&gt; User -&gt; [Select desired user] -&gt; User Profile tab -&gt; SSO Login</a:t>
            </a:r>
            <a:r>
              <a:rPr lang="en-US" sz="1400">
                <a:cs typeface="Arial"/>
              </a:rPr>
              <a:t> then, define the Apple ID account than will be linked to this user.</a:t>
            </a:r>
            <a:endParaRPr lang="en-US" sz="1400" dirty="0">
              <a:ea typeface="+mn-lt"/>
              <a:cs typeface="+mn-lt"/>
            </a:endParaRPr>
          </a:p>
          <a:p>
            <a:pPr algn="just"/>
            <a:endParaRPr lang="en-US" sz="1400" dirty="0">
              <a:cs typeface="Arial"/>
            </a:endParaRPr>
          </a:p>
        </p:txBody>
      </p:sp>
      <p:pic>
        <p:nvPicPr>
          <p:cNvPr id="3" name="Picture 3" descr="Graphical user interface, application&#10;&#10;Description automatically generated">
            <a:extLst>
              <a:ext uri="{FF2B5EF4-FFF2-40B4-BE49-F238E27FC236}">
                <a16:creationId xmlns:a16="http://schemas.microsoft.com/office/drawing/2014/main" id="{9F071AF1-16F5-4F23-9149-FF9AABCCFA75}"/>
              </a:ext>
            </a:extLst>
          </p:cNvPr>
          <p:cNvPicPr>
            <a:picLocks noChangeAspect="1"/>
          </p:cNvPicPr>
          <p:nvPr/>
        </p:nvPicPr>
        <p:blipFill>
          <a:blip r:embed="rId3"/>
          <a:stretch>
            <a:fillRect/>
          </a:stretch>
        </p:blipFill>
        <p:spPr>
          <a:xfrm>
            <a:off x="655608" y="2220232"/>
            <a:ext cx="6441774" cy="2611628"/>
          </a:xfrm>
          <a:prstGeom prst="rect">
            <a:avLst/>
          </a:prstGeom>
        </p:spPr>
      </p:pic>
    </p:spTree>
    <p:extLst>
      <p:ext uri="{BB962C8B-B14F-4D97-AF65-F5344CB8AC3E}">
        <p14:creationId xmlns:p14="http://schemas.microsoft.com/office/powerpoint/2010/main" val="56179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1785104"/>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a:ea typeface="+mn-lt"/>
                <a:cs typeface="+mn-lt"/>
              </a:rPr>
              <a:t>Sign in with Apple ID</a:t>
            </a:r>
            <a:endParaRPr lang="en-US"/>
          </a:p>
          <a:p>
            <a:pPr algn="just"/>
            <a:endParaRPr lang="en-US" dirty="0"/>
          </a:p>
          <a:p>
            <a:pPr algn="just"/>
            <a:r>
              <a:rPr lang="en-US" sz="1400" b="1">
                <a:ea typeface="+mn-lt"/>
                <a:cs typeface="+mn-lt"/>
              </a:rPr>
              <a:t>How to use</a:t>
            </a:r>
            <a:endParaRPr lang="en-US" sz="1400" dirty="0">
              <a:ea typeface="+mn-lt"/>
              <a:cs typeface="+mn-lt"/>
            </a:endParaRPr>
          </a:p>
          <a:p>
            <a:pPr algn="just"/>
            <a:endParaRPr lang="en-US" sz="1400" dirty="0">
              <a:ea typeface="+mn-lt"/>
              <a:cs typeface="+mn-lt"/>
            </a:endParaRPr>
          </a:p>
          <a:p>
            <a:pPr algn="just"/>
            <a:r>
              <a:rPr lang="en-US" sz="1400" dirty="0">
                <a:cs typeface="Arial"/>
              </a:rPr>
              <a:t>Open your environment HQ Portal URL in a browser (from a Desktop or a mobile device) and try to log </a:t>
            </a:r>
            <a:r>
              <a:rPr lang="en-US" sz="1400">
                <a:cs typeface="Arial"/>
              </a:rPr>
              <a:t>in with the mSeries user that was previously associated to the AppleID.</a:t>
            </a:r>
            <a:endParaRPr lang="en-US"/>
          </a:p>
          <a:p>
            <a:pPr algn="just"/>
            <a:endParaRPr lang="en-US" sz="1400" dirty="0">
              <a:cs typeface="Arial"/>
            </a:endParaRPr>
          </a:p>
        </p:txBody>
      </p:sp>
      <p:pic>
        <p:nvPicPr>
          <p:cNvPr id="4" name="Picture 4" descr="Graphical user interface, application, website&#10;&#10;Description automatically generated">
            <a:extLst>
              <a:ext uri="{FF2B5EF4-FFF2-40B4-BE49-F238E27FC236}">
                <a16:creationId xmlns:a16="http://schemas.microsoft.com/office/drawing/2014/main" id="{670E7C63-3F9C-4B69-9E59-6D52E9228649}"/>
              </a:ext>
            </a:extLst>
          </p:cNvPr>
          <p:cNvPicPr>
            <a:picLocks noChangeAspect="1"/>
          </p:cNvPicPr>
          <p:nvPr/>
        </p:nvPicPr>
        <p:blipFill>
          <a:blip r:embed="rId3"/>
          <a:stretch>
            <a:fillRect/>
          </a:stretch>
        </p:blipFill>
        <p:spPr>
          <a:xfrm>
            <a:off x="472296" y="2034725"/>
            <a:ext cx="4576313" cy="2378794"/>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F4763B7A-A2DC-4B9D-B83C-B93C04A1ADEF}"/>
              </a:ext>
            </a:extLst>
          </p:cNvPr>
          <p:cNvPicPr>
            <a:picLocks noChangeAspect="1"/>
          </p:cNvPicPr>
          <p:nvPr/>
        </p:nvPicPr>
        <p:blipFill>
          <a:blip r:embed="rId4"/>
          <a:stretch>
            <a:fillRect/>
          </a:stretch>
        </p:blipFill>
        <p:spPr>
          <a:xfrm>
            <a:off x="5320662" y="2034756"/>
            <a:ext cx="1575837" cy="2378734"/>
          </a:xfrm>
          <a:prstGeom prst="rect">
            <a:avLst/>
          </a:prstGeom>
        </p:spPr>
      </p:pic>
      <p:sp>
        <p:nvSpPr>
          <p:cNvPr id="6" name="CaixaDeTexto 5">
            <a:extLst>
              <a:ext uri="{FF2B5EF4-FFF2-40B4-BE49-F238E27FC236}">
                <a16:creationId xmlns:a16="http://schemas.microsoft.com/office/drawing/2014/main" id="{F164A641-5DF7-43A7-9857-AAA77D32FFF1}"/>
              </a:ext>
            </a:extLst>
          </p:cNvPr>
          <p:cNvSpPr txBox="1"/>
          <p:nvPr/>
        </p:nvSpPr>
        <p:spPr>
          <a:xfrm>
            <a:off x="604067" y="4531451"/>
            <a:ext cx="2738449"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cs typeface="Arial"/>
              </a:rPr>
              <a:t>Desktop view</a:t>
            </a:r>
            <a:endParaRPr lang="en-US" sz="1000" dirty="0">
              <a:cs typeface="Arial"/>
            </a:endParaRPr>
          </a:p>
        </p:txBody>
      </p:sp>
      <p:sp>
        <p:nvSpPr>
          <p:cNvPr id="7" name="CaixaDeTexto 5">
            <a:extLst>
              <a:ext uri="{FF2B5EF4-FFF2-40B4-BE49-F238E27FC236}">
                <a16:creationId xmlns:a16="http://schemas.microsoft.com/office/drawing/2014/main" id="{48096A8E-747F-4A43-A381-9ABC462694D5}"/>
              </a:ext>
            </a:extLst>
          </p:cNvPr>
          <p:cNvSpPr txBox="1"/>
          <p:nvPr/>
        </p:nvSpPr>
        <p:spPr>
          <a:xfrm>
            <a:off x="5240765" y="4563800"/>
            <a:ext cx="1660148"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cs typeface="Arial"/>
              </a:rPr>
              <a:t>Mobile View</a:t>
            </a:r>
          </a:p>
        </p:txBody>
      </p:sp>
    </p:spTree>
    <p:extLst>
      <p:ext uri="{BB962C8B-B14F-4D97-AF65-F5344CB8AC3E}">
        <p14:creationId xmlns:p14="http://schemas.microsoft.com/office/powerpoint/2010/main" val="115745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2431435"/>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Order Edit Improved Rules</a:t>
            </a:r>
            <a:endParaRPr lang="en-US">
              <a:cs typeface="Arial"/>
            </a:endParaRPr>
          </a:p>
          <a:p>
            <a:pPr algn="just"/>
            <a:endParaRPr lang="en-US" sz="2200" dirty="0">
              <a:cs typeface="Arial"/>
            </a:endParaRPr>
          </a:p>
          <a:p>
            <a:pPr algn="just"/>
            <a:r>
              <a:rPr lang="en-US" sz="1400">
                <a:ea typeface="+mn-lt"/>
                <a:cs typeface="+mn-lt"/>
              </a:rPr>
              <a:t>To improve the usability and prevent unwanted and accidental Order Edits additional Rules are being added.</a:t>
            </a:r>
          </a:p>
          <a:p>
            <a:pPr algn="just"/>
            <a:endParaRPr lang="en-US" sz="1400" dirty="0">
              <a:cs typeface="Arial"/>
            </a:endParaRPr>
          </a:p>
          <a:p>
            <a:pPr algn="just"/>
            <a:r>
              <a:rPr lang="en-US" sz="1400">
                <a:ea typeface="+mn-lt"/>
                <a:cs typeface="+mn-lt"/>
              </a:rPr>
              <a:t>When editing an Order that has previously been Finalised you now need to select an Edit button.  This helps us to better manage when users just view an Order and don’t edit it. The new edit button is present in both "My Order" and "Order Detail" screens and will be visible whenever the user has the appropriate permissions to edit a finalised order. Clicking the button will reopen the order as exemplified bellow:</a:t>
            </a:r>
          </a:p>
        </p:txBody>
      </p:sp>
    </p:spTree>
    <p:extLst>
      <p:ext uri="{BB962C8B-B14F-4D97-AF65-F5344CB8AC3E}">
        <p14:creationId xmlns:p14="http://schemas.microsoft.com/office/powerpoint/2010/main" val="371877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523220"/>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t>Order Edit Improved Rules</a:t>
            </a:r>
            <a:endParaRPr lang="en-US" sz="1600"/>
          </a:p>
          <a:p>
            <a:pPr algn="just"/>
            <a:endParaRPr lang="en-US" sz="1200">
              <a:ea typeface="+mn-lt"/>
              <a:cs typeface="+mn-lt"/>
            </a:endParaRPr>
          </a:p>
        </p:txBody>
      </p:sp>
      <p:pic>
        <p:nvPicPr>
          <p:cNvPr id="3" name="Picture 3" descr="Calendar&#10;&#10;Description automatically generated">
            <a:extLst>
              <a:ext uri="{FF2B5EF4-FFF2-40B4-BE49-F238E27FC236}">
                <a16:creationId xmlns:a16="http://schemas.microsoft.com/office/drawing/2014/main" id="{E7FCAF5D-261D-4FC6-85EA-78DC41E264E8}"/>
              </a:ext>
            </a:extLst>
          </p:cNvPr>
          <p:cNvPicPr>
            <a:picLocks noChangeAspect="1"/>
          </p:cNvPicPr>
          <p:nvPr/>
        </p:nvPicPr>
        <p:blipFill>
          <a:blip r:embed="rId3"/>
          <a:stretch>
            <a:fillRect/>
          </a:stretch>
        </p:blipFill>
        <p:spPr>
          <a:xfrm>
            <a:off x="429165" y="712390"/>
            <a:ext cx="4144992" cy="3815769"/>
          </a:xfrm>
          <a:prstGeom prst="rect">
            <a:avLst/>
          </a:prstGeom>
        </p:spPr>
      </p:pic>
      <p:sp>
        <p:nvSpPr>
          <p:cNvPr id="5" name="CaixaDeTexto 5">
            <a:extLst>
              <a:ext uri="{FF2B5EF4-FFF2-40B4-BE49-F238E27FC236}">
                <a16:creationId xmlns:a16="http://schemas.microsoft.com/office/drawing/2014/main" id="{52AB8B3A-D4A3-4AA5-947F-2E501875AB2B}"/>
              </a:ext>
            </a:extLst>
          </p:cNvPr>
          <p:cNvSpPr txBox="1"/>
          <p:nvPr/>
        </p:nvSpPr>
        <p:spPr>
          <a:xfrm>
            <a:off x="1639238" y="4531449"/>
            <a:ext cx="1994421"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ea typeface="+mn-lt"/>
                <a:cs typeface="+mn-lt"/>
              </a:rPr>
              <a:t>Order Edit in My Order Screen</a:t>
            </a:r>
            <a:endParaRPr lang="en-US" sz="1000">
              <a:cs typeface="Arial"/>
            </a:endParaRPr>
          </a:p>
        </p:txBody>
      </p:sp>
      <p:pic>
        <p:nvPicPr>
          <p:cNvPr id="6" name="Picture 6" descr="Graphical user interface, application&#10;&#10;Description automatically generated">
            <a:extLst>
              <a:ext uri="{FF2B5EF4-FFF2-40B4-BE49-F238E27FC236}">
                <a16:creationId xmlns:a16="http://schemas.microsoft.com/office/drawing/2014/main" id="{1A42A403-061B-4215-A9A3-336111E85C45}"/>
              </a:ext>
            </a:extLst>
          </p:cNvPr>
          <p:cNvPicPr>
            <a:picLocks noChangeAspect="1"/>
          </p:cNvPicPr>
          <p:nvPr/>
        </p:nvPicPr>
        <p:blipFill>
          <a:blip r:embed="rId4"/>
          <a:stretch>
            <a:fillRect/>
          </a:stretch>
        </p:blipFill>
        <p:spPr>
          <a:xfrm>
            <a:off x="4645325" y="717128"/>
            <a:ext cx="4144992" cy="3827858"/>
          </a:xfrm>
          <a:prstGeom prst="rect">
            <a:avLst/>
          </a:prstGeom>
        </p:spPr>
      </p:pic>
      <p:sp>
        <p:nvSpPr>
          <p:cNvPr id="7" name="CaixaDeTexto 5">
            <a:extLst>
              <a:ext uri="{FF2B5EF4-FFF2-40B4-BE49-F238E27FC236}">
                <a16:creationId xmlns:a16="http://schemas.microsoft.com/office/drawing/2014/main" id="{80E33662-4CD0-48D9-93AA-78A1E944F498}"/>
              </a:ext>
            </a:extLst>
          </p:cNvPr>
          <p:cNvSpPr txBox="1"/>
          <p:nvPr/>
        </p:nvSpPr>
        <p:spPr>
          <a:xfrm>
            <a:off x="5715219" y="4574581"/>
            <a:ext cx="2091468" cy="246221"/>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a:ea typeface="+mn-lt"/>
                <a:cs typeface="+mn-lt"/>
              </a:rPr>
              <a:t>Order Edit in Order Detail Screen</a:t>
            </a:r>
            <a:endParaRPr lang="en-US">
              <a:ea typeface="+mn-lt"/>
              <a:cs typeface="+mn-lt"/>
            </a:endParaRPr>
          </a:p>
        </p:txBody>
      </p:sp>
    </p:spTree>
    <p:extLst>
      <p:ext uri="{BB962C8B-B14F-4D97-AF65-F5344CB8AC3E}">
        <p14:creationId xmlns:p14="http://schemas.microsoft.com/office/powerpoint/2010/main" val="39908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1077218"/>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t>Order Edit Improved Rules</a:t>
            </a:r>
            <a:endParaRPr lang="en-US" sz="1600"/>
          </a:p>
          <a:p>
            <a:pPr algn="just"/>
            <a:endParaRPr lang="en-US" sz="1200">
              <a:ea typeface="+mn-lt"/>
              <a:cs typeface="+mn-lt"/>
            </a:endParaRPr>
          </a:p>
          <a:p>
            <a:pPr algn="just"/>
            <a:r>
              <a:rPr lang="en-US" sz="1200">
                <a:ea typeface="+mn-lt"/>
                <a:cs typeface="+mn-lt"/>
              </a:rPr>
              <a:t>Order Edit can now be managed by a new Configuration Parameter "EnableEditableOrder" so it can be enabled/disabled by Bottler or Region within a Bottler.  If disabled, the Edit button above is not available.  Additionally, the Flag – Order Editable – is also hidden.</a:t>
            </a:r>
            <a:endParaRPr lang="en-US"/>
          </a:p>
        </p:txBody>
      </p:sp>
      <p:pic>
        <p:nvPicPr>
          <p:cNvPr id="6" name="Picture 6" descr="Graphical user interface&#10;&#10;Description automatically generated">
            <a:extLst>
              <a:ext uri="{FF2B5EF4-FFF2-40B4-BE49-F238E27FC236}">
                <a16:creationId xmlns:a16="http://schemas.microsoft.com/office/drawing/2014/main" id="{6A31DE45-1F66-493B-84A6-3C1F3BF03521}"/>
              </a:ext>
            </a:extLst>
          </p:cNvPr>
          <p:cNvPicPr>
            <a:picLocks noChangeAspect="1"/>
          </p:cNvPicPr>
          <p:nvPr/>
        </p:nvPicPr>
        <p:blipFill>
          <a:blip r:embed="rId3"/>
          <a:stretch>
            <a:fillRect/>
          </a:stretch>
        </p:blipFill>
        <p:spPr>
          <a:xfrm>
            <a:off x="1022230" y="1346800"/>
            <a:ext cx="3379397" cy="3679165"/>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FBF88129-D5ED-424C-A483-6695371F298D}"/>
              </a:ext>
            </a:extLst>
          </p:cNvPr>
          <p:cNvPicPr>
            <a:picLocks noChangeAspect="1"/>
          </p:cNvPicPr>
          <p:nvPr/>
        </p:nvPicPr>
        <p:blipFill>
          <a:blip r:embed="rId4"/>
          <a:stretch>
            <a:fillRect/>
          </a:stretch>
        </p:blipFill>
        <p:spPr>
          <a:xfrm>
            <a:off x="4645326" y="1352988"/>
            <a:ext cx="3282350" cy="3666789"/>
          </a:xfrm>
          <a:prstGeom prst="rect">
            <a:avLst/>
          </a:prstGeom>
        </p:spPr>
      </p:pic>
    </p:spTree>
    <p:extLst>
      <p:ext uri="{BB962C8B-B14F-4D97-AF65-F5344CB8AC3E}">
        <p14:creationId xmlns:p14="http://schemas.microsoft.com/office/powerpoint/2010/main" val="286878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87E24C50-D4F0-42B0-A4BB-D3001F2E6550}"/>
              </a:ext>
            </a:extLst>
          </p:cNvPr>
          <p:cNvSpPr txBox="1"/>
          <p:nvPr/>
        </p:nvSpPr>
        <p:spPr>
          <a:xfrm>
            <a:off x="431540" y="272158"/>
            <a:ext cx="8280920" cy="2492990"/>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t>Bug Fixes</a:t>
            </a:r>
            <a:endParaRPr lang="en-US" dirty="0"/>
          </a:p>
          <a:p>
            <a:pPr algn="just"/>
            <a:endParaRPr lang="en-US" dirty="0"/>
          </a:p>
          <a:p>
            <a:pPr algn="just"/>
            <a:r>
              <a:rPr lang="en-US" sz="1400" b="1">
                <a:ea typeface="+mn-lt"/>
                <a:cs typeface="+mn-lt"/>
              </a:rPr>
              <a:t>Return Reason Issue</a:t>
            </a:r>
            <a:endParaRPr lang="en-US">
              <a:ea typeface="+mn-lt"/>
              <a:cs typeface="+mn-lt"/>
            </a:endParaRPr>
          </a:p>
          <a:p>
            <a:pPr algn="just"/>
            <a:r>
              <a:rPr lang="en-US" sz="1400">
                <a:ea typeface="+mn-lt"/>
                <a:cs typeface="+mn-lt"/>
              </a:rPr>
              <a:t>Return reason selection for first order displayed when tapping on Material </a:t>
            </a:r>
            <a:r>
              <a:rPr lang="en-US" sz="1400" dirty="0">
                <a:ea typeface="+mn-lt"/>
                <a:cs typeface="+mn-lt"/>
              </a:rPr>
              <a:t>description in Multi-Order scenario</a:t>
            </a:r>
            <a:endParaRPr lang="en-US">
              <a:ea typeface="+mn-lt"/>
              <a:cs typeface="+mn-lt"/>
            </a:endParaRPr>
          </a:p>
          <a:p>
            <a:pPr algn="just"/>
            <a:endParaRPr lang="en-US" sz="1400" dirty="0">
              <a:ea typeface="+mn-lt"/>
              <a:cs typeface="+mn-lt"/>
            </a:endParaRPr>
          </a:p>
          <a:p>
            <a:pPr algn="just"/>
            <a:br>
              <a:rPr lang="en-US" dirty="0"/>
            </a:br>
            <a:r>
              <a:rPr lang="en-US" sz="1400" b="1">
                <a:ea typeface="+mn-lt"/>
                <a:cs typeface="+mn-lt"/>
              </a:rPr>
              <a:t>Solution:</a:t>
            </a:r>
            <a:r>
              <a:rPr lang="en-US" sz="1400">
                <a:ea typeface="+mn-lt"/>
                <a:cs typeface="+mn-lt"/>
              </a:rPr>
              <a:t> In multiorder removed behavior because not make sense</a:t>
            </a:r>
            <a:br>
              <a:rPr lang="en-US" sz="1400" dirty="0">
                <a:ea typeface="+mn-lt"/>
                <a:cs typeface="+mn-lt"/>
              </a:rPr>
            </a:br>
            <a:r>
              <a:rPr lang="en-US" sz="1400" dirty="0">
                <a:ea typeface="+mn-lt"/>
                <a:cs typeface="+mn-lt"/>
              </a:rPr>
              <a:t>for single order when tap in product, price, or spinner, the selection return reason will be shown, but for multi-order, only in the price or spinner for the self-order, see images touchable areas bellow:</a:t>
            </a:r>
            <a:endParaRPr lang="en-US" dirty="0">
              <a:ea typeface="+mn-lt"/>
              <a:cs typeface="+mn-lt"/>
            </a:endParaRPr>
          </a:p>
        </p:txBody>
      </p:sp>
    </p:spTree>
    <p:extLst>
      <p:ext uri="{BB962C8B-B14F-4D97-AF65-F5344CB8AC3E}">
        <p14:creationId xmlns:p14="http://schemas.microsoft.com/office/powerpoint/2010/main" val="6336544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c8a26d4-a387-470d-bef3-d739089daaca">
      <UserInfo>
        <DisplayName>Javier Enrique Bocanegra Palma</DisplayName>
        <AccountId>27</AccountId>
        <AccountType/>
      </UserInfo>
      <UserInfo>
        <DisplayName>Fernando Soares de Paiva</DisplayName>
        <AccountId>15</AccountId>
        <AccountType/>
      </UserInfo>
      <UserInfo>
        <DisplayName>Ivan Gimenes Romero Fernandes</DisplayName>
        <AccountId>33</AccountId>
        <AccountType/>
      </UserInfo>
      <UserInfo>
        <DisplayName>Dan Sadler</DisplayName>
        <AccountId>22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D73566048FCC43ABFD6874422E4E59" ma:contentTypeVersion="12" ma:contentTypeDescription="Create a new document." ma:contentTypeScope="" ma:versionID="756e476712a318d04ac6bdabf3772d2c">
  <xsd:schema xmlns:xsd="http://www.w3.org/2001/XMLSchema" xmlns:xs="http://www.w3.org/2001/XMLSchema" xmlns:p="http://schemas.microsoft.com/office/2006/metadata/properties" xmlns:ns2="dabdb85e-87b3-487c-9e25-accba0907be5" xmlns:ns3="9c8a26d4-a387-470d-bef3-d739089daaca" targetNamespace="http://schemas.microsoft.com/office/2006/metadata/properties" ma:root="true" ma:fieldsID="8dcbf4bc9d714741167561d18ede3405" ns2:_="" ns3:_="">
    <xsd:import namespace="dabdb85e-87b3-487c-9e25-accba0907be5"/>
    <xsd:import namespace="9c8a26d4-a387-470d-bef3-d739089daa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db85e-87b3-487c-9e25-accba0907b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8a26d4-a387-470d-bef3-d739089daac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C8A893-B882-439C-BEE8-E368B11442BA}">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9c8a26d4-a387-470d-bef3-d739089daaca"/>
    <ds:schemaRef ds:uri="http://www.w3.org/XML/1998/namespace"/>
    <ds:schemaRef ds:uri="http://schemas.microsoft.com/office/infopath/2007/PartnerControls"/>
    <ds:schemaRef ds:uri="dabdb85e-87b3-487c-9e25-accba0907be5"/>
    <ds:schemaRef ds:uri="http://schemas.microsoft.com/office/2006/metadata/properties"/>
  </ds:schemaRefs>
</ds:datastoreItem>
</file>

<file path=customXml/itemProps2.xml><?xml version="1.0" encoding="utf-8"?>
<ds:datastoreItem xmlns:ds="http://schemas.openxmlformats.org/officeDocument/2006/customXml" ds:itemID="{28E318D5-DEF5-44BA-8BCB-7D9FFD1B54D2}">
  <ds:schemaRefs>
    <ds:schemaRef ds:uri="http://schemas.microsoft.com/sharepoint/v3/contenttype/forms"/>
  </ds:schemaRefs>
</ds:datastoreItem>
</file>

<file path=customXml/itemProps3.xml><?xml version="1.0" encoding="utf-8"?>
<ds:datastoreItem xmlns:ds="http://schemas.openxmlformats.org/officeDocument/2006/customXml" ds:itemID="{72749F6C-C6E4-4636-A01D-BADBDC9F7CBE}">
  <ds:schemaRefs>
    <ds:schemaRef ds:uri="9c8a26d4-a387-470d-bef3-d739089daaca"/>
    <ds:schemaRef ds:uri="dabdb85e-87b3-487c-9e25-accba0907b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Apresentação na tela (16:9)</PresentationFormat>
  <Paragraphs>57</Paragraphs>
  <Slides>12</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Calibri</vt:lpstr>
      <vt:lpstr>Montserrat Light</vt:lpstr>
      <vt:lpstr>Arial,Sans-Serif</vt:lpstr>
      <vt:lpstr>Montserrat</vt:lpstr>
      <vt:lpstr>Montserrat SemiBold</vt:lpstr>
      <vt:lpstr>Arial</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BRL038</dc:creator>
  <cp:lastModifiedBy>Douglas Diniz Landim</cp:lastModifiedBy>
  <cp:revision>416</cp:revision>
  <dcterms:modified xsi:type="dcterms:W3CDTF">2021-04-29T21:17:16Z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0x010100C3D73566048FCC43ABFD6874422E4E59</vt:lpwstr>
  </property>
  <property fmtid="{D5CDD505-2E9C-101B-9397-08002B2CF9AE}" pid="3" name="Order">
    <vt:r8>11078300</vt:r8>
  </property>
  <property fmtid="{D5CDD505-2E9C-101B-9397-08002B2CF9AE}" pid="4" name="SharedWithUsers">
    <vt:lpwstr>18;#Conor Keane;#13;#Dan Sadler</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