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5" r:id="rId5"/>
    <p:sldId id="273" r:id="rId6"/>
    <p:sldId id="268" r:id="rId7"/>
    <p:sldId id="269" r:id="rId8"/>
    <p:sldId id="266" r:id="rId9"/>
    <p:sldId id="271" r:id="rId10"/>
    <p:sldId id="267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8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8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7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6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1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gratitude-appreciation-490607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etwork-iot-internet-of-things-78270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914CE-B503-4142-A8BB-65CD822C5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1" r="5825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AC055-614A-4CD1-B04F-05E3E7C2AC1F}"/>
              </a:ext>
            </a:extLst>
          </p:cNvPr>
          <p:cNvSpPr/>
          <p:nvPr/>
        </p:nvSpPr>
        <p:spPr>
          <a:xfrm>
            <a:off x="400050" y="1647824"/>
            <a:ext cx="3710077" cy="4181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Programaci</a:t>
            </a:r>
            <a:r>
              <a:rPr lang="es-EC" sz="4000" b="1" dirty="0" err="1"/>
              <a:t>ó</a:t>
            </a:r>
            <a:r>
              <a:rPr lang="en-US" sz="4000" b="1" dirty="0"/>
              <a:t>n de </a:t>
            </a:r>
            <a:r>
              <a:rPr lang="en-US" sz="4000" b="1" dirty="0" err="1"/>
              <a:t>Sistemas</a:t>
            </a:r>
            <a:r>
              <a:rPr lang="en-US" sz="4000" b="1" dirty="0"/>
              <a:t> </a:t>
            </a:r>
            <a:r>
              <a:rPr lang="en-US" sz="4000" b="1" dirty="0" err="1"/>
              <a:t>Telemáticos</a:t>
            </a:r>
            <a:r>
              <a:rPr lang="en-US" sz="4000" b="1" dirty="0"/>
              <a:t>.</a:t>
            </a:r>
            <a:endParaRPr lang="es-EC" sz="4000" dirty="0"/>
          </a:p>
        </p:txBody>
      </p:sp>
    </p:spTree>
    <p:extLst>
      <p:ext uri="{BB962C8B-B14F-4D97-AF65-F5344CB8AC3E}">
        <p14:creationId xmlns:p14="http://schemas.microsoft.com/office/powerpoint/2010/main" val="354201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159CF-8CA1-4CB0-B454-896A55E2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PÁGINA WEB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CC15AE-0BE6-4FA8-B694-8232162F1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26" y="2272166"/>
            <a:ext cx="8130363" cy="39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1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00F9-CAF1-4ABF-8F73-238AAF4A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EC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E0E3997-9A5A-49D6-A890-03D4E554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01" y="24383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s-EC" dirty="0"/>
              <a:t>Se diseñó una página web de tal manera que el usuario pueda no solo visualizar los datos de temperatura de diferentes sectores de una habitación mediante graficas sino también poder interactuar </a:t>
            </a:r>
            <a:r>
              <a:rPr lang="es-EC"/>
              <a:t>con ella.</a:t>
            </a:r>
            <a:endParaRPr lang="es-EC" dirty="0"/>
          </a:p>
          <a:p>
            <a:pPr lvl="0" algn="just"/>
            <a:endParaRPr lang="es-EC" dirty="0"/>
          </a:p>
          <a:p>
            <a:pPr lvl="0" algn="just"/>
            <a:r>
              <a:rPr lang="es-EC" dirty="0"/>
              <a:t>Se logró recoger datos de temperatura de cada sector de la habitación mediante el uso de módulos de sensores, además de poder enviarlos, a partir de una conexión wifi al Arduino, a una base de datos MySQL no solo con el valor de dicha temperatura sino también de acuerdo la fecha en que fueron tomados esos datos.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6667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353C6-7C27-4CA1-9966-6F18F6DD1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1281112"/>
            <a:ext cx="6096000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750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E160-CB32-44ED-BBB0-227E05936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937" y="866775"/>
            <a:ext cx="10296525" cy="2438400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Control automático de temperatura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D520E0-3BE0-4C07-BF9F-D92C081EABE6}"/>
              </a:ext>
            </a:extLst>
          </p:cNvPr>
          <p:cNvSpPr/>
          <p:nvPr/>
        </p:nvSpPr>
        <p:spPr>
          <a:xfrm>
            <a:off x="6810375" y="4387442"/>
            <a:ext cx="4886325" cy="17180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/>
              <a:t>Bolívar Núñez</a:t>
            </a:r>
          </a:p>
          <a:p>
            <a:pPr algn="ctr"/>
            <a:r>
              <a:rPr lang="es-EC" dirty="0"/>
              <a:t>Claudia </a:t>
            </a:r>
            <a:r>
              <a:rPr lang="es-EC" dirty="0" err="1"/>
              <a:t>Gonzalez</a:t>
            </a:r>
            <a:endParaRPr lang="es-EC" dirty="0"/>
          </a:p>
          <a:p>
            <a:pPr algn="ctr"/>
            <a:r>
              <a:rPr lang="es-EC" dirty="0"/>
              <a:t>Johan Loor</a:t>
            </a:r>
          </a:p>
          <a:p>
            <a:pPr algn="ctr"/>
            <a:r>
              <a:rPr lang="es-EC" dirty="0"/>
              <a:t>Darwin Bermeo</a:t>
            </a:r>
          </a:p>
          <a:p>
            <a:pPr algn="ctr"/>
            <a:r>
              <a:rPr lang="es-EC" dirty="0"/>
              <a:t>Joseph Baquerizo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EBD0C-17F9-43CC-8A7E-7ED68161C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8093" y="3305175"/>
            <a:ext cx="4308231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8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3279-3B93-44FC-B61D-2D9300A4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238125"/>
            <a:ext cx="4486275" cy="733425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Problemática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0B5540-9C15-474F-9BD3-5583E79C3FDF}"/>
              </a:ext>
            </a:extLst>
          </p:cNvPr>
          <p:cNvSpPr/>
          <p:nvPr/>
        </p:nvSpPr>
        <p:spPr>
          <a:xfrm>
            <a:off x="1990723" y="866775"/>
            <a:ext cx="4486275" cy="2466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</a:t>
            </a:r>
            <a:r>
              <a:rPr lang="es-EC" dirty="0" err="1"/>
              <a:t>roveer</a:t>
            </a:r>
            <a:r>
              <a:rPr lang="es-EC" dirty="0"/>
              <a:t> un mayor control y retroalimentación sobre la temperatura de la habitación en la que se encuentra el usuario.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62A32D-D54A-483C-809B-A8F62DEA3A4E}"/>
              </a:ext>
            </a:extLst>
          </p:cNvPr>
          <p:cNvSpPr txBox="1">
            <a:spLocks/>
          </p:cNvSpPr>
          <p:nvPr/>
        </p:nvSpPr>
        <p:spPr>
          <a:xfrm>
            <a:off x="7277099" y="2967037"/>
            <a:ext cx="4486275" cy="7334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dirty="0"/>
              <a:t>Solución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339AE0-9ED4-41AC-B071-67D7D88695A2}"/>
              </a:ext>
            </a:extLst>
          </p:cNvPr>
          <p:cNvSpPr/>
          <p:nvPr/>
        </p:nvSpPr>
        <p:spPr>
          <a:xfrm>
            <a:off x="7277099" y="3748086"/>
            <a:ext cx="4486275" cy="2466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Crear un Aplicación Web que permita analizar la data enviada por sensores térmicos ubicados en diferentes zonas y poderlos controlar a distancia.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30FD580-6FEC-4B0C-B227-8D962B2F6668}"/>
              </a:ext>
            </a:extLst>
          </p:cNvPr>
          <p:cNvSpPr/>
          <p:nvPr/>
        </p:nvSpPr>
        <p:spPr>
          <a:xfrm rot="2925036">
            <a:off x="6033957" y="1554925"/>
            <a:ext cx="2771381" cy="1090673"/>
          </a:xfrm>
          <a:prstGeom prst="bentArrow">
            <a:avLst>
              <a:gd name="adj1" fmla="val 19266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03062-ACC6-460F-B36A-A957CCB2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SOLUCIONAR EL PROBLEMA?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C01C0-611C-46A3-BD1F-8309F9C2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Crear base de datos MySQL</a:t>
            </a:r>
          </a:p>
          <a:p>
            <a:endParaRPr lang="es-MX" dirty="0"/>
          </a:p>
          <a:p>
            <a:r>
              <a:rPr lang="es-MX" dirty="0"/>
              <a:t>Elaborar página web con registro de usuarios</a:t>
            </a:r>
          </a:p>
          <a:p>
            <a:endParaRPr lang="es-MX" dirty="0"/>
          </a:p>
          <a:p>
            <a:r>
              <a:rPr lang="es-MX" dirty="0"/>
              <a:t>Establecer conexión entre la base de datos y Arduino</a:t>
            </a:r>
          </a:p>
          <a:p>
            <a:endParaRPr lang="es-MX" dirty="0"/>
          </a:p>
          <a:p>
            <a:r>
              <a:rPr lang="es-MX" dirty="0"/>
              <a:t>Obtención de códigos infrarrojos para reutilizarlos.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198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50328-42D4-4AFC-B923-207F3324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MATERIALES</a:t>
            </a:r>
            <a:endParaRPr lang="es-EC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469A9DC-1469-4876-B765-69F2DE70B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8390"/>
              </p:ext>
            </p:extLst>
          </p:nvPr>
        </p:nvGraphicFramePr>
        <p:xfrm>
          <a:off x="2202121" y="25484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495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664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Emisor/Receptor Infrarrojo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Sensor de Temperatura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1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Módulo IR Receiver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Módulo DHT11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Led Infrarrojo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Módulo ESP8266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1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Módulo ESP8266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Fuente de Poder de 3.3 V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9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Arduino UNO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Arduino UNO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1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Fuente de Poder de 3.3 V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1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8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350B3-0515-44D1-9B2D-3E08E4A1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ARDUINO Y SENSORES</a:t>
            </a:r>
            <a:endParaRPr lang="es-EC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A5043C-A261-4B30-A9F7-B2B3F21C4A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68" y="2741428"/>
            <a:ext cx="3369128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46915E14-6440-43C6-96E5-41FE879C1A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65" y="2816919"/>
            <a:ext cx="3474720" cy="3032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5C299-E9EC-4C7D-8B7D-4A4E6BF6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OBTENCIÓN Y EMISIÓN DE SEÑAL INFRARROJA</a:t>
            </a:r>
            <a:endParaRPr lang="es-EC" dirty="0"/>
          </a:p>
        </p:txBody>
      </p:sp>
      <p:pic>
        <p:nvPicPr>
          <p:cNvPr id="1026" name="Picture 2" descr="Resultado de imagen para modulo ir receiver arduino">
            <a:extLst>
              <a:ext uri="{FF2B5EF4-FFF2-40B4-BE49-F238E27FC236}">
                <a16:creationId xmlns:a16="http://schemas.microsoft.com/office/drawing/2014/main" id="{E0D57A46-EC45-466C-918A-2D35746A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93" y="2912880"/>
            <a:ext cx="3013444" cy="301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3E92B0-C104-4CB3-B91B-E9955E39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708" y="2912880"/>
            <a:ext cx="3144689" cy="30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8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50AB9-4141-4BF5-9F47-B80C72D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  <a:endParaRPr lang="es-EC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30B8C4-DB0A-4210-A3DA-EE86CE381D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813" y="2667000"/>
            <a:ext cx="4721712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7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BE497-D768-482B-AF62-69B1C68D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9865"/>
            <a:ext cx="10018713" cy="1752599"/>
          </a:xfrm>
        </p:spPr>
        <p:txBody>
          <a:bodyPr/>
          <a:lstStyle/>
          <a:p>
            <a:r>
              <a:rPr lang="es-MX" dirty="0"/>
              <a:t>PÁGINA WEB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B65D222-75C9-4B80-B37F-C113B1F09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461" y="1924011"/>
            <a:ext cx="5954825" cy="3009978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4411BAD1-9F66-4314-B60A-B2A51E3ABAB1}"/>
              </a:ext>
            </a:extLst>
          </p:cNvPr>
          <p:cNvSpPr/>
          <p:nvPr/>
        </p:nvSpPr>
        <p:spPr>
          <a:xfrm>
            <a:off x="7336465" y="2796363"/>
            <a:ext cx="903768" cy="632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5AAFEF-8E6F-47DC-9052-E0E3A585F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4" t="6386" r="28672" b="32895"/>
          <a:stretch/>
        </p:blipFill>
        <p:spPr>
          <a:xfrm>
            <a:off x="8462705" y="2147777"/>
            <a:ext cx="3040319" cy="21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9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181</TotalTime>
  <Words>248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PowerPoint Presentation</vt:lpstr>
      <vt:lpstr>Control automático de temperatura</vt:lpstr>
      <vt:lpstr>Problemática</vt:lpstr>
      <vt:lpstr>¿CÓMO SOLUCIONAR EL PROBLEMA?</vt:lpstr>
      <vt:lpstr>MATERIALES</vt:lpstr>
      <vt:lpstr>ARDUINO Y SENSORES</vt:lpstr>
      <vt:lpstr>OBTENCIÓN Y EMISIÓN DE SEÑAL INFRARROJA</vt:lpstr>
      <vt:lpstr>BASE DE DATOS</vt:lpstr>
      <vt:lpstr>PÁGINA WEB</vt:lpstr>
      <vt:lpstr>PÁGINA WEB</vt:lpstr>
      <vt:lpstr>CONCLUSIONES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Mòviles y Servicios Telemáticos</dc:title>
  <dc:creator>Abel Stuard Silva Platon</dc:creator>
  <cp:lastModifiedBy>Bolívar Núñez</cp:lastModifiedBy>
  <cp:revision>18</cp:revision>
  <dcterms:created xsi:type="dcterms:W3CDTF">2020-01-24T04:02:27Z</dcterms:created>
  <dcterms:modified xsi:type="dcterms:W3CDTF">2020-01-27T22:12:13Z</dcterms:modified>
</cp:coreProperties>
</file>