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A83E7-4202-469C-8CBF-4E48044059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6C89222-4C2E-4AB8-8663-FBD343E087A4}">
      <dgm:prSet phldrT="[Texto]"/>
      <dgm:spPr/>
      <dgm:t>
        <a:bodyPr/>
        <a:lstStyle/>
        <a:p>
          <a:r>
            <a:rPr lang="es-ES" dirty="0"/>
            <a:t>Las ambulancias disponen de equipos médicos, para monitorear el estado de sus pacientes</a:t>
          </a:r>
        </a:p>
      </dgm:t>
    </dgm:pt>
    <dgm:pt modelId="{EB4CAECC-5AEA-45CC-AF87-D72F56BFFB38}" type="parTrans" cxnId="{B5BCABA5-51AE-44A8-BE96-14D230D3BC06}">
      <dgm:prSet/>
      <dgm:spPr/>
      <dgm:t>
        <a:bodyPr/>
        <a:lstStyle/>
        <a:p>
          <a:endParaRPr lang="es-ES"/>
        </a:p>
      </dgm:t>
    </dgm:pt>
    <dgm:pt modelId="{F9845059-36AD-43AE-B7D1-E6FF7CEB1ED9}" type="sibTrans" cxnId="{B5BCABA5-51AE-44A8-BE96-14D230D3BC06}">
      <dgm:prSet/>
      <dgm:spPr/>
      <dgm:t>
        <a:bodyPr/>
        <a:lstStyle/>
        <a:p>
          <a:endParaRPr lang="es-ES"/>
        </a:p>
      </dgm:t>
    </dgm:pt>
    <dgm:pt modelId="{CC27BFA4-A6B9-4343-9795-DAD09401F90A}">
      <dgm:prSet phldrT="[Texto]"/>
      <dgm:spPr/>
      <dgm:t>
        <a:bodyPr/>
        <a:lstStyle/>
        <a:p>
          <a:r>
            <a:rPr lang="es-ES" dirty="0"/>
            <a:t>Paramédico debe tomar acciones inmediatas</a:t>
          </a:r>
        </a:p>
      </dgm:t>
    </dgm:pt>
    <dgm:pt modelId="{20C19099-275C-487B-BA4D-9BFEA51739C5}" type="parTrans" cxnId="{B3701C4A-A987-46C3-9CC4-C6475ED5709E}">
      <dgm:prSet/>
      <dgm:spPr/>
      <dgm:t>
        <a:bodyPr/>
        <a:lstStyle/>
        <a:p>
          <a:endParaRPr lang="es-ES"/>
        </a:p>
      </dgm:t>
    </dgm:pt>
    <dgm:pt modelId="{64DEA694-EC8F-4801-8D54-D70AB7466FBF}" type="sibTrans" cxnId="{B3701C4A-A987-46C3-9CC4-C6475ED5709E}">
      <dgm:prSet/>
      <dgm:spPr/>
      <dgm:t>
        <a:bodyPr/>
        <a:lstStyle/>
        <a:p>
          <a:endParaRPr lang="es-ES"/>
        </a:p>
      </dgm:t>
    </dgm:pt>
    <dgm:pt modelId="{B4B6EAC4-6A2D-499D-AD2E-8AF804728B32}">
      <dgm:prSet phldrT="[Texto]"/>
      <dgm:spPr/>
      <dgm:t>
        <a:bodyPr/>
        <a:lstStyle/>
        <a:p>
          <a:r>
            <a:rPr lang="es-ES" dirty="0"/>
            <a:t>El paciente es trasferido al doctor de turno, pero puede que no conozca a tiempo la situación del paciente</a:t>
          </a:r>
        </a:p>
      </dgm:t>
    </dgm:pt>
    <dgm:pt modelId="{A35E4D34-6368-48D0-8483-3CDACC2CEBFE}" type="parTrans" cxnId="{F4BD2E1E-144B-4D3A-86FF-2C07607C33A6}">
      <dgm:prSet/>
      <dgm:spPr/>
      <dgm:t>
        <a:bodyPr/>
        <a:lstStyle/>
        <a:p>
          <a:endParaRPr lang="es-ES"/>
        </a:p>
      </dgm:t>
    </dgm:pt>
    <dgm:pt modelId="{19538B4F-DA69-475F-BE0A-736B5B77553C}" type="sibTrans" cxnId="{F4BD2E1E-144B-4D3A-86FF-2C07607C33A6}">
      <dgm:prSet/>
      <dgm:spPr/>
      <dgm:t>
        <a:bodyPr/>
        <a:lstStyle/>
        <a:p>
          <a:endParaRPr lang="es-ES"/>
        </a:p>
      </dgm:t>
    </dgm:pt>
    <dgm:pt modelId="{39CB66F0-4CE0-4A1E-9225-2A10ECC318CE}">
      <dgm:prSet phldrT="[Texto]"/>
      <dgm:spPr/>
      <dgm:t>
        <a:bodyPr/>
        <a:lstStyle/>
        <a:p>
          <a:r>
            <a:rPr lang="es-ES" dirty="0"/>
            <a:t>Dispositivo </a:t>
          </a:r>
          <a:r>
            <a:rPr lang="es-ES" dirty="0" err="1"/>
            <a:t>IoT</a:t>
          </a:r>
          <a:r>
            <a:rPr lang="es-ES" dirty="0"/>
            <a:t> capaz de monitorear la actividad del equipo medico dentro de una ambulancia</a:t>
          </a:r>
        </a:p>
      </dgm:t>
    </dgm:pt>
    <dgm:pt modelId="{2B6B989E-9B09-4AA2-B9CC-1F49504216ED}" type="parTrans" cxnId="{152B55CD-53C3-4FC9-8625-41B979881DB4}">
      <dgm:prSet/>
      <dgm:spPr/>
      <dgm:t>
        <a:bodyPr/>
        <a:lstStyle/>
        <a:p>
          <a:endParaRPr lang="es-ES"/>
        </a:p>
      </dgm:t>
    </dgm:pt>
    <dgm:pt modelId="{9F598F97-F864-44B0-968F-05E7D32E4A6A}" type="sibTrans" cxnId="{152B55CD-53C3-4FC9-8625-41B979881DB4}">
      <dgm:prSet/>
      <dgm:spPr/>
      <dgm:t>
        <a:bodyPr/>
        <a:lstStyle/>
        <a:p>
          <a:endParaRPr lang="es-ES"/>
        </a:p>
      </dgm:t>
    </dgm:pt>
    <dgm:pt modelId="{A6C51500-0CC7-439F-9951-B0A17420B308}">
      <dgm:prSet phldrT="[Texto]"/>
      <dgm:spPr/>
      <dgm:t>
        <a:bodyPr/>
        <a:lstStyle/>
        <a:p>
          <a:r>
            <a:rPr lang="es-ES" dirty="0"/>
            <a:t>Se programa un controlador </a:t>
          </a:r>
          <a:r>
            <a:rPr lang="es-ES" dirty="0" err="1"/>
            <a:t>PIC</a:t>
          </a:r>
          <a:r>
            <a:rPr lang="es-ES" dirty="0"/>
            <a:t> para monitorear la actividad de los equipos médicos </a:t>
          </a:r>
        </a:p>
      </dgm:t>
    </dgm:pt>
    <dgm:pt modelId="{B4B5D0D8-2A8D-476B-8FF3-7849D8BDF4A6}" type="parTrans" cxnId="{CA3F8CD7-37CB-4971-8BC9-D2D7CD5FD741}">
      <dgm:prSet/>
      <dgm:spPr/>
      <dgm:t>
        <a:bodyPr/>
        <a:lstStyle/>
        <a:p>
          <a:endParaRPr lang="es-ES"/>
        </a:p>
      </dgm:t>
    </dgm:pt>
    <dgm:pt modelId="{A6093EF8-FA5B-46D4-BD87-8986676EEF80}" type="sibTrans" cxnId="{CA3F8CD7-37CB-4971-8BC9-D2D7CD5FD741}">
      <dgm:prSet/>
      <dgm:spPr/>
      <dgm:t>
        <a:bodyPr/>
        <a:lstStyle/>
        <a:p>
          <a:endParaRPr lang="es-ES"/>
        </a:p>
      </dgm:t>
    </dgm:pt>
    <dgm:pt modelId="{A17912FA-F2F2-439E-A6B6-58645CDC728B}" type="pres">
      <dgm:prSet presAssocID="{1C1A83E7-4202-469C-8CBF-4E48044059C9}" presName="diagram" presStyleCnt="0">
        <dgm:presLayoutVars>
          <dgm:dir/>
          <dgm:resizeHandles val="exact"/>
        </dgm:presLayoutVars>
      </dgm:prSet>
      <dgm:spPr/>
    </dgm:pt>
    <dgm:pt modelId="{99EB69EE-C0B6-4E8D-A1BB-EB4B9202FF75}" type="pres">
      <dgm:prSet presAssocID="{46C89222-4C2E-4AB8-8663-FBD343E087A4}" presName="node" presStyleLbl="node1" presStyleIdx="0" presStyleCnt="5">
        <dgm:presLayoutVars>
          <dgm:bulletEnabled val="1"/>
        </dgm:presLayoutVars>
      </dgm:prSet>
      <dgm:spPr/>
    </dgm:pt>
    <dgm:pt modelId="{44E1981C-1539-48C2-ABBC-48CF54502E80}" type="pres">
      <dgm:prSet presAssocID="{F9845059-36AD-43AE-B7D1-E6FF7CEB1ED9}" presName="sibTrans" presStyleCnt="0"/>
      <dgm:spPr/>
    </dgm:pt>
    <dgm:pt modelId="{C3D7B31A-4256-48BB-AF7C-D1814B5C79DA}" type="pres">
      <dgm:prSet presAssocID="{CC27BFA4-A6B9-4343-9795-DAD09401F90A}" presName="node" presStyleLbl="node1" presStyleIdx="1" presStyleCnt="5">
        <dgm:presLayoutVars>
          <dgm:bulletEnabled val="1"/>
        </dgm:presLayoutVars>
      </dgm:prSet>
      <dgm:spPr/>
    </dgm:pt>
    <dgm:pt modelId="{7E2A415F-5A8C-4A0A-B9BB-ED68370674DA}" type="pres">
      <dgm:prSet presAssocID="{64DEA694-EC8F-4801-8D54-D70AB7466FBF}" presName="sibTrans" presStyleCnt="0"/>
      <dgm:spPr/>
    </dgm:pt>
    <dgm:pt modelId="{F8F3CEDE-6160-4E4F-AA07-D2F3B755FEE9}" type="pres">
      <dgm:prSet presAssocID="{B4B6EAC4-6A2D-499D-AD2E-8AF804728B32}" presName="node" presStyleLbl="node1" presStyleIdx="2" presStyleCnt="5">
        <dgm:presLayoutVars>
          <dgm:bulletEnabled val="1"/>
        </dgm:presLayoutVars>
      </dgm:prSet>
      <dgm:spPr/>
    </dgm:pt>
    <dgm:pt modelId="{E9C0D4D0-28C6-4503-932E-B42BCB4E3438}" type="pres">
      <dgm:prSet presAssocID="{19538B4F-DA69-475F-BE0A-736B5B77553C}" presName="sibTrans" presStyleCnt="0"/>
      <dgm:spPr/>
    </dgm:pt>
    <dgm:pt modelId="{3A54546F-4532-4F58-A3DC-F3E9E197E4FC}" type="pres">
      <dgm:prSet presAssocID="{39CB66F0-4CE0-4A1E-9225-2A10ECC318CE}" presName="node" presStyleLbl="node1" presStyleIdx="3" presStyleCnt="5">
        <dgm:presLayoutVars>
          <dgm:bulletEnabled val="1"/>
        </dgm:presLayoutVars>
      </dgm:prSet>
      <dgm:spPr/>
    </dgm:pt>
    <dgm:pt modelId="{FE2587A8-D9C8-4747-BB4E-E134A1BB8C2E}" type="pres">
      <dgm:prSet presAssocID="{9F598F97-F864-44B0-968F-05E7D32E4A6A}" presName="sibTrans" presStyleCnt="0"/>
      <dgm:spPr/>
    </dgm:pt>
    <dgm:pt modelId="{92B9B687-7F0B-44EA-9B6B-EC49EC203B87}" type="pres">
      <dgm:prSet presAssocID="{A6C51500-0CC7-439F-9951-B0A17420B308}" presName="node" presStyleLbl="node1" presStyleIdx="4" presStyleCnt="5">
        <dgm:presLayoutVars>
          <dgm:bulletEnabled val="1"/>
        </dgm:presLayoutVars>
      </dgm:prSet>
      <dgm:spPr/>
    </dgm:pt>
  </dgm:ptLst>
  <dgm:cxnLst>
    <dgm:cxn modelId="{9D72FE13-1189-432A-A16C-6C289D21A5BC}" type="presOf" srcId="{46C89222-4C2E-4AB8-8663-FBD343E087A4}" destId="{99EB69EE-C0B6-4E8D-A1BB-EB4B9202FF75}" srcOrd="0" destOrd="0" presId="urn:microsoft.com/office/officeart/2005/8/layout/default"/>
    <dgm:cxn modelId="{F4BD2E1E-144B-4D3A-86FF-2C07607C33A6}" srcId="{1C1A83E7-4202-469C-8CBF-4E48044059C9}" destId="{B4B6EAC4-6A2D-499D-AD2E-8AF804728B32}" srcOrd="2" destOrd="0" parTransId="{A35E4D34-6368-48D0-8483-3CDACC2CEBFE}" sibTransId="{19538B4F-DA69-475F-BE0A-736B5B77553C}"/>
    <dgm:cxn modelId="{A482F927-763E-422C-8958-997DFF727E8D}" type="presOf" srcId="{A6C51500-0CC7-439F-9951-B0A17420B308}" destId="{92B9B687-7F0B-44EA-9B6B-EC49EC203B87}" srcOrd="0" destOrd="0" presId="urn:microsoft.com/office/officeart/2005/8/layout/default"/>
    <dgm:cxn modelId="{B3701C4A-A987-46C3-9CC4-C6475ED5709E}" srcId="{1C1A83E7-4202-469C-8CBF-4E48044059C9}" destId="{CC27BFA4-A6B9-4343-9795-DAD09401F90A}" srcOrd="1" destOrd="0" parTransId="{20C19099-275C-487B-BA4D-9BFEA51739C5}" sibTransId="{64DEA694-EC8F-4801-8D54-D70AB7466FBF}"/>
    <dgm:cxn modelId="{03475B77-E920-449B-A775-C961D88641A2}" type="presOf" srcId="{B4B6EAC4-6A2D-499D-AD2E-8AF804728B32}" destId="{F8F3CEDE-6160-4E4F-AA07-D2F3B755FEE9}" srcOrd="0" destOrd="0" presId="urn:microsoft.com/office/officeart/2005/8/layout/default"/>
    <dgm:cxn modelId="{A676A05A-B8C1-4600-962E-154A8F23D7E8}" type="presOf" srcId="{39CB66F0-4CE0-4A1E-9225-2A10ECC318CE}" destId="{3A54546F-4532-4F58-A3DC-F3E9E197E4FC}" srcOrd="0" destOrd="0" presId="urn:microsoft.com/office/officeart/2005/8/layout/default"/>
    <dgm:cxn modelId="{DD93F988-EE36-453D-919C-C6F9382BB9A2}" type="presOf" srcId="{1C1A83E7-4202-469C-8CBF-4E48044059C9}" destId="{A17912FA-F2F2-439E-A6B6-58645CDC728B}" srcOrd="0" destOrd="0" presId="urn:microsoft.com/office/officeart/2005/8/layout/default"/>
    <dgm:cxn modelId="{B5BCABA5-51AE-44A8-BE96-14D230D3BC06}" srcId="{1C1A83E7-4202-469C-8CBF-4E48044059C9}" destId="{46C89222-4C2E-4AB8-8663-FBD343E087A4}" srcOrd="0" destOrd="0" parTransId="{EB4CAECC-5AEA-45CC-AF87-D72F56BFFB38}" sibTransId="{F9845059-36AD-43AE-B7D1-E6FF7CEB1ED9}"/>
    <dgm:cxn modelId="{90E009AC-BD87-4BF0-BD19-3BFCA868BBE9}" type="presOf" srcId="{CC27BFA4-A6B9-4343-9795-DAD09401F90A}" destId="{C3D7B31A-4256-48BB-AF7C-D1814B5C79DA}" srcOrd="0" destOrd="0" presId="urn:microsoft.com/office/officeart/2005/8/layout/default"/>
    <dgm:cxn modelId="{152B55CD-53C3-4FC9-8625-41B979881DB4}" srcId="{1C1A83E7-4202-469C-8CBF-4E48044059C9}" destId="{39CB66F0-4CE0-4A1E-9225-2A10ECC318CE}" srcOrd="3" destOrd="0" parTransId="{2B6B989E-9B09-4AA2-B9CC-1F49504216ED}" sibTransId="{9F598F97-F864-44B0-968F-05E7D32E4A6A}"/>
    <dgm:cxn modelId="{CA3F8CD7-37CB-4971-8BC9-D2D7CD5FD741}" srcId="{1C1A83E7-4202-469C-8CBF-4E48044059C9}" destId="{A6C51500-0CC7-439F-9951-B0A17420B308}" srcOrd="4" destOrd="0" parTransId="{B4B5D0D8-2A8D-476B-8FF3-7849D8BDF4A6}" sibTransId="{A6093EF8-FA5B-46D4-BD87-8986676EEF80}"/>
    <dgm:cxn modelId="{D60166CA-2B98-4A98-AFF8-9462B52EFE0F}" type="presParOf" srcId="{A17912FA-F2F2-439E-A6B6-58645CDC728B}" destId="{99EB69EE-C0B6-4E8D-A1BB-EB4B9202FF75}" srcOrd="0" destOrd="0" presId="urn:microsoft.com/office/officeart/2005/8/layout/default"/>
    <dgm:cxn modelId="{05565BF8-F3EE-4C9B-9F2E-9EA4E826E3F7}" type="presParOf" srcId="{A17912FA-F2F2-439E-A6B6-58645CDC728B}" destId="{44E1981C-1539-48C2-ABBC-48CF54502E80}" srcOrd="1" destOrd="0" presId="urn:microsoft.com/office/officeart/2005/8/layout/default"/>
    <dgm:cxn modelId="{56272D0D-C081-415D-A11B-F314BDD9E140}" type="presParOf" srcId="{A17912FA-F2F2-439E-A6B6-58645CDC728B}" destId="{C3D7B31A-4256-48BB-AF7C-D1814B5C79DA}" srcOrd="2" destOrd="0" presId="urn:microsoft.com/office/officeart/2005/8/layout/default"/>
    <dgm:cxn modelId="{D2FD2B9C-19FC-43F8-9D94-2B1CE883989B}" type="presParOf" srcId="{A17912FA-F2F2-439E-A6B6-58645CDC728B}" destId="{7E2A415F-5A8C-4A0A-B9BB-ED68370674DA}" srcOrd="3" destOrd="0" presId="urn:microsoft.com/office/officeart/2005/8/layout/default"/>
    <dgm:cxn modelId="{C1E9B0DC-BD0A-4CC5-B19C-A81F9E68F193}" type="presParOf" srcId="{A17912FA-F2F2-439E-A6B6-58645CDC728B}" destId="{F8F3CEDE-6160-4E4F-AA07-D2F3B755FEE9}" srcOrd="4" destOrd="0" presId="urn:microsoft.com/office/officeart/2005/8/layout/default"/>
    <dgm:cxn modelId="{0819FCC5-5412-441C-A219-870035F9AC2F}" type="presParOf" srcId="{A17912FA-F2F2-439E-A6B6-58645CDC728B}" destId="{E9C0D4D0-28C6-4503-932E-B42BCB4E3438}" srcOrd="5" destOrd="0" presId="urn:microsoft.com/office/officeart/2005/8/layout/default"/>
    <dgm:cxn modelId="{D8A5F992-B297-428B-B570-A29F66C4262F}" type="presParOf" srcId="{A17912FA-F2F2-439E-A6B6-58645CDC728B}" destId="{3A54546F-4532-4F58-A3DC-F3E9E197E4FC}" srcOrd="6" destOrd="0" presId="urn:microsoft.com/office/officeart/2005/8/layout/default"/>
    <dgm:cxn modelId="{79F3370D-9F8F-491B-91E4-EAFE27A369BC}" type="presParOf" srcId="{A17912FA-F2F2-439E-A6B6-58645CDC728B}" destId="{FE2587A8-D9C8-4747-BB4E-E134A1BB8C2E}" srcOrd="7" destOrd="0" presId="urn:microsoft.com/office/officeart/2005/8/layout/default"/>
    <dgm:cxn modelId="{901503C5-6993-46DB-AD0A-19E5ACBEE7AF}" type="presParOf" srcId="{A17912FA-F2F2-439E-A6B6-58645CDC728B}" destId="{92B9B687-7F0B-44EA-9B6B-EC49EC203B8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A080C3-A2E4-4809-8174-BC470EA1078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B409DB0C-982E-44D4-8E97-42796BF2FC93}">
      <dgm:prSet phldrT="[Texto]"/>
      <dgm:spPr/>
      <dgm:t>
        <a:bodyPr/>
        <a:lstStyle/>
        <a:p>
          <a:r>
            <a:rPr lang="es-ES" b="0" i="0" dirty="0"/>
            <a:t>PIC16F18875 </a:t>
          </a:r>
          <a:endParaRPr lang="es-EC" dirty="0"/>
        </a:p>
      </dgm:t>
    </dgm:pt>
    <dgm:pt modelId="{5B7CB0A1-DE5E-49FF-A6A1-361EBAB459AA}" type="parTrans" cxnId="{BBF58E12-B2DD-484C-BE89-4AF562E02FC9}">
      <dgm:prSet/>
      <dgm:spPr/>
      <dgm:t>
        <a:bodyPr/>
        <a:lstStyle/>
        <a:p>
          <a:endParaRPr lang="es-EC"/>
        </a:p>
      </dgm:t>
    </dgm:pt>
    <dgm:pt modelId="{C991B5E0-72B6-42EE-B6A3-940A20F14872}" type="sibTrans" cxnId="{BBF58E12-B2DD-484C-BE89-4AF562E02FC9}">
      <dgm:prSet/>
      <dgm:spPr/>
      <dgm:t>
        <a:bodyPr/>
        <a:lstStyle/>
        <a:p>
          <a:endParaRPr lang="es-EC"/>
        </a:p>
      </dgm:t>
    </dgm:pt>
    <dgm:pt modelId="{7234491C-713D-4E0C-A811-56AAD5041B3C}">
      <dgm:prSet phldrT="[Texto]"/>
      <dgm:spPr/>
      <dgm:t>
        <a:bodyPr/>
        <a:lstStyle/>
        <a:p>
          <a:r>
            <a:rPr lang="es-ES" b="0" i="0" dirty="0" err="1"/>
            <a:t>Board</a:t>
          </a:r>
          <a:r>
            <a:rPr lang="es-ES" b="0" i="0" dirty="0"/>
            <a:t> </a:t>
          </a:r>
          <a:r>
            <a:rPr lang="es-ES" b="0" i="0" dirty="0" err="1"/>
            <a:t>Curiosity</a:t>
          </a:r>
          <a:r>
            <a:rPr lang="es-ES" b="0" i="0" dirty="0"/>
            <a:t> HPC </a:t>
          </a:r>
          <a:endParaRPr lang="es-EC" dirty="0"/>
        </a:p>
      </dgm:t>
    </dgm:pt>
    <dgm:pt modelId="{6F064671-BCC7-4372-A08C-BA685C635506}" type="parTrans" cxnId="{46CF089E-E9C8-40F6-86DD-024F3E4115DA}">
      <dgm:prSet/>
      <dgm:spPr/>
      <dgm:t>
        <a:bodyPr/>
        <a:lstStyle/>
        <a:p>
          <a:endParaRPr lang="es-EC"/>
        </a:p>
      </dgm:t>
    </dgm:pt>
    <dgm:pt modelId="{C44F2AEB-1777-468F-97C6-8F0DE40D2AB0}" type="sibTrans" cxnId="{46CF089E-E9C8-40F6-86DD-024F3E4115DA}">
      <dgm:prSet/>
      <dgm:spPr/>
      <dgm:t>
        <a:bodyPr/>
        <a:lstStyle/>
        <a:p>
          <a:endParaRPr lang="es-EC"/>
        </a:p>
      </dgm:t>
    </dgm:pt>
    <dgm:pt modelId="{664D4C94-9788-4F5E-BFDB-AE07E3E82305}">
      <dgm:prSet phldrT="[Texto]"/>
      <dgm:spPr/>
      <dgm:t>
        <a:bodyPr/>
        <a:lstStyle/>
        <a:p>
          <a:r>
            <a:rPr lang="es-MX" dirty="0"/>
            <a:t>Baterías</a:t>
          </a:r>
          <a:endParaRPr lang="es-EC" dirty="0"/>
        </a:p>
      </dgm:t>
    </dgm:pt>
    <dgm:pt modelId="{B7DDE14E-F80B-4154-8699-B76DCE945C16}" type="parTrans" cxnId="{454D722F-43E0-4775-A757-872EDAF35B0B}">
      <dgm:prSet/>
      <dgm:spPr/>
      <dgm:t>
        <a:bodyPr/>
        <a:lstStyle/>
        <a:p>
          <a:endParaRPr lang="es-EC"/>
        </a:p>
      </dgm:t>
    </dgm:pt>
    <dgm:pt modelId="{6E0BD1A2-407E-4920-B64D-39D659351EC3}" type="sibTrans" cxnId="{454D722F-43E0-4775-A757-872EDAF35B0B}">
      <dgm:prSet/>
      <dgm:spPr/>
      <dgm:t>
        <a:bodyPr/>
        <a:lstStyle/>
        <a:p>
          <a:endParaRPr lang="es-EC"/>
        </a:p>
      </dgm:t>
    </dgm:pt>
    <dgm:pt modelId="{69B90858-A09D-4D6B-A7D4-DDF4BFC16CA9}">
      <dgm:prSet phldrT="[Texto]"/>
      <dgm:spPr/>
      <dgm:t>
        <a:bodyPr/>
        <a:lstStyle/>
        <a:p>
          <a:r>
            <a:rPr lang="es-MX" dirty="0" err="1"/>
            <a:t>Xkit</a:t>
          </a:r>
          <a:r>
            <a:rPr lang="es-MX" dirty="0"/>
            <a:t> – </a:t>
          </a:r>
          <a:r>
            <a:rPr lang="es-MX" dirty="0" err="1"/>
            <a:t>Thinxtra</a:t>
          </a:r>
          <a:endParaRPr lang="es-EC" dirty="0"/>
        </a:p>
      </dgm:t>
    </dgm:pt>
    <dgm:pt modelId="{34C4CE06-78C8-4ADB-93BA-36DBCB2833C3}" type="parTrans" cxnId="{33D989E9-94B5-400A-8EBD-16B3C3BFC8A5}">
      <dgm:prSet/>
      <dgm:spPr/>
      <dgm:t>
        <a:bodyPr/>
        <a:lstStyle/>
        <a:p>
          <a:endParaRPr lang="es-EC"/>
        </a:p>
      </dgm:t>
    </dgm:pt>
    <dgm:pt modelId="{0A93058A-34F2-4C6D-8744-6172A82FC708}" type="sibTrans" cxnId="{33D989E9-94B5-400A-8EBD-16B3C3BFC8A5}">
      <dgm:prSet/>
      <dgm:spPr/>
      <dgm:t>
        <a:bodyPr/>
        <a:lstStyle/>
        <a:p>
          <a:endParaRPr lang="es-EC"/>
        </a:p>
      </dgm:t>
    </dgm:pt>
    <dgm:pt modelId="{1DB7FAD1-B78F-4029-A179-67109940CFFB}">
      <dgm:prSet phldrT="[Texto]"/>
      <dgm:spPr/>
      <dgm:t>
        <a:bodyPr/>
        <a:lstStyle/>
        <a:p>
          <a:r>
            <a:rPr lang="es-MX" dirty="0"/>
            <a:t>Equipos médicos (Arduino UNO)</a:t>
          </a:r>
          <a:endParaRPr lang="es-EC" dirty="0"/>
        </a:p>
      </dgm:t>
    </dgm:pt>
    <dgm:pt modelId="{BF198909-7419-43E4-B6E0-E596A2E2E2CC}" type="parTrans" cxnId="{2AB45D03-ACD6-4E47-8DC4-9AE8922FFC4A}">
      <dgm:prSet/>
      <dgm:spPr/>
      <dgm:t>
        <a:bodyPr/>
        <a:lstStyle/>
        <a:p>
          <a:endParaRPr lang="es-EC"/>
        </a:p>
      </dgm:t>
    </dgm:pt>
    <dgm:pt modelId="{9FD6E28E-CA2D-4FE9-A53B-CA3E7A83C0EF}" type="sibTrans" cxnId="{2AB45D03-ACD6-4E47-8DC4-9AE8922FFC4A}">
      <dgm:prSet/>
      <dgm:spPr/>
      <dgm:t>
        <a:bodyPr/>
        <a:lstStyle/>
        <a:p>
          <a:endParaRPr lang="es-EC"/>
        </a:p>
      </dgm:t>
    </dgm:pt>
    <dgm:pt modelId="{9E2DF16A-12E0-458E-970B-A95AF394ED0F}">
      <dgm:prSet phldrT="[Texto]"/>
      <dgm:spPr/>
      <dgm:t>
        <a:bodyPr/>
        <a:lstStyle/>
        <a:p>
          <a:r>
            <a:rPr lang="es-MX" dirty="0"/>
            <a:t>Jumpers</a:t>
          </a:r>
          <a:endParaRPr lang="es-EC" dirty="0"/>
        </a:p>
      </dgm:t>
    </dgm:pt>
    <dgm:pt modelId="{BCEBEF25-1C7A-412F-B42B-267DF7458F88}" type="parTrans" cxnId="{0B7142BD-19CB-40A0-A1BE-6D7D1E97124A}">
      <dgm:prSet/>
      <dgm:spPr/>
      <dgm:t>
        <a:bodyPr/>
        <a:lstStyle/>
        <a:p>
          <a:endParaRPr lang="es-EC"/>
        </a:p>
      </dgm:t>
    </dgm:pt>
    <dgm:pt modelId="{0CF59376-9C58-4A2F-891A-67183A89BE11}" type="sibTrans" cxnId="{0B7142BD-19CB-40A0-A1BE-6D7D1E97124A}">
      <dgm:prSet/>
      <dgm:spPr/>
      <dgm:t>
        <a:bodyPr/>
        <a:lstStyle/>
        <a:p>
          <a:endParaRPr lang="es-EC"/>
        </a:p>
      </dgm:t>
    </dgm:pt>
    <dgm:pt modelId="{EFFF2694-0D57-4F06-BFE3-3FF22B47E640}" type="pres">
      <dgm:prSet presAssocID="{27A080C3-A2E4-4809-8174-BC470EA1078F}" presName="Name0" presStyleCnt="0">
        <dgm:presLayoutVars>
          <dgm:dir/>
          <dgm:resizeHandles val="exact"/>
        </dgm:presLayoutVars>
      </dgm:prSet>
      <dgm:spPr/>
    </dgm:pt>
    <dgm:pt modelId="{2231B001-0C39-4FCF-8796-2E9651400302}" type="pres">
      <dgm:prSet presAssocID="{B409DB0C-982E-44D4-8E97-42796BF2FC93}" presName="compNode" presStyleCnt="0"/>
      <dgm:spPr/>
    </dgm:pt>
    <dgm:pt modelId="{B518CD84-ED7A-4D2A-A5FE-05EBD5AD704D}" type="pres">
      <dgm:prSet presAssocID="{B409DB0C-982E-44D4-8E97-42796BF2FC93}" presName="pictRect" presStyleLbl="nod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609D0C7A-06FD-4FA0-A9A2-42694FE1DD53}" type="pres">
      <dgm:prSet presAssocID="{B409DB0C-982E-44D4-8E97-42796BF2FC93}" presName="textRect" presStyleLbl="revTx" presStyleIdx="0" presStyleCnt="6">
        <dgm:presLayoutVars>
          <dgm:bulletEnabled val="1"/>
        </dgm:presLayoutVars>
      </dgm:prSet>
      <dgm:spPr/>
    </dgm:pt>
    <dgm:pt modelId="{9ACD1174-1033-496A-A3FC-2822FAED0691}" type="pres">
      <dgm:prSet presAssocID="{C991B5E0-72B6-42EE-B6A3-940A20F14872}" presName="sibTrans" presStyleLbl="sibTrans2D1" presStyleIdx="0" presStyleCnt="0"/>
      <dgm:spPr/>
    </dgm:pt>
    <dgm:pt modelId="{E570C840-3BF5-4C73-9283-0D151F4A137A}" type="pres">
      <dgm:prSet presAssocID="{7234491C-713D-4E0C-A811-56AAD5041B3C}" presName="compNode" presStyleCnt="0"/>
      <dgm:spPr/>
    </dgm:pt>
    <dgm:pt modelId="{731708A9-5EEF-45E8-B55C-4ADBAD8EF9AC}" type="pres">
      <dgm:prSet presAssocID="{7234491C-713D-4E0C-A811-56AAD5041B3C}" presName="pict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7A5BA32-E5EE-4F9A-91AC-980874BADCDC}" type="pres">
      <dgm:prSet presAssocID="{7234491C-713D-4E0C-A811-56AAD5041B3C}" presName="textRect" presStyleLbl="revTx" presStyleIdx="1" presStyleCnt="6">
        <dgm:presLayoutVars>
          <dgm:bulletEnabled val="1"/>
        </dgm:presLayoutVars>
      </dgm:prSet>
      <dgm:spPr/>
    </dgm:pt>
    <dgm:pt modelId="{2ECFB91B-2DF3-4D00-BD21-1A75987D8FC0}" type="pres">
      <dgm:prSet presAssocID="{C44F2AEB-1777-468F-97C6-8F0DE40D2AB0}" presName="sibTrans" presStyleLbl="sibTrans2D1" presStyleIdx="0" presStyleCnt="0"/>
      <dgm:spPr/>
    </dgm:pt>
    <dgm:pt modelId="{998301DC-1535-4B14-BEE7-30FB1DAC5DE2}" type="pres">
      <dgm:prSet presAssocID="{664D4C94-9788-4F5E-BFDB-AE07E3E82305}" presName="compNode" presStyleCnt="0"/>
      <dgm:spPr/>
    </dgm:pt>
    <dgm:pt modelId="{8590448D-F9AD-4C8D-AD65-8513DDB4F567}" type="pres">
      <dgm:prSet presAssocID="{664D4C94-9788-4F5E-BFDB-AE07E3E82305}" presName="pictRect" presStyleLbl="node1" presStyleIdx="2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5759DD94-2103-41C1-86B6-27988D5735CB}" type="pres">
      <dgm:prSet presAssocID="{664D4C94-9788-4F5E-BFDB-AE07E3E82305}" presName="textRect" presStyleLbl="revTx" presStyleIdx="2" presStyleCnt="6">
        <dgm:presLayoutVars>
          <dgm:bulletEnabled val="1"/>
        </dgm:presLayoutVars>
      </dgm:prSet>
      <dgm:spPr/>
    </dgm:pt>
    <dgm:pt modelId="{49735A2F-0EB7-4BDD-B839-A7D91CE1D92D}" type="pres">
      <dgm:prSet presAssocID="{6E0BD1A2-407E-4920-B64D-39D659351EC3}" presName="sibTrans" presStyleLbl="sibTrans2D1" presStyleIdx="0" presStyleCnt="0"/>
      <dgm:spPr/>
    </dgm:pt>
    <dgm:pt modelId="{D8061383-883B-4139-9957-E9DDD9CB6E28}" type="pres">
      <dgm:prSet presAssocID="{69B90858-A09D-4D6B-A7D4-DDF4BFC16CA9}" presName="compNode" presStyleCnt="0"/>
      <dgm:spPr/>
    </dgm:pt>
    <dgm:pt modelId="{15036995-4BB3-4518-A2E8-06AB4DB9DB11}" type="pres">
      <dgm:prSet presAssocID="{69B90858-A09D-4D6B-A7D4-DDF4BFC16CA9}" presName="pictRect" presStyleLbl="node1" presStyleIdx="3" presStyleCnt="6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06486063-99DC-418A-AAF1-F7D962E51E81}" type="pres">
      <dgm:prSet presAssocID="{69B90858-A09D-4D6B-A7D4-DDF4BFC16CA9}" presName="textRect" presStyleLbl="revTx" presStyleIdx="3" presStyleCnt="6">
        <dgm:presLayoutVars>
          <dgm:bulletEnabled val="1"/>
        </dgm:presLayoutVars>
      </dgm:prSet>
      <dgm:spPr/>
    </dgm:pt>
    <dgm:pt modelId="{FB80D7ED-E418-4789-84B7-20D1F519ACA6}" type="pres">
      <dgm:prSet presAssocID="{0A93058A-34F2-4C6D-8744-6172A82FC708}" presName="sibTrans" presStyleLbl="sibTrans2D1" presStyleIdx="0" presStyleCnt="0"/>
      <dgm:spPr/>
    </dgm:pt>
    <dgm:pt modelId="{4A116162-09A0-41D1-999A-20B1A5DD9E62}" type="pres">
      <dgm:prSet presAssocID="{1DB7FAD1-B78F-4029-A179-67109940CFFB}" presName="compNode" presStyleCnt="0"/>
      <dgm:spPr/>
    </dgm:pt>
    <dgm:pt modelId="{AF28A18D-360D-461E-B48D-2AC1A4E74FA3}" type="pres">
      <dgm:prSet presAssocID="{1DB7FAD1-B78F-4029-A179-67109940CFFB}" presName="pictRect" presStyleLbl="nod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64DC134-28D5-4CA5-810E-89FD7514F2BB}" type="pres">
      <dgm:prSet presAssocID="{1DB7FAD1-B78F-4029-A179-67109940CFFB}" presName="textRect" presStyleLbl="revTx" presStyleIdx="4" presStyleCnt="6">
        <dgm:presLayoutVars>
          <dgm:bulletEnabled val="1"/>
        </dgm:presLayoutVars>
      </dgm:prSet>
      <dgm:spPr/>
    </dgm:pt>
    <dgm:pt modelId="{0E056FBD-A2C5-4AA6-B08F-9A00DEFF9E6F}" type="pres">
      <dgm:prSet presAssocID="{9FD6E28E-CA2D-4FE9-A53B-CA3E7A83C0EF}" presName="sibTrans" presStyleLbl="sibTrans2D1" presStyleIdx="0" presStyleCnt="0"/>
      <dgm:spPr/>
    </dgm:pt>
    <dgm:pt modelId="{CA1F1788-F363-4155-9065-759BF15F965A}" type="pres">
      <dgm:prSet presAssocID="{9E2DF16A-12E0-458E-970B-A95AF394ED0F}" presName="compNode" presStyleCnt="0"/>
      <dgm:spPr/>
    </dgm:pt>
    <dgm:pt modelId="{914BFFC8-352D-4DEF-8A6D-2D8B2C422FF9}" type="pres">
      <dgm:prSet presAssocID="{9E2DF16A-12E0-458E-970B-A95AF394ED0F}" presName="pictRect" presStyleLbl="node1" presStyleIdx="5" presStyleCnt="6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CDB24734-746D-4212-880E-C47715A87874}" type="pres">
      <dgm:prSet presAssocID="{9E2DF16A-12E0-458E-970B-A95AF394ED0F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2AB45D03-ACD6-4E47-8DC4-9AE8922FFC4A}" srcId="{27A080C3-A2E4-4809-8174-BC470EA1078F}" destId="{1DB7FAD1-B78F-4029-A179-67109940CFFB}" srcOrd="4" destOrd="0" parTransId="{BF198909-7419-43E4-B6E0-E596A2E2E2CC}" sibTransId="{9FD6E28E-CA2D-4FE9-A53B-CA3E7A83C0EF}"/>
    <dgm:cxn modelId="{5CF25806-BFF9-4A68-A94C-CB57B6431F0C}" type="presOf" srcId="{C44F2AEB-1777-468F-97C6-8F0DE40D2AB0}" destId="{2ECFB91B-2DF3-4D00-BD21-1A75987D8FC0}" srcOrd="0" destOrd="0" presId="urn:microsoft.com/office/officeart/2005/8/layout/pList1"/>
    <dgm:cxn modelId="{37033211-28DB-40DC-8E12-C9F424577A36}" type="presOf" srcId="{9FD6E28E-CA2D-4FE9-A53B-CA3E7A83C0EF}" destId="{0E056FBD-A2C5-4AA6-B08F-9A00DEFF9E6F}" srcOrd="0" destOrd="0" presId="urn:microsoft.com/office/officeart/2005/8/layout/pList1"/>
    <dgm:cxn modelId="{BBF58E12-B2DD-484C-BE89-4AF562E02FC9}" srcId="{27A080C3-A2E4-4809-8174-BC470EA1078F}" destId="{B409DB0C-982E-44D4-8E97-42796BF2FC93}" srcOrd="0" destOrd="0" parTransId="{5B7CB0A1-DE5E-49FF-A6A1-361EBAB459AA}" sibTransId="{C991B5E0-72B6-42EE-B6A3-940A20F14872}"/>
    <dgm:cxn modelId="{454D722F-43E0-4775-A757-872EDAF35B0B}" srcId="{27A080C3-A2E4-4809-8174-BC470EA1078F}" destId="{664D4C94-9788-4F5E-BFDB-AE07E3E82305}" srcOrd="2" destOrd="0" parTransId="{B7DDE14E-F80B-4154-8699-B76DCE945C16}" sibTransId="{6E0BD1A2-407E-4920-B64D-39D659351EC3}"/>
    <dgm:cxn modelId="{3BBE3640-EBAD-47FA-AB8E-7819F5CCB284}" type="presOf" srcId="{B409DB0C-982E-44D4-8E97-42796BF2FC93}" destId="{609D0C7A-06FD-4FA0-A9A2-42694FE1DD53}" srcOrd="0" destOrd="0" presId="urn:microsoft.com/office/officeart/2005/8/layout/pList1"/>
    <dgm:cxn modelId="{5E74FA8C-3F75-4F92-B3DF-85445F20E3D7}" type="presOf" srcId="{27A080C3-A2E4-4809-8174-BC470EA1078F}" destId="{EFFF2694-0D57-4F06-BFE3-3FF22B47E640}" srcOrd="0" destOrd="0" presId="urn:microsoft.com/office/officeart/2005/8/layout/pList1"/>
    <dgm:cxn modelId="{2E7F2A92-8678-46C7-913A-37B98D4616E6}" type="presOf" srcId="{C991B5E0-72B6-42EE-B6A3-940A20F14872}" destId="{9ACD1174-1033-496A-A3FC-2822FAED0691}" srcOrd="0" destOrd="0" presId="urn:microsoft.com/office/officeart/2005/8/layout/pList1"/>
    <dgm:cxn modelId="{46CF089E-E9C8-40F6-86DD-024F3E4115DA}" srcId="{27A080C3-A2E4-4809-8174-BC470EA1078F}" destId="{7234491C-713D-4E0C-A811-56AAD5041B3C}" srcOrd="1" destOrd="0" parTransId="{6F064671-BCC7-4372-A08C-BA685C635506}" sibTransId="{C44F2AEB-1777-468F-97C6-8F0DE40D2AB0}"/>
    <dgm:cxn modelId="{8E4D55AA-D549-4E62-8EBE-F5B480A571E5}" type="presOf" srcId="{7234491C-713D-4E0C-A811-56AAD5041B3C}" destId="{E7A5BA32-E5EE-4F9A-91AC-980874BADCDC}" srcOrd="0" destOrd="0" presId="urn:microsoft.com/office/officeart/2005/8/layout/pList1"/>
    <dgm:cxn modelId="{9E6D99B5-4401-422D-94D6-50F593B25D14}" type="presOf" srcId="{1DB7FAD1-B78F-4029-A179-67109940CFFB}" destId="{464DC134-28D5-4CA5-810E-89FD7514F2BB}" srcOrd="0" destOrd="0" presId="urn:microsoft.com/office/officeart/2005/8/layout/pList1"/>
    <dgm:cxn modelId="{06E38AB6-0815-4EC9-8C5D-222A4343C490}" type="presOf" srcId="{9E2DF16A-12E0-458E-970B-A95AF394ED0F}" destId="{CDB24734-746D-4212-880E-C47715A87874}" srcOrd="0" destOrd="0" presId="urn:microsoft.com/office/officeart/2005/8/layout/pList1"/>
    <dgm:cxn modelId="{0B7142BD-19CB-40A0-A1BE-6D7D1E97124A}" srcId="{27A080C3-A2E4-4809-8174-BC470EA1078F}" destId="{9E2DF16A-12E0-458E-970B-A95AF394ED0F}" srcOrd="5" destOrd="0" parTransId="{BCEBEF25-1C7A-412F-B42B-267DF7458F88}" sibTransId="{0CF59376-9C58-4A2F-891A-67183A89BE11}"/>
    <dgm:cxn modelId="{0F7FD3C3-457C-41AE-B54D-11019D66ADE5}" type="presOf" srcId="{664D4C94-9788-4F5E-BFDB-AE07E3E82305}" destId="{5759DD94-2103-41C1-86B6-27988D5735CB}" srcOrd="0" destOrd="0" presId="urn:microsoft.com/office/officeart/2005/8/layout/pList1"/>
    <dgm:cxn modelId="{F8B47BD2-0667-4257-B0E7-FEECD0B90F42}" type="presOf" srcId="{6E0BD1A2-407E-4920-B64D-39D659351EC3}" destId="{49735A2F-0EB7-4BDD-B839-A7D91CE1D92D}" srcOrd="0" destOrd="0" presId="urn:microsoft.com/office/officeart/2005/8/layout/pList1"/>
    <dgm:cxn modelId="{DA10F7DF-C81E-48F0-8360-2E2659810856}" type="presOf" srcId="{0A93058A-34F2-4C6D-8744-6172A82FC708}" destId="{FB80D7ED-E418-4789-84B7-20D1F519ACA6}" srcOrd="0" destOrd="0" presId="urn:microsoft.com/office/officeart/2005/8/layout/pList1"/>
    <dgm:cxn modelId="{33D989E9-94B5-400A-8EBD-16B3C3BFC8A5}" srcId="{27A080C3-A2E4-4809-8174-BC470EA1078F}" destId="{69B90858-A09D-4D6B-A7D4-DDF4BFC16CA9}" srcOrd="3" destOrd="0" parTransId="{34C4CE06-78C8-4ADB-93BA-36DBCB2833C3}" sibTransId="{0A93058A-34F2-4C6D-8744-6172A82FC708}"/>
    <dgm:cxn modelId="{0ADF25F8-93DB-49F1-BDDF-3175EBBBBA88}" type="presOf" srcId="{69B90858-A09D-4D6B-A7D4-DDF4BFC16CA9}" destId="{06486063-99DC-418A-AAF1-F7D962E51E81}" srcOrd="0" destOrd="0" presId="urn:microsoft.com/office/officeart/2005/8/layout/pList1"/>
    <dgm:cxn modelId="{B9A89D22-7F0F-4512-8ABA-5DACB0A465A0}" type="presParOf" srcId="{EFFF2694-0D57-4F06-BFE3-3FF22B47E640}" destId="{2231B001-0C39-4FCF-8796-2E9651400302}" srcOrd="0" destOrd="0" presId="urn:microsoft.com/office/officeart/2005/8/layout/pList1"/>
    <dgm:cxn modelId="{ADB0AB74-F0A7-49EB-86E3-4DCE33541E15}" type="presParOf" srcId="{2231B001-0C39-4FCF-8796-2E9651400302}" destId="{B518CD84-ED7A-4D2A-A5FE-05EBD5AD704D}" srcOrd="0" destOrd="0" presId="urn:microsoft.com/office/officeart/2005/8/layout/pList1"/>
    <dgm:cxn modelId="{74821764-58B2-4F2E-9F92-0A17830B5D3D}" type="presParOf" srcId="{2231B001-0C39-4FCF-8796-2E9651400302}" destId="{609D0C7A-06FD-4FA0-A9A2-42694FE1DD53}" srcOrd="1" destOrd="0" presId="urn:microsoft.com/office/officeart/2005/8/layout/pList1"/>
    <dgm:cxn modelId="{A2BCE8BA-D18E-4239-8E72-A2EE8E677B20}" type="presParOf" srcId="{EFFF2694-0D57-4F06-BFE3-3FF22B47E640}" destId="{9ACD1174-1033-496A-A3FC-2822FAED0691}" srcOrd="1" destOrd="0" presId="urn:microsoft.com/office/officeart/2005/8/layout/pList1"/>
    <dgm:cxn modelId="{22D6DB10-BB66-44D6-B210-E2FA31D81ACF}" type="presParOf" srcId="{EFFF2694-0D57-4F06-BFE3-3FF22B47E640}" destId="{E570C840-3BF5-4C73-9283-0D151F4A137A}" srcOrd="2" destOrd="0" presId="urn:microsoft.com/office/officeart/2005/8/layout/pList1"/>
    <dgm:cxn modelId="{9288E7B8-32B0-48F6-BEB4-D1215F22A7E6}" type="presParOf" srcId="{E570C840-3BF5-4C73-9283-0D151F4A137A}" destId="{731708A9-5EEF-45E8-B55C-4ADBAD8EF9AC}" srcOrd="0" destOrd="0" presId="urn:microsoft.com/office/officeart/2005/8/layout/pList1"/>
    <dgm:cxn modelId="{E125F947-57EF-4E1E-BF7E-90EA2B956CB2}" type="presParOf" srcId="{E570C840-3BF5-4C73-9283-0D151F4A137A}" destId="{E7A5BA32-E5EE-4F9A-91AC-980874BADCDC}" srcOrd="1" destOrd="0" presId="urn:microsoft.com/office/officeart/2005/8/layout/pList1"/>
    <dgm:cxn modelId="{03D6FD40-E1D6-4B58-9E4C-D5FFE78F010B}" type="presParOf" srcId="{EFFF2694-0D57-4F06-BFE3-3FF22B47E640}" destId="{2ECFB91B-2DF3-4D00-BD21-1A75987D8FC0}" srcOrd="3" destOrd="0" presId="urn:microsoft.com/office/officeart/2005/8/layout/pList1"/>
    <dgm:cxn modelId="{CCD1E736-A1D7-4055-85F8-FA86C855CDAD}" type="presParOf" srcId="{EFFF2694-0D57-4F06-BFE3-3FF22B47E640}" destId="{998301DC-1535-4B14-BEE7-30FB1DAC5DE2}" srcOrd="4" destOrd="0" presId="urn:microsoft.com/office/officeart/2005/8/layout/pList1"/>
    <dgm:cxn modelId="{DA1FA2F7-77C5-484F-B23C-29B265369E52}" type="presParOf" srcId="{998301DC-1535-4B14-BEE7-30FB1DAC5DE2}" destId="{8590448D-F9AD-4C8D-AD65-8513DDB4F567}" srcOrd="0" destOrd="0" presId="urn:microsoft.com/office/officeart/2005/8/layout/pList1"/>
    <dgm:cxn modelId="{F7AD41F8-7F73-482D-B72B-EEEA01B8749B}" type="presParOf" srcId="{998301DC-1535-4B14-BEE7-30FB1DAC5DE2}" destId="{5759DD94-2103-41C1-86B6-27988D5735CB}" srcOrd="1" destOrd="0" presId="urn:microsoft.com/office/officeart/2005/8/layout/pList1"/>
    <dgm:cxn modelId="{D5DF2C52-07D4-4CBF-91CE-4304ABE25006}" type="presParOf" srcId="{EFFF2694-0D57-4F06-BFE3-3FF22B47E640}" destId="{49735A2F-0EB7-4BDD-B839-A7D91CE1D92D}" srcOrd="5" destOrd="0" presId="urn:microsoft.com/office/officeart/2005/8/layout/pList1"/>
    <dgm:cxn modelId="{07FEA5FF-DF8E-468C-865B-EBD06D63337C}" type="presParOf" srcId="{EFFF2694-0D57-4F06-BFE3-3FF22B47E640}" destId="{D8061383-883B-4139-9957-E9DDD9CB6E28}" srcOrd="6" destOrd="0" presId="urn:microsoft.com/office/officeart/2005/8/layout/pList1"/>
    <dgm:cxn modelId="{A443DFFB-7076-4230-BF9B-5B3863197849}" type="presParOf" srcId="{D8061383-883B-4139-9957-E9DDD9CB6E28}" destId="{15036995-4BB3-4518-A2E8-06AB4DB9DB11}" srcOrd="0" destOrd="0" presId="urn:microsoft.com/office/officeart/2005/8/layout/pList1"/>
    <dgm:cxn modelId="{E59D6ECA-6E16-4CD7-89A1-E1DB7C04B195}" type="presParOf" srcId="{D8061383-883B-4139-9957-E9DDD9CB6E28}" destId="{06486063-99DC-418A-AAF1-F7D962E51E81}" srcOrd="1" destOrd="0" presId="urn:microsoft.com/office/officeart/2005/8/layout/pList1"/>
    <dgm:cxn modelId="{8802C9D9-CD11-4E3E-8EFD-2DF8A2B2605C}" type="presParOf" srcId="{EFFF2694-0D57-4F06-BFE3-3FF22B47E640}" destId="{FB80D7ED-E418-4789-84B7-20D1F519ACA6}" srcOrd="7" destOrd="0" presId="urn:microsoft.com/office/officeart/2005/8/layout/pList1"/>
    <dgm:cxn modelId="{9C7DDA15-1590-4185-A807-E02292707880}" type="presParOf" srcId="{EFFF2694-0D57-4F06-BFE3-3FF22B47E640}" destId="{4A116162-09A0-41D1-999A-20B1A5DD9E62}" srcOrd="8" destOrd="0" presId="urn:microsoft.com/office/officeart/2005/8/layout/pList1"/>
    <dgm:cxn modelId="{AD597A95-F0BA-4FD0-921E-2165515B66EA}" type="presParOf" srcId="{4A116162-09A0-41D1-999A-20B1A5DD9E62}" destId="{AF28A18D-360D-461E-B48D-2AC1A4E74FA3}" srcOrd="0" destOrd="0" presId="urn:microsoft.com/office/officeart/2005/8/layout/pList1"/>
    <dgm:cxn modelId="{4959AE15-7DD9-42F7-A382-5AE085AF10F6}" type="presParOf" srcId="{4A116162-09A0-41D1-999A-20B1A5DD9E62}" destId="{464DC134-28D5-4CA5-810E-89FD7514F2BB}" srcOrd="1" destOrd="0" presId="urn:microsoft.com/office/officeart/2005/8/layout/pList1"/>
    <dgm:cxn modelId="{9593EA73-59D0-4F53-8D74-2B5CDB630CE0}" type="presParOf" srcId="{EFFF2694-0D57-4F06-BFE3-3FF22B47E640}" destId="{0E056FBD-A2C5-4AA6-B08F-9A00DEFF9E6F}" srcOrd="9" destOrd="0" presId="urn:microsoft.com/office/officeart/2005/8/layout/pList1"/>
    <dgm:cxn modelId="{E1ED78C9-7CB2-46FA-9218-6A97A60F14BE}" type="presParOf" srcId="{EFFF2694-0D57-4F06-BFE3-3FF22B47E640}" destId="{CA1F1788-F363-4155-9065-759BF15F965A}" srcOrd="10" destOrd="0" presId="urn:microsoft.com/office/officeart/2005/8/layout/pList1"/>
    <dgm:cxn modelId="{3CB70E20-F8B3-4A1E-A90C-D259B97AA8A8}" type="presParOf" srcId="{CA1F1788-F363-4155-9065-759BF15F965A}" destId="{914BFFC8-352D-4DEF-8A6D-2D8B2C422FF9}" srcOrd="0" destOrd="0" presId="urn:microsoft.com/office/officeart/2005/8/layout/pList1"/>
    <dgm:cxn modelId="{CC3E1811-C622-47CC-B8AA-B2CCEEA84A72}" type="presParOf" srcId="{CA1F1788-F363-4155-9065-759BF15F965A}" destId="{CDB24734-746D-4212-880E-C47715A8787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B69EE-C0B6-4E8D-A1BB-EB4B9202FF7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Las ambulancias disponen de equipos médicos, para monitorear el estado de sus pacientes</a:t>
          </a:r>
        </a:p>
      </dsp:txBody>
      <dsp:txXfrm>
        <a:off x="0" y="39687"/>
        <a:ext cx="3286125" cy="1971675"/>
      </dsp:txXfrm>
    </dsp:sp>
    <dsp:sp modelId="{C3D7B31A-4256-48BB-AF7C-D1814B5C79DA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Paramédico debe tomar acciones inmediatas</a:t>
          </a:r>
        </a:p>
      </dsp:txBody>
      <dsp:txXfrm>
        <a:off x="3614737" y="39687"/>
        <a:ext cx="3286125" cy="1971675"/>
      </dsp:txXfrm>
    </dsp:sp>
    <dsp:sp modelId="{F8F3CEDE-6160-4E4F-AA07-D2F3B755FEE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El paciente es trasferido al doctor de turno, pero puede que no conozca a tiempo la situación del paciente</a:t>
          </a:r>
        </a:p>
      </dsp:txBody>
      <dsp:txXfrm>
        <a:off x="7229475" y="39687"/>
        <a:ext cx="3286125" cy="1971675"/>
      </dsp:txXfrm>
    </dsp:sp>
    <dsp:sp modelId="{3A54546F-4532-4F58-A3DC-F3E9E197E4F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Dispositivo </a:t>
          </a:r>
          <a:r>
            <a:rPr lang="es-ES" sz="2500" kern="1200" dirty="0" err="1"/>
            <a:t>IoT</a:t>
          </a:r>
          <a:r>
            <a:rPr lang="es-ES" sz="2500" kern="1200" dirty="0"/>
            <a:t> capaz de monitorear la actividad del equipo medico dentro de una ambulancia</a:t>
          </a:r>
        </a:p>
      </dsp:txBody>
      <dsp:txXfrm>
        <a:off x="1807368" y="2339975"/>
        <a:ext cx="3286125" cy="1971675"/>
      </dsp:txXfrm>
    </dsp:sp>
    <dsp:sp modelId="{92B9B687-7F0B-44EA-9B6B-EC49EC203B8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Se programa un controlador </a:t>
          </a:r>
          <a:r>
            <a:rPr lang="es-ES" sz="2500" kern="1200" dirty="0" err="1"/>
            <a:t>PIC</a:t>
          </a:r>
          <a:r>
            <a:rPr lang="es-ES" sz="2500" kern="1200" dirty="0"/>
            <a:t> para monitorear la actividad de los equipos médicos 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8CD84-ED7A-4D2A-A5FE-05EBD5AD704D}">
      <dsp:nvSpPr>
        <dsp:cNvPr id="0" name=""/>
        <dsp:cNvSpPr/>
      </dsp:nvSpPr>
      <dsp:spPr>
        <a:xfrm>
          <a:off x="534535" y="2832"/>
          <a:ext cx="2273591" cy="1566504"/>
        </a:xfrm>
        <a:prstGeom prst="round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D0C7A-06FD-4FA0-A9A2-42694FE1DD53}">
      <dsp:nvSpPr>
        <dsp:cNvPr id="0" name=""/>
        <dsp:cNvSpPr/>
      </dsp:nvSpPr>
      <dsp:spPr>
        <a:xfrm>
          <a:off x="534535" y="1569336"/>
          <a:ext cx="2273591" cy="843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PIC16F18875 </a:t>
          </a:r>
          <a:endParaRPr lang="es-EC" sz="1800" kern="1200" dirty="0"/>
        </a:p>
      </dsp:txBody>
      <dsp:txXfrm>
        <a:off x="534535" y="1569336"/>
        <a:ext cx="2273591" cy="843502"/>
      </dsp:txXfrm>
    </dsp:sp>
    <dsp:sp modelId="{731708A9-5EEF-45E8-B55C-4ADBAD8EF9AC}">
      <dsp:nvSpPr>
        <dsp:cNvPr id="0" name=""/>
        <dsp:cNvSpPr/>
      </dsp:nvSpPr>
      <dsp:spPr>
        <a:xfrm>
          <a:off x="3035581" y="2832"/>
          <a:ext cx="2273591" cy="1566504"/>
        </a:xfrm>
        <a:prstGeom prst="round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5BA32-E5EE-4F9A-91AC-980874BADCDC}">
      <dsp:nvSpPr>
        <dsp:cNvPr id="0" name=""/>
        <dsp:cNvSpPr/>
      </dsp:nvSpPr>
      <dsp:spPr>
        <a:xfrm>
          <a:off x="3035581" y="1569336"/>
          <a:ext cx="2273591" cy="843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 err="1"/>
            <a:t>Board</a:t>
          </a:r>
          <a:r>
            <a:rPr lang="es-ES" sz="1800" b="0" i="0" kern="1200" dirty="0"/>
            <a:t> </a:t>
          </a:r>
          <a:r>
            <a:rPr lang="es-ES" sz="1800" b="0" i="0" kern="1200" dirty="0" err="1"/>
            <a:t>Curiosity</a:t>
          </a:r>
          <a:r>
            <a:rPr lang="es-ES" sz="1800" b="0" i="0" kern="1200" dirty="0"/>
            <a:t> HPC </a:t>
          </a:r>
          <a:endParaRPr lang="es-EC" sz="1800" kern="1200" dirty="0"/>
        </a:p>
      </dsp:txBody>
      <dsp:txXfrm>
        <a:off x="3035581" y="1569336"/>
        <a:ext cx="2273591" cy="843502"/>
      </dsp:txXfrm>
    </dsp:sp>
    <dsp:sp modelId="{8590448D-F9AD-4C8D-AD65-8513DDB4F567}">
      <dsp:nvSpPr>
        <dsp:cNvPr id="0" name=""/>
        <dsp:cNvSpPr/>
      </dsp:nvSpPr>
      <dsp:spPr>
        <a:xfrm>
          <a:off x="5536627" y="2832"/>
          <a:ext cx="2273591" cy="1566504"/>
        </a:xfrm>
        <a:prstGeom prst="round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9DD94-2103-41C1-86B6-27988D5735CB}">
      <dsp:nvSpPr>
        <dsp:cNvPr id="0" name=""/>
        <dsp:cNvSpPr/>
      </dsp:nvSpPr>
      <dsp:spPr>
        <a:xfrm>
          <a:off x="5536627" y="1569336"/>
          <a:ext cx="2273591" cy="843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Baterías</a:t>
          </a:r>
          <a:endParaRPr lang="es-EC" sz="1800" kern="1200" dirty="0"/>
        </a:p>
      </dsp:txBody>
      <dsp:txXfrm>
        <a:off x="5536627" y="1569336"/>
        <a:ext cx="2273591" cy="843502"/>
      </dsp:txXfrm>
    </dsp:sp>
    <dsp:sp modelId="{15036995-4BB3-4518-A2E8-06AB4DB9DB11}">
      <dsp:nvSpPr>
        <dsp:cNvPr id="0" name=""/>
        <dsp:cNvSpPr/>
      </dsp:nvSpPr>
      <dsp:spPr>
        <a:xfrm>
          <a:off x="8037673" y="2832"/>
          <a:ext cx="2273591" cy="1566504"/>
        </a:xfrm>
        <a:prstGeom prst="round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86063-99DC-418A-AAF1-F7D962E51E81}">
      <dsp:nvSpPr>
        <dsp:cNvPr id="0" name=""/>
        <dsp:cNvSpPr/>
      </dsp:nvSpPr>
      <dsp:spPr>
        <a:xfrm>
          <a:off x="8037673" y="1569336"/>
          <a:ext cx="2273591" cy="843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Xkit</a:t>
          </a:r>
          <a:r>
            <a:rPr lang="es-MX" sz="1800" kern="1200" dirty="0"/>
            <a:t> – </a:t>
          </a:r>
          <a:r>
            <a:rPr lang="es-MX" sz="1800" kern="1200" dirty="0" err="1"/>
            <a:t>Thinxtra</a:t>
          </a:r>
          <a:endParaRPr lang="es-EC" sz="1800" kern="1200" dirty="0"/>
        </a:p>
      </dsp:txBody>
      <dsp:txXfrm>
        <a:off x="8037673" y="1569336"/>
        <a:ext cx="2273591" cy="843502"/>
      </dsp:txXfrm>
    </dsp:sp>
    <dsp:sp modelId="{AF28A18D-360D-461E-B48D-2AC1A4E74FA3}">
      <dsp:nvSpPr>
        <dsp:cNvPr id="0" name=""/>
        <dsp:cNvSpPr/>
      </dsp:nvSpPr>
      <dsp:spPr>
        <a:xfrm>
          <a:off x="3035581" y="2640198"/>
          <a:ext cx="2273591" cy="1566504"/>
        </a:xfrm>
        <a:prstGeom prst="round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DC134-28D5-4CA5-810E-89FD7514F2BB}">
      <dsp:nvSpPr>
        <dsp:cNvPr id="0" name=""/>
        <dsp:cNvSpPr/>
      </dsp:nvSpPr>
      <dsp:spPr>
        <a:xfrm>
          <a:off x="3035581" y="4206702"/>
          <a:ext cx="2273591" cy="843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Equipos médicos (Arduino UNO)</a:t>
          </a:r>
          <a:endParaRPr lang="es-EC" sz="1800" kern="1200" dirty="0"/>
        </a:p>
      </dsp:txBody>
      <dsp:txXfrm>
        <a:off x="3035581" y="4206702"/>
        <a:ext cx="2273591" cy="843502"/>
      </dsp:txXfrm>
    </dsp:sp>
    <dsp:sp modelId="{914BFFC8-352D-4DEF-8A6D-2D8B2C422FF9}">
      <dsp:nvSpPr>
        <dsp:cNvPr id="0" name=""/>
        <dsp:cNvSpPr/>
      </dsp:nvSpPr>
      <dsp:spPr>
        <a:xfrm>
          <a:off x="5536627" y="2640198"/>
          <a:ext cx="2273591" cy="1566504"/>
        </a:xfrm>
        <a:prstGeom prst="round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4734-746D-4212-880E-C47715A87874}">
      <dsp:nvSpPr>
        <dsp:cNvPr id="0" name=""/>
        <dsp:cNvSpPr/>
      </dsp:nvSpPr>
      <dsp:spPr>
        <a:xfrm>
          <a:off x="5536627" y="4206702"/>
          <a:ext cx="2273591" cy="843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Jumpers</a:t>
          </a:r>
          <a:endParaRPr lang="es-EC" sz="1800" kern="1200" dirty="0"/>
        </a:p>
      </dsp:txBody>
      <dsp:txXfrm>
        <a:off x="5536627" y="4206702"/>
        <a:ext cx="2273591" cy="84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EFC15-455F-4B66-8BCE-8CBE4846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56A375-6C04-4984-ADD6-5301CFC63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D7130-D420-4EE5-B69E-6167B810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84AE6-88FE-4B63-B72F-994EE2C3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0B58C-AFFC-42C1-B36F-6A88DDF6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0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738D5-3E84-46B6-BD19-0CAAAF21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772A68-0C91-426A-89F8-9640C1C8E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3F90E-9B7A-474F-A8C1-1BB8C9B1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8E16D-2031-46FB-B857-715FE60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14552-161C-45AC-8AF6-CEEEC3E1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60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C653CA-5D33-4137-AFA4-0DF1B5E09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EAD1DD-2168-4894-A407-C2102690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50B029-C5A1-4557-95B8-0930F734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49594-4D90-41ED-A3D9-8CBEFAA3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DA178-7C13-49D0-B8FF-9531B31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517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48A6-CB7B-4160-8EB6-AE4B3A30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B8706-6824-41A9-993E-1E85960F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D3E75-CE6C-4547-8F60-5083E80B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D36BB-630A-4A54-A35E-7ABB0540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A4705-0B18-49E8-857F-C68FB202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91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7CDAE-3215-44DA-81E2-1E2A5E4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8180FC-3D1B-4AFE-848C-BB244071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2479F-FEF3-46F8-AEF4-F3FCC843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DE533-9C93-4EB7-A567-F8E75200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CED93-B4DD-4021-A959-5A82574E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90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CE83D-D1B3-4F91-9D0B-983BC99A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8B57B-6798-4889-97AC-D24C2008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58D6E5-D17E-4B70-B7BE-7ABC07DD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6180D6-2EEE-4254-881B-B99DBF5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6611FC-D74B-4C32-B225-F9AF5E6C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D9DA4-47CF-4DCC-9F74-2EFFA385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68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32470-8CB3-48C2-8765-19B14871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382793-4F2C-444A-8E5D-550E5303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3AF40-E357-471B-8E55-1BCDF6A8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755835-0AD8-4BF0-803D-E27B3B217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29E6BA-76C5-48F0-AC75-2B022EF50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D30850-1940-496B-BF9C-90AD0AB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706AB3-0F34-4B7E-9AEF-EAF6E75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9502E2-B930-4858-BCF0-B2D182A7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6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9FEF-8A75-403C-A88F-225A0E11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FC04B6-EC8C-4788-8B75-68B9B5D8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18D2F0-0762-4EBB-90E7-CF0ED09E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1AD65A-9F20-4001-B8F3-1BB6A678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71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814E5B-8C09-4F38-9278-76BEDAC7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5A48B5-7101-4604-A8DF-0B1B6545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FFABF0-3A4F-46CF-AF92-BD395395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92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FA2D-1B7A-4144-BD74-0577A241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2F801-F571-45E5-965E-4DB7BF26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C9BE5-D5CA-43D4-A1B1-57DD4DE9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6C2C2D-49D0-4AB9-BA3F-C7C6A16D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8BBB78-8D7B-463A-B85C-67C367D8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E399C2-DE50-40C6-8123-CF6C1BED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86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778A-5D9E-4256-A56A-59CB3B6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F43B3E-1E3A-47D6-8BB4-F6AA3A37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1C898A-F4C8-4493-A1D1-E1843E8EB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AC067-FFAA-4FFD-9194-BA7B0A5D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47FF47-715E-4EAA-9F63-6ED97164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D5425-7EB0-4C39-B6E6-15C3E04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45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76AB02-3D60-4123-B2A7-AAB51FB2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205965-AC16-43A6-8A60-9705466C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BD5D0-3EDB-464A-9D8D-6A271E193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7CA6-AF66-4026-B60A-82FD8A266C22}" type="datetimeFigureOut">
              <a:rPr lang="es-EC" smtClean="0"/>
              <a:t>23/8/2019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7EC2A-70BA-4DBD-A325-8813707E4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A4D5C-6917-45B4-8874-34F7BA64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106A-95E0-4C5A-9942-397A9F1D56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83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D4F97-C16E-44B0-9913-9DF1084A8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093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Registro y notificación de pulsos de equipos médicos en ambulancias </a:t>
            </a:r>
            <a:endParaRPr lang="es-EC" b="1" dirty="0">
              <a:ln w="9525">
                <a:solidFill>
                  <a:schemeClr val="bg1"/>
                </a:solidFill>
                <a:prstDash val="solid"/>
              </a:ln>
              <a:effectLst>
                <a:glow rad="101600">
                  <a:schemeClr val="tx2">
                    <a:lumMod val="40000"/>
                    <a:lumOff val="60000"/>
                    <a:alpha val="6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09A394-0245-4D7E-A9CF-0CCE78D4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27298"/>
            <a:ext cx="3671777" cy="3411831"/>
          </a:xfr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 </a:t>
            </a:r>
          </a:p>
          <a:p>
            <a:r>
              <a:rPr lang="es-MX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Luis Macas </a:t>
            </a:r>
          </a:p>
          <a:p>
            <a:r>
              <a:rPr lang="es-MX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Viviana Mero  </a:t>
            </a:r>
          </a:p>
          <a:p>
            <a:r>
              <a:rPr lang="es-MX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Richard Rúales </a:t>
            </a:r>
          </a:p>
          <a:p>
            <a:r>
              <a:rPr lang="es-MX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Allan Orellana</a:t>
            </a:r>
            <a:endParaRPr lang="es-EC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17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1081F7F-C7DA-44AF-848B-366BA843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84" y="125178"/>
            <a:ext cx="2820954" cy="447770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1297455-57C2-4277-9606-B868155B8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99" y="113738"/>
            <a:ext cx="2790718" cy="4465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C312FB-75F8-474D-A6B6-9BD207ED8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905" y="134243"/>
            <a:ext cx="2790718" cy="44297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00C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561C8A06-2D85-4B32-A3C9-28FEE883A95E}"/>
              </a:ext>
            </a:extLst>
          </p:cNvPr>
          <p:cNvSpPr txBox="1">
            <a:spLocks/>
          </p:cNvSpPr>
          <p:nvPr/>
        </p:nvSpPr>
        <p:spPr>
          <a:xfrm>
            <a:off x="3656975" y="4833257"/>
            <a:ext cx="5014965" cy="841520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Aplicación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Móvil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5BA2C-C9A1-4D92-A76D-9546E3D34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7689" y="134242"/>
            <a:ext cx="2572211" cy="44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DCACB-840D-42D7-9540-2465DD99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54" y="1492176"/>
            <a:ext cx="7100777" cy="4281303"/>
          </a:xfrm>
        </p:spPr>
        <p:txBody>
          <a:bodyPr/>
          <a:lstStyle/>
          <a:p>
            <a:r>
              <a:rPr lang="es-MX" sz="13800" dirty="0"/>
              <a:t>GRACIAS</a:t>
            </a:r>
            <a:r>
              <a:rPr lang="es-MX" dirty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503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CABEE3C5-E859-4AB0-83DF-6CE8E9FA0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57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F17D80C5-B457-4EE0-A746-8D4C9ED19EF0}"/>
              </a:ext>
            </a:extLst>
          </p:cNvPr>
          <p:cNvSpPr txBox="1">
            <a:spLocks/>
          </p:cNvSpPr>
          <p:nvPr/>
        </p:nvSpPr>
        <p:spPr>
          <a:xfrm>
            <a:off x="838200" y="365758"/>
            <a:ext cx="4916658" cy="1125417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Introducción</a:t>
            </a:r>
            <a:endParaRPr lang="en-US" dirty="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F35FF-CAF5-4C7B-98E4-0A659A7F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Elephant" panose="02020904090505020303" pitchFamily="18" charset="0"/>
              </a:rPr>
              <a:t>Casos</a:t>
            </a:r>
            <a:r>
              <a:rPr lang="en-US" kern="1200" dirty="0">
                <a:solidFill>
                  <a:srgbClr val="FFFFFF"/>
                </a:solidFill>
                <a:latin typeface="Elephant" panose="02020904090505020303" pitchFamily="18" charset="0"/>
              </a:rPr>
              <a:t> de </a:t>
            </a:r>
            <a:r>
              <a:rPr lang="en-US" kern="1200" dirty="0" err="1">
                <a:solidFill>
                  <a:srgbClr val="FFFFFF"/>
                </a:solidFill>
                <a:latin typeface="Elephant" panose="02020904090505020303" pitchFamily="18" charset="0"/>
              </a:rPr>
              <a:t>Usos</a:t>
            </a:r>
            <a:endParaRPr lang="en-US" kern="1200" dirty="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ABCED90-261D-4F4C-A6D5-CB988862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3564988" y="640080"/>
            <a:ext cx="8336822" cy="594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37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DDA137-5818-4839-9287-342E93F88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13" y="1528655"/>
            <a:ext cx="6620316" cy="50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100F5A-9EF5-4734-8C94-A780C816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83" y="2537917"/>
            <a:ext cx="4697437" cy="1782165"/>
          </a:xfrm>
          <a:prstGeom prst="rect">
            <a:avLst/>
          </a:prstGeom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5D73FDE4-1C8A-4EC1-87B9-E4D5D49A2595}"/>
              </a:ext>
            </a:extLst>
          </p:cNvPr>
          <p:cNvSpPr txBox="1">
            <a:spLocks/>
          </p:cNvSpPr>
          <p:nvPr/>
        </p:nvSpPr>
        <p:spPr>
          <a:xfrm>
            <a:off x="732692" y="560950"/>
            <a:ext cx="7483845" cy="1132449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Comunicación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del </a:t>
            </a:r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sistema</a:t>
            </a:r>
            <a:endParaRPr lang="en-US" dirty="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A116AAA-9F02-4C3E-AF2E-D47365C77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91135"/>
              </p:ext>
            </p:extLst>
          </p:nvPr>
        </p:nvGraphicFramePr>
        <p:xfrm>
          <a:off x="673099" y="180145"/>
          <a:ext cx="10845800" cy="505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E4A595E0-B6A2-4C02-A5A2-009A2B09CFE4}"/>
              </a:ext>
            </a:extLst>
          </p:cNvPr>
          <p:cNvSpPr txBox="1">
            <a:spLocks/>
          </p:cNvSpPr>
          <p:nvPr/>
        </p:nvSpPr>
        <p:spPr>
          <a:xfrm>
            <a:off x="2560221" y="5149781"/>
            <a:ext cx="7071556" cy="1132449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Recursos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de Hardware</a:t>
            </a:r>
          </a:p>
        </p:txBody>
      </p:sp>
    </p:spTree>
    <p:extLst>
      <p:ext uri="{BB962C8B-B14F-4D97-AF65-F5344CB8AC3E}">
        <p14:creationId xmlns:p14="http://schemas.microsoft.com/office/powerpoint/2010/main" val="5804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1F2D0A-C31F-4A55-B3C1-ECAF2E1F0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568" y="446594"/>
            <a:ext cx="8146920" cy="483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862D0A0-7E32-4280-8DA1-B0DE0F37C761}"/>
              </a:ext>
            </a:extLst>
          </p:cNvPr>
          <p:cNvSpPr txBox="1">
            <a:spLocks/>
          </p:cNvSpPr>
          <p:nvPr/>
        </p:nvSpPr>
        <p:spPr>
          <a:xfrm>
            <a:off x="393058" y="5142243"/>
            <a:ext cx="7039708" cy="1132449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Diagrama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del </a:t>
            </a:r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Circuito</a:t>
            </a:r>
            <a:endParaRPr lang="en-US" dirty="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8F300BF-C40B-46F5-91C2-D7622586A14B}"/>
              </a:ext>
            </a:extLst>
          </p:cNvPr>
          <p:cNvSpPr txBox="1">
            <a:spLocks/>
          </p:cNvSpPr>
          <p:nvPr/>
        </p:nvSpPr>
        <p:spPr>
          <a:xfrm>
            <a:off x="732692" y="238125"/>
            <a:ext cx="6573864" cy="1132449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Implementación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283A29-BB42-430E-9047-4E383786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1737598"/>
            <a:ext cx="2249659" cy="1921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FB5E5F-86D3-475E-B945-A23C1B54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50487" y="1101530"/>
            <a:ext cx="1921262" cy="3190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1181DF-33B2-4DBA-A04D-24AC0DF6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989909" y="1188517"/>
            <a:ext cx="1919376" cy="3019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D56168-D58D-4628-A55E-621B5646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352" y="4023361"/>
            <a:ext cx="5457532" cy="2307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7405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96C1C6B-FFD4-4877-8C24-F2F9ADE8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813388"/>
              </p:ext>
            </p:extLst>
          </p:nvPr>
        </p:nvGraphicFramePr>
        <p:xfrm>
          <a:off x="3011532" y="1943191"/>
          <a:ext cx="6168935" cy="392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228">
                  <a:extLst>
                    <a:ext uri="{9D8B030D-6E8A-4147-A177-3AD203B41FA5}">
                      <a16:colId xmlns:a16="http://schemas.microsoft.com/office/drawing/2014/main" val="625536148"/>
                    </a:ext>
                  </a:extLst>
                </a:gridCol>
                <a:gridCol w="3056707">
                  <a:extLst>
                    <a:ext uri="{9D8B030D-6E8A-4147-A177-3AD203B41FA5}">
                      <a16:colId xmlns:a16="http://schemas.microsoft.com/office/drawing/2014/main" val="2476251454"/>
                    </a:ext>
                  </a:extLst>
                </a:gridCol>
              </a:tblGrid>
              <a:tr h="460899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Materiales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Precio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23326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/>
                        <a:t>PIC16F18875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 1,67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773449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/>
                        <a:t>Board</a:t>
                      </a:r>
                      <a:r>
                        <a:rPr lang="es-ES" b="0" i="0" dirty="0"/>
                        <a:t> </a:t>
                      </a:r>
                      <a:r>
                        <a:rPr lang="es-ES" b="0" i="0" dirty="0" err="1"/>
                        <a:t>Curiosity</a:t>
                      </a:r>
                      <a:r>
                        <a:rPr lang="es-ES" b="0" i="0" dirty="0"/>
                        <a:t> </a:t>
                      </a:r>
                      <a:r>
                        <a:rPr lang="es-ES" b="0" i="0" dirty="0" err="1"/>
                        <a:t>HPC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$ 41,63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98308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r>
                        <a:rPr lang="es-ES" dirty="0" err="1"/>
                        <a:t>Xkit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Thinxtra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$ 43,87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28425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r>
                        <a:rPr lang="es-ES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$ 10,00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541448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r>
                        <a:rPr lang="es-ES" dirty="0" err="1"/>
                        <a:t>Baterias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 1,00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4967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r>
                        <a:rPr lang="es-ES" dirty="0"/>
                        <a:t>Jumpers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 1,00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502286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r>
                        <a:rPr lang="es-ES" dirty="0"/>
                        <a:t>Caja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$  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08918"/>
                  </a:ext>
                </a:extLst>
              </a:tr>
              <a:tr h="432642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104,17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654302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8341EC51-4DC1-47A3-B04F-C274282FF94B}"/>
              </a:ext>
            </a:extLst>
          </p:cNvPr>
          <p:cNvSpPr txBox="1">
            <a:spLocks/>
          </p:cNvSpPr>
          <p:nvPr/>
        </p:nvSpPr>
        <p:spPr>
          <a:xfrm>
            <a:off x="6780207" y="333866"/>
            <a:ext cx="5014965" cy="1132449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Presupuesto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0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EF0E79-AB2E-49B1-9A01-25126350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72" y="1578550"/>
            <a:ext cx="3031092" cy="47288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761F7D8-D546-4279-BC51-E6F8CEDE36E5}"/>
              </a:ext>
            </a:extLst>
          </p:cNvPr>
          <p:cNvSpPr txBox="1">
            <a:spLocks/>
          </p:cNvSpPr>
          <p:nvPr/>
        </p:nvSpPr>
        <p:spPr>
          <a:xfrm>
            <a:off x="558436" y="312240"/>
            <a:ext cx="5014965" cy="1132449"/>
          </a:xfrm>
          <a:prstGeom prst="rect">
            <a:avLst/>
          </a:prstGeom>
          <a:solidFill>
            <a:srgbClr val="5981AB"/>
          </a:solidFill>
          <a:ln>
            <a:solidFill>
              <a:srgbClr val="5981AB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Aplicación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Móvil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90584E-8677-4051-ABAA-6292BC80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38" y="925032"/>
            <a:ext cx="3238500" cy="53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5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147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Elephant</vt:lpstr>
      <vt:lpstr>Tema de Office</vt:lpstr>
      <vt:lpstr>Registro y notificación de pulsos de equipos médicos en ambulancias </vt:lpstr>
      <vt:lpstr>Presentación de PowerPoint</vt:lpstr>
      <vt:lpstr>Casos de Usos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 y notificación de pulsos de equipos médicos en ambulancias </dc:title>
  <dc:creator>Viviana Mero</dc:creator>
  <cp:lastModifiedBy>Estudiante</cp:lastModifiedBy>
  <cp:revision>6</cp:revision>
  <dcterms:created xsi:type="dcterms:W3CDTF">2019-08-22T20:16:32Z</dcterms:created>
  <dcterms:modified xsi:type="dcterms:W3CDTF">2019-08-23T16:14:56Z</dcterms:modified>
</cp:coreProperties>
</file>