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C610D-495A-4424-A6CB-1F75DCDBB2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D60FBA-5981-473D-8EDF-3AE51D8736E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VIRTUAL BOX</a:t>
          </a:r>
          <a:endParaRPr lang="en-US"/>
        </a:p>
      </dgm:t>
    </dgm:pt>
    <dgm:pt modelId="{87B995EF-A51B-4F7B-9046-C028CD0FFA92}" type="parTrans" cxnId="{DC7B7886-2330-49EE-8221-95153796B1A6}">
      <dgm:prSet/>
      <dgm:spPr/>
      <dgm:t>
        <a:bodyPr/>
        <a:lstStyle/>
        <a:p>
          <a:endParaRPr lang="en-US"/>
        </a:p>
      </dgm:t>
    </dgm:pt>
    <dgm:pt modelId="{C7F22DDA-5CF1-4340-9B2E-411BAA1564E6}" type="sibTrans" cxnId="{DC7B7886-2330-49EE-8221-95153796B1A6}">
      <dgm:prSet/>
      <dgm:spPr/>
      <dgm:t>
        <a:bodyPr/>
        <a:lstStyle/>
        <a:p>
          <a:endParaRPr lang="en-US"/>
        </a:p>
      </dgm:t>
    </dgm:pt>
    <dgm:pt modelId="{4762C7CA-484C-4C26-9807-F9CCD436D35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ISO UBUNTU LTS</a:t>
          </a:r>
          <a:endParaRPr lang="en-US"/>
        </a:p>
      </dgm:t>
    </dgm:pt>
    <dgm:pt modelId="{5AC68CB7-D407-4E45-A30D-1DA8A14C8481}" type="parTrans" cxnId="{3E807D9B-4347-4132-B75A-87A06CA65471}">
      <dgm:prSet/>
      <dgm:spPr/>
      <dgm:t>
        <a:bodyPr/>
        <a:lstStyle/>
        <a:p>
          <a:endParaRPr lang="en-US"/>
        </a:p>
      </dgm:t>
    </dgm:pt>
    <dgm:pt modelId="{8464373E-4151-4B0A-AF17-83198B35EDB2}" type="sibTrans" cxnId="{3E807D9B-4347-4132-B75A-87A06CA65471}">
      <dgm:prSet/>
      <dgm:spPr/>
      <dgm:t>
        <a:bodyPr/>
        <a:lstStyle/>
        <a:p>
          <a:endParaRPr lang="en-US"/>
        </a:p>
      </dgm:t>
    </dgm:pt>
    <dgm:pt modelId="{CBD0F66A-C9FE-41B8-8168-DCE8DED0484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ISO UBUNTU MATE </a:t>
          </a:r>
          <a:endParaRPr lang="en-US"/>
        </a:p>
      </dgm:t>
    </dgm:pt>
    <dgm:pt modelId="{E8925C3F-C6E9-43ED-ADEF-EFC732B3F8D3}" type="parTrans" cxnId="{D73793B5-DC84-43A2-8B61-A9201A21CFD3}">
      <dgm:prSet/>
      <dgm:spPr/>
      <dgm:t>
        <a:bodyPr/>
        <a:lstStyle/>
        <a:p>
          <a:endParaRPr lang="en-US"/>
        </a:p>
      </dgm:t>
    </dgm:pt>
    <dgm:pt modelId="{715DF1FA-2E8C-4B17-BB13-27316C90242F}" type="sibTrans" cxnId="{D73793B5-DC84-43A2-8B61-A9201A21CFD3}">
      <dgm:prSet/>
      <dgm:spPr/>
      <dgm:t>
        <a:bodyPr/>
        <a:lstStyle/>
        <a:p>
          <a:endParaRPr lang="en-US"/>
        </a:p>
      </dgm:t>
    </dgm:pt>
    <dgm:pt modelId="{F86042F1-199D-4AD4-823B-06DC18731ED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ISO ROUTER OS</a:t>
          </a:r>
          <a:endParaRPr lang="en-US"/>
        </a:p>
      </dgm:t>
    </dgm:pt>
    <dgm:pt modelId="{0D64E52A-C765-4D29-B295-AA8139EC243C}" type="parTrans" cxnId="{E19DC4CD-751F-4A05-BE0D-913A0424E987}">
      <dgm:prSet/>
      <dgm:spPr/>
      <dgm:t>
        <a:bodyPr/>
        <a:lstStyle/>
        <a:p>
          <a:endParaRPr lang="en-US"/>
        </a:p>
      </dgm:t>
    </dgm:pt>
    <dgm:pt modelId="{9DE977A8-7EAF-4A8F-A8FF-B493BE40152B}" type="sibTrans" cxnId="{E19DC4CD-751F-4A05-BE0D-913A0424E987}">
      <dgm:prSet/>
      <dgm:spPr/>
      <dgm:t>
        <a:bodyPr/>
        <a:lstStyle/>
        <a:p>
          <a:endParaRPr lang="en-US"/>
        </a:p>
      </dgm:t>
    </dgm:pt>
    <dgm:pt modelId="{2D55D6F8-0F6E-4057-A162-31A4362FEB6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GNS3</a:t>
          </a:r>
          <a:endParaRPr lang="en-US" dirty="0"/>
        </a:p>
      </dgm:t>
    </dgm:pt>
    <dgm:pt modelId="{049C7FFB-45E4-44CD-B81A-66FBA765B793}" type="parTrans" cxnId="{48933640-6139-424D-B641-E5A32C50AB30}">
      <dgm:prSet/>
      <dgm:spPr/>
      <dgm:t>
        <a:bodyPr/>
        <a:lstStyle/>
        <a:p>
          <a:endParaRPr lang="en-US"/>
        </a:p>
      </dgm:t>
    </dgm:pt>
    <dgm:pt modelId="{7DB83ED6-2D43-43AB-A1CA-455A19F2ED9E}" type="sibTrans" cxnId="{48933640-6139-424D-B641-E5A32C50AB30}">
      <dgm:prSet/>
      <dgm:spPr/>
      <dgm:t>
        <a:bodyPr/>
        <a:lstStyle/>
        <a:p>
          <a:endParaRPr lang="en-US"/>
        </a:p>
      </dgm:t>
    </dgm:pt>
    <dgm:pt modelId="{9D483800-8038-4667-813C-E6C94AF1A06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SQUID</a:t>
          </a:r>
          <a:endParaRPr lang="en-US"/>
        </a:p>
      </dgm:t>
    </dgm:pt>
    <dgm:pt modelId="{877E45EA-E327-407F-8102-AD00D99C7FDB}" type="parTrans" cxnId="{38293826-40E3-4ABF-B2A8-050F302DD2A1}">
      <dgm:prSet/>
      <dgm:spPr/>
      <dgm:t>
        <a:bodyPr/>
        <a:lstStyle/>
        <a:p>
          <a:endParaRPr lang="en-US"/>
        </a:p>
      </dgm:t>
    </dgm:pt>
    <dgm:pt modelId="{C70579C9-9D82-4D47-9CBA-43840228FD68}" type="sibTrans" cxnId="{38293826-40E3-4ABF-B2A8-050F302DD2A1}">
      <dgm:prSet/>
      <dgm:spPr/>
      <dgm:t>
        <a:bodyPr/>
        <a:lstStyle/>
        <a:p>
          <a:endParaRPr lang="en-US"/>
        </a:p>
      </dgm:t>
    </dgm:pt>
    <dgm:pt modelId="{23ADD534-A6FD-45F5-982B-079124B5FD4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SSH</a:t>
          </a:r>
          <a:endParaRPr lang="en-US" dirty="0"/>
        </a:p>
      </dgm:t>
    </dgm:pt>
    <dgm:pt modelId="{AE928FD9-223C-401E-B748-8C5B06C73D63}" type="parTrans" cxnId="{7DA7B216-8BEC-46E2-95AF-6834AB7B8A00}">
      <dgm:prSet/>
      <dgm:spPr/>
      <dgm:t>
        <a:bodyPr/>
        <a:lstStyle/>
        <a:p>
          <a:endParaRPr lang="en-US"/>
        </a:p>
      </dgm:t>
    </dgm:pt>
    <dgm:pt modelId="{F86D180B-0E6A-4B3D-91A0-C2C87232C85F}" type="sibTrans" cxnId="{7DA7B216-8BEC-46E2-95AF-6834AB7B8A00}">
      <dgm:prSet/>
      <dgm:spPr/>
      <dgm:t>
        <a:bodyPr/>
        <a:lstStyle/>
        <a:p>
          <a:endParaRPr lang="en-US"/>
        </a:p>
      </dgm:t>
    </dgm:pt>
    <dgm:pt modelId="{ADE13D05-0721-4A6D-B436-F5CB1F077823}" type="pres">
      <dgm:prSet presAssocID="{524C610D-495A-4424-A6CB-1F75DCDBB215}" presName="root" presStyleCnt="0">
        <dgm:presLayoutVars>
          <dgm:dir/>
          <dgm:resizeHandles val="exact"/>
        </dgm:presLayoutVars>
      </dgm:prSet>
      <dgm:spPr/>
    </dgm:pt>
    <dgm:pt modelId="{FD71A740-960D-4E4B-8089-2059CA817CF2}" type="pres">
      <dgm:prSet presAssocID="{A7D60FBA-5981-473D-8EDF-3AE51D8736E1}" presName="compNode" presStyleCnt="0"/>
      <dgm:spPr/>
    </dgm:pt>
    <dgm:pt modelId="{4C495059-6DE4-44A3-8322-DF9EDC049F8F}" type="pres">
      <dgm:prSet presAssocID="{A7D60FBA-5981-473D-8EDF-3AE51D8736E1}" presName="bgRect" presStyleLbl="bgShp" presStyleIdx="0" presStyleCnt="7"/>
      <dgm:spPr/>
    </dgm:pt>
    <dgm:pt modelId="{73625064-DD0B-4D70-A9A5-8C232357F20F}" type="pres">
      <dgm:prSet presAssocID="{A7D60FBA-5981-473D-8EDF-3AE51D8736E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473F2EA-5BE3-4E31-990F-D9684306EAFB}" type="pres">
      <dgm:prSet presAssocID="{A7D60FBA-5981-473D-8EDF-3AE51D8736E1}" presName="spaceRect" presStyleCnt="0"/>
      <dgm:spPr/>
    </dgm:pt>
    <dgm:pt modelId="{BF3A6608-C7F9-4862-928E-DE59632D4DBD}" type="pres">
      <dgm:prSet presAssocID="{A7D60FBA-5981-473D-8EDF-3AE51D8736E1}" presName="parTx" presStyleLbl="revTx" presStyleIdx="0" presStyleCnt="7">
        <dgm:presLayoutVars>
          <dgm:chMax val="0"/>
          <dgm:chPref val="0"/>
        </dgm:presLayoutVars>
      </dgm:prSet>
      <dgm:spPr/>
    </dgm:pt>
    <dgm:pt modelId="{86B1F319-6255-4343-B055-53A5C17B9853}" type="pres">
      <dgm:prSet presAssocID="{C7F22DDA-5CF1-4340-9B2E-411BAA1564E6}" presName="sibTrans" presStyleCnt="0"/>
      <dgm:spPr/>
    </dgm:pt>
    <dgm:pt modelId="{97BE15D7-14D5-4F27-B9BA-413A456FAD81}" type="pres">
      <dgm:prSet presAssocID="{4762C7CA-484C-4C26-9807-F9CCD436D355}" presName="compNode" presStyleCnt="0"/>
      <dgm:spPr/>
    </dgm:pt>
    <dgm:pt modelId="{8A00891C-5E41-40B3-AE95-560972D713EC}" type="pres">
      <dgm:prSet presAssocID="{4762C7CA-484C-4C26-9807-F9CCD436D355}" presName="bgRect" presStyleLbl="bgShp" presStyleIdx="1" presStyleCnt="7"/>
      <dgm:spPr/>
    </dgm:pt>
    <dgm:pt modelId="{AD51649A-5A2C-4156-ACD9-FAB6D79325DC}" type="pres">
      <dgm:prSet presAssocID="{4762C7CA-484C-4C26-9807-F9CCD436D355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5E2500-F102-4EC2-AEAD-BACCE7261B5A}" type="pres">
      <dgm:prSet presAssocID="{4762C7CA-484C-4C26-9807-F9CCD436D355}" presName="spaceRect" presStyleCnt="0"/>
      <dgm:spPr/>
    </dgm:pt>
    <dgm:pt modelId="{D4AB9F1F-3DEF-4AB6-A92D-F20D83396873}" type="pres">
      <dgm:prSet presAssocID="{4762C7CA-484C-4C26-9807-F9CCD436D355}" presName="parTx" presStyleLbl="revTx" presStyleIdx="1" presStyleCnt="7">
        <dgm:presLayoutVars>
          <dgm:chMax val="0"/>
          <dgm:chPref val="0"/>
        </dgm:presLayoutVars>
      </dgm:prSet>
      <dgm:spPr/>
    </dgm:pt>
    <dgm:pt modelId="{13DD5B45-3D89-48FA-BD4C-5228F36E2853}" type="pres">
      <dgm:prSet presAssocID="{8464373E-4151-4B0A-AF17-83198B35EDB2}" presName="sibTrans" presStyleCnt="0"/>
      <dgm:spPr/>
    </dgm:pt>
    <dgm:pt modelId="{F5D399FC-55B2-4C8E-B849-25A6A9D47FB1}" type="pres">
      <dgm:prSet presAssocID="{CBD0F66A-C9FE-41B8-8168-DCE8DED0484C}" presName="compNode" presStyleCnt="0"/>
      <dgm:spPr/>
    </dgm:pt>
    <dgm:pt modelId="{04DD097B-EC67-4C2C-8E24-B097517D8A25}" type="pres">
      <dgm:prSet presAssocID="{CBD0F66A-C9FE-41B8-8168-DCE8DED0484C}" presName="bgRect" presStyleLbl="bgShp" presStyleIdx="2" presStyleCnt="7"/>
      <dgm:spPr/>
    </dgm:pt>
    <dgm:pt modelId="{61898CCD-AFDB-48D8-A39A-1B3A6DC029B6}" type="pres">
      <dgm:prSet presAssocID="{CBD0F66A-C9FE-41B8-8168-DCE8DED0484C}" presName="iconRect" presStyleLbl="node1" presStyleIdx="2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38D9F9D-C634-42A7-ACB1-B604DB0299C7}" type="pres">
      <dgm:prSet presAssocID="{CBD0F66A-C9FE-41B8-8168-DCE8DED0484C}" presName="spaceRect" presStyleCnt="0"/>
      <dgm:spPr/>
    </dgm:pt>
    <dgm:pt modelId="{F30BEB00-55F1-49BC-A1FA-F0733034F3DF}" type="pres">
      <dgm:prSet presAssocID="{CBD0F66A-C9FE-41B8-8168-DCE8DED0484C}" presName="parTx" presStyleLbl="revTx" presStyleIdx="2" presStyleCnt="7">
        <dgm:presLayoutVars>
          <dgm:chMax val="0"/>
          <dgm:chPref val="0"/>
        </dgm:presLayoutVars>
      </dgm:prSet>
      <dgm:spPr/>
    </dgm:pt>
    <dgm:pt modelId="{A737F911-9460-4E34-9E0A-F0E175C60A8E}" type="pres">
      <dgm:prSet presAssocID="{715DF1FA-2E8C-4B17-BB13-27316C90242F}" presName="sibTrans" presStyleCnt="0"/>
      <dgm:spPr/>
    </dgm:pt>
    <dgm:pt modelId="{1451E3E6-7E10-4A60-BD6A-476E49714BAC}" type="pres">
      <dgm:prSet presAssocID="{F86042F1-199D-4AD4-823B-06DC18731EDE}" presName="compNode" presStyleCnt="0"/>
      <dgm:spPr/>
    </dgm:pt>
    <dgm:pt modelId="{B76515B1-BF00-4368-A665-353F8D9A9139}" type="pres">
      <dgm:prSet presAssocID="{F86042F1-199D-4AD4-823B-06DC18731EDE}" presName="bgRect" presStyleLbl="bgShp" presStyleIdx="3" presStyleCnt="7"/>
      <dgm:spPr/>
    </dgm:pt>
    <dgm:pt modelId="{5A8F42BF-B66B-489B-9A82-2C2424E1C20F}" type="pres">
      <dgm:prSet presAssocID="{F86042F1-199D-4AD4-823B-06DC18731EDE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rutador inalámbrico"/>
        </a:ext>
      </dgm:extLst>
    </dgm:pt>
    <dgm:pt modelId="{B5C1AA7A-312B-4123-80B4-3BE3653DB7CE}" type="pres">
      <dgm:prSet presAssocID="{F86042F1-199D-4AD4-823B-06DC18731EDE}" presName="spaceRect" presStyleCnt="0"/>
      <dgm:spPr/>
    </dgm:pt>
    <dgm:pt modelId="{0E82AEE7-F87A-44AB-B2F5-D28593EC69DE}" type="pres">
      <dgm:prSet presAssocID="{F86042F1-199D-4AD4-823B-06DC18731EDE}" presName="parTx" presStyleLbl="revTx" presStyleIdx="3" presStyleCnt="7">
        <dgm:presLayoutVars>
          <dgm:chMax val="0"/>
          <dgm:chPref val="0"/>
        </dgm:presLayoutVars>
      </dgm:prSet>
      <dgm:spPr/>
    </dgm:pt>
    <dgm:pt modelId="{7607717A-CEA5-4B34-84B1-38320252A809}" type="pres">
      <dgm:prSet presAssocID="{9DE977A8-7EAF-4A8F-A8FF-B493BE40152B}" presName="sibTrans" presStyleCnt="0"/>
      <dgm:spPr/>
    </dgm:pt>
    <dgm:pt modelId="{F90511A1-0CE1-43AF-BF0F-570521691069}" type="pres">
      <dgm:prSet presAssocID="{2D55D6F8-0F6E-4057-A162-31A4362FEB67}" presName="compNode" presStyleCnt="0"/>
      <dgm:spPr/>
    </dgm:pt>
    <dgm:pt modelId="{DB6ACCAD-F694-4308-9AF9-53DEE75F36BE}" type="pres">
      <dgm:prSet presAssocID="{2D55D6F8-0F6E-4057-A162-31A4362FEB67}" presName="bgRect" presStyleLbl="bgShp" presStyleIdx="4" presStyleCnt="7"/>
      <dgm:spPr/>
    </dgm:pt>
    <dgm:pt modelId="{246AC6DF-B8AC-4907-A47A-BD6881127491}" type="pres">
      <dgm:prSet presAssocID="{2D55D6F8-0F6E-4057-A162-31A4362FEB67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ana del explorador"/>
        </a:ext>
      </dgm:extLst>
    </dgm:pt>
    <dgm:pt modelId="{2D2A518B-9150-4733-9B23-538D0A8EFA08}" type="pres">
      <dgm:prSet presAssocID="{2D55D6F8-0F6E-4057-A162-31A4362FEB67}" presName="spaceRect" presStyleCnt="0"/>
      <dgm:spPr/>
    </dgm:pt>
    <dgm:pt modelId="{5CDA1C4D-2CD8-46FF-9312-19E674F7205F}" type="pres">
      <dgm:prSet presAssocID="{2D55D6F8-0F6E-4057-A162-31A4362FEB67}" presName="parTx" presStyleLbl="revTx" presStyleIdx="4" presStyleCnt="7">
        <dgm:presLayoutVars>
          <dgm:chMax val="0"/>
          <dgm:chPref val="0"/>
        </dgm:presLayoutVars>
      </dgm:prSet>
      <dgm:spPr/>
    </dgm:pt>
    <dgm:pt modelId="{C0011F99-B80D-49C6-940C-A53D80063D4E}" type="pres">
      <dgm:prSet presAssocID="{7DB83ED6-2D43-43AB-A1CA-455A19F2ED9E}" presName="sibTrans" presStyleCnt="0"/>
      <dgm:spPr/>
    </dgm:pt>
    <dgm:pt modelId="{CD47A740-344A-4C26-AF41-D38D40738E7D}" type="pres">
      <dgm:prSet presAssocID="{23ADD534-A6FD-45F5-982B-079124B5FD4F}" presName="compNode" presStyleCnt="0"/>
      <dgm:spPr/>
    </dgm:pt>
    <dgm:pt modelId="{BDEF68AC-385F-4D31-A265-E0E47496F755}" type="pres">
      <dgm:prSet presAssocID="{23ADD534-A6FD-45F5-982B-079124B5FD4F}" presName="bgRect" presStyleLbl="bgShp" presStyleIdx="5" presStyleCnt="7"/>
      <dgm:spPr/>
    </dgm:pt>
    <dgm:pt modelId="{1FD93AF7-3579-4742-8098-EF4269B13901}" type="pres">
      <dgm:prSet presAssocID="{23ADD534-A6FD-45F5-982B-079124B5FD4F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8BC27E3E-E26C-4CA8-AB97-6C01CF543CAA}" type="pres">
      <dgm:prSet presAssocID="{23ADD534-A6FD-45F5-982B-079124B5FD4F}" presName="spaceRect" presStyleCnt="0"/>
      <dgm:spPr/>
    </dgm:pt>
    <dgm:pt modelId="{1C31B892-9FB5-40F3-AFB0-2515E19A4502}" type="pres">
      <dgm:prSet presAssocID="{23ADD534-A6FD-45F5-982B-079124B5FD4F}" presName="parTx" presStyleLbl="revTx" presStyleIdx="5" presStyleCnt="7">
        <dgm:presLayoutVars>
          <dgm:chMax val="0"/>
          <dgm:chPref val="0"/>
        </dgm:presLayoutVars>
      </dgm:prSet>
      <dgm:spPr/>
    </dgm:pt>
    <dgm:pt modelId="{193F4A26-8FCB-4A24-8B8E-ADE4A7A26C4B}" type="pres">
      <dgm:prSet presAssocID="{F86D180B-0E6A-4B3D-91A0-C2C87232C85F}" presName="sibTrans" presStyleCnt="0"/>
      <dgm:spPr/>
    </dgm:pt>
    <dgm:pt modelId="{17B98F9F-F13B-47A1-99FF-D590FF068714}" type="pres">
      <dgm:prSet presAssocID="{9D483800-8038-4667-813C-E6C94AF1A062}" presName="compNode" presStyleCnt="0"/>
      <dgm:spPr/>
    </dgm:pt>
    <dgm:pt modelId="{9A5D1311-8BA2-4B6D-B879-10C1F805C54E}" type="pres">
      <dgm:prSet presAssocID="{9D483800-8038-4667-813C-E6C94AF1A062}" presName="bgRect" presStyleLbl="bgShp" presStyleIdx="6" presStyleCnt="7"/>
      <dgm:spPr/>
    </dgm:pt>
    <dgm:pt modelId="{6C2FD45D-AF89-4DD2-AC67-EF6ECA4414F4}" type="pres">
      <dgm:prSet presAssocID="{9D483800-8038-4667-813C-E6C94AF1A062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ática en la nube"/>
        </a:ext>
      </dgm:extLst>
    </dgm:pt>
    <dgm:pt modelId="{FE4BA006-6583-4FCC-A9FA-BA549795E720}" type="pres">
      <dgm:prSet presAssocID="{9D483800-8038-4667-813C-E6C94AF1A062}" presName="spaceRect" presStyleCnt="0"/>
      <dgm:spPr/>
    </dgm:pt>
    <dgm:pt modelId="{3E30BDDE-3D1E-482D-89F9-D9AAF14BAC93}" type="pres">
      <dgm:prSet presAssocID="{9D483800-8038-4667-813C-E6C94AF1A06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61FFB13-4203-4159-8C3E-5D3FF2CB75A4}" type="presOf" srcId="{2D55D6F8-0F6E-4057-A162-31A4362FEB67}" destId="{5CDA1C4D-2CD8-46FF-9312-19E674F7205F}" srcOrd="0" destOrd="0" presId="urn:microsoft.com/office/officeart/2018/2/layout/IconVerticalSolidList"/>
    <dgm:cxn modelId="{7DA7B216-8BEC-46E2-95AF-6834AB7B8A00}" srcId="{524C610D-495A-4424-A6CB-1F75DCDBB215}" destId="{23ADD534-A6FD-45F5-982B-079124B5FD4F}" srcOrd="5" destOrd="0" parTransId="{AE928FD9-223C-401E-B748-8C5B06C73D63}" sibTransId="{F86D180B-0E6A-4B3D-91A0-C2C87232C85F}"/>
    <dgm:cxn modelId="{38293826-40E3-4ABF-B2A8-050F302DD2A1}" srcId="{524C610D-495A-4424-A6CB-1F75DCDBB215}" destId="{9D483800-8038-4667-813C-E6C94AF1A062}" srcOrd="6" destOrd="0" parTransId="{877E45EA-E327-407F-8102-AD00D99C7FDB}" sibTransId="{C70579C9-9D82-4D47-9CBA-43840228FD68}"/>
    <dgm:cxn modelId="{48933640-6139-424D-B641-E5A32C50AB30}" srcId="{524C610D-495A-4424-A6CB-1F75DCDBB215}" destId="{2D55D6F8-0F6E-4057-A162-31A4362FEB67}" srcOrd="4" destOrd="0" parTransId="{049C7FFB-45E4-44CD-B81A-66FBA765B793}" sibTransId="{7DB83ED6-2D43-43AB-A1CA-455A19F2ED9E}"/>
    <dgm:cxn modelId="{3D1A2541-3897-4283-B276-96AB2C09BC37}" type="presOf" srcId="{4762C7CA-484C-4C26-9807-F9CCD436D355}" destId="{D4AB9F1F-3DEF-4AB6-A92D-F20D83396873}" srcOrd="0" destOrd="0" presId="urn:microsoft.com/office/officeart/2018/2/layout/IconVerticalSolidList"/>
    <dgm:cxn modelId="{3E16034C-A1AE-45A6-9DE5-7BD72F9C12D9}" type="presOf" srcId="{A7D60FBA-5981-473D-8EDF-3AE51D8736E1}" destId="{BF3A6608-C7F9-4862-928E-DE59632D4DBD}" srcOrd="0" destOrd="0" presId="urn:microsoft.com/office/officeart/2018/2/layout/IconVerticalSolidList"/>
    <dgm:cxn modelId="{DC7B7886-2330-49EE-8221-95153796B1A6}" srcId="{524C610D-495A-4424-A6CB-1F75DCDBB215}" destId="{A7D60FBA-5981-473D-8EDF-3AE51D8736E1}" srcOrd="0" destOrd="0" parTransId="{87B995EF-A51B-4F7B-9046-C028CD0FFA92}" sibTransId="{C7F22DDA-5CF1-4340-9B2E-411BAA1564E6}"/>
    <dgm:cxn modelId="{3E807D9B-4347-4132-B75A-87A06CA65471}" srcId="{524C610D-495A-4424-A6CB-1F75DCDBB215}" destId="{4762C7CA-484C-4C26-9807-F9CCD436D355}" srcOrd="1" destOrd="0" parTransId="{5AC68CB7-D407-4E45-A30D-1DA8A14C8481}" sibTransId="{8464373E-4151-4B0A-AF17-83198B35EDB2}"/>
    <dgm:cxn modelId="{D73793B5-DC84-43A2-8B61-A9201A21CFD3}" srcId="{524C610D-495A-4424-A6CB-1F75DCDBB215}" destId="{CBD0F66A-C9FE-41B8-8168-DCE8DED0484C}" srcOrd="2" destOrd="0" parTransId="{E8925C3F-C6E9-43ED-ADEF-EFC732B3F8D3}" sibTransId="{715DF1FA-2E8C-4B17-BB13-27316C90242F}"/>
    <dgm:cxn modelId="{541C3AC4-84BE-4946-86F9-E9FF015C10BA}" type="presOf" srcId="{CBD0F66A-C9FE-41B8-8168-DCE8DED0484C}" destId="{F30BEB00-55F1-49BC-A1FA-F0733034F3DF}" srcOrd="0" destOrd="0" presId="urn:microsoft.com/office/officeart/2018/2/layout/IconVerticalSolidList"/>
    <dgm:cxn modelId="{E19DC4CD-751F-4A05-BE0D-913A0424E987}" srcId="{524C610D-495A-4424-A6CB-1F75DCDBB215}" destId="{F86042F1-199D-4AD4-823B-06DC18731EDE}" srcOrd="3" destOrd="0" parTransId="{0D64E52A-C765-4D29-B295-AA8139EC243C}" sibTransId="{9DE977A8-7EAF-4A8F-A8FF-B493BE40152B}"/>
    <dgm:cxn modelId="{47BE28D6-D23D-46D8-B799-08684507A813}" type="presOf" srcId="{9D483800-8038-4667-813C-E6C94AF1A062}" destId="{3E30BDDE-3D1E-482D-89F9-D9AAF14BAC93}" srcOrd="0" destOrd="0" presId="urn:microsoft.com/office/officeart/2018/2/layout/IconVerticalSolidList"/>
    <dgm:cxn modelId="{FDB031DE-7B36-4772-9D44-A579C89F6D38}" type="presOf" srcId="{23ADD534-A6FD-45F5-982B-079124B5FD4F}" destId="{1C31B892-9FB5-40F3-AFB0-2515E19A4502}" srcOrd="0" destOrd="0" presId="urn:microsoft.com/office/officeart/2018/2/layout/IconVerticalSolidList"/>
    <dgm:cxn modelId="{C895BEF6-4480-42DE-9D64-BF95D6699B50}" type="presOf" srcId="{524C610D-495A-4424-A6CB-1F75DCDBB215}" destId="{ADE13D05-0721-4A6D-B436-F5CB1F077823}" srcOrd="0" destOrd="0" presId="urn:microsoft.com/office/officeart/2018/2/layout/IconVerticalSolidList"/>
    <dgm:cxn modelId="{5A35D9FA-D1E5-4923-8D11-409BBFBF5A76}" type="presOf" srcId="{F86042F1-199D-4AD4-823B-06DC18731EDE}" destId="{0E82AEE7-F87A-44AB-B2F5-D28593EC69DE}" srcOrd="0" destOrd="0" presId="urn:microsoft.com/office/officeart/2018/2/layout/IconVerticalSolidList"/>
    <dgm:cxn modelId="{C3FED899-BAD4-46D5-9A40-26482A63C61D}" type="presParOf" srcId="{ADE13D05-0721-4A6D-B436-F5CB1F077823}" destId="{FD71A740-960D-4E4B-8089-2059CA817CF2}" srcOrd="0" destOrd="0" presId="urn:microsoft.com/office/officeart/2018/2/layout/IconVerticalSolidList"/>
    <dgm:cxn modelId="{3BA79FD2-FD67-4E29-91CC-6E40E1925C30}" type="presParOf" srcId="{FD71A740-960D-4E4B-8089-2059CA817CF2}" destId="{4C495059-6DE4-44A3-8322-DF9EDC049F8F}" srcOrd="0" destOrd="0" presId="urn:microsoft.com/office/officeart/2018/2/layout/IconVerticalSolidList"/>
    <dgm:cxn modelId="{F365E111-8B9A-4BE9-B9BA-C277107CAC8B}" type="presParOf" srcId="{FD71A740-960D-4E4B-8089-2059CA817CF2}" destId="{73625064-DD0B-4D70-A9A5-8C232357F20F}" srcOrd="1" destOrd="0" presId="urn:microsoft.com/office/officeart/2018/2/layout/IconVerticalSolidList"/>
    <dgm:cxn modelId="{73195FDB-F1CD-44FE-B9F2-8D83D4EE8E65}" type="presParOf" srcId="{FD71A740-960D-4E4B-8089-2059CA817CF2}" destId="{2473F2EA-5BE3-4E31-990F-D9684306EAFB}" srcOrd="2" destOrd="0" presId="urn:microsoft.com/office/officeart/2018/2/layout/IconVerticalSolidList"/>
    <dgm:cxn modelId="{BD9BDA1F-FC1A-49DC-87C9-64EF6E34ECAA}" type="presParOf" srcId="{FD71A740-960D-4E4B-8089-2059CA817CF2}" destId="{BF3A6608-C7F9-4862-928E-DE59632D4DBD}" srcOrd="3" destOrd="0" presId="urn:microsoft.com/office/officeart/2018/2/layout/IconVerticalSolidList"/>
    <dgm:cxn modelId="{86B22D13-ECA4-4971-A244-C56849DBD194}" type="presParOf" srcId="{ADE13D05-0721-4A6D-B436-F5CB1F077823}" destId="{86B1F319-6255-4343-B055-53A5C17B9853}" srcOrd="1" destOrd="0" presId="urn:microsoft.com/office/officeart/2018/2/layout/IconVerticalSolidList"/>
    <dgm:cxn modelId="{BF55C34E-A796-4B16-9ACB-74C50074FCFD}" type="presParOf" srcId="{ADE13D05-0721-4A6D-B436-F5CB1F077823}" destId="{97BE15D7-14D5-4F27-B9BA-413A456FAD81}" srcOrd="2" destOrd="0" presId="urn:microsoft.com/office/officeart/2018/2/layout/IconVerticalSolidList"/>
    <dgm:cxn modelId="{4189CB12-4F21-4FD2-B6C0-3213DF99C813}" type="presParOf" srcId="{97BE15D7-14D5-4F27-B9BA-413A456FAD81}" destId="{8A00891C-5E41-40B3-AE95-560972D713EC}" srcOrd="0" destOrd="0" presId="urn:microsoft.com/office/officeart/2018/2/layout/IconVerticalSolidList"/>
    <dgm:cxn modelId="{1C4D38D8-70CE-488D-9DFB-6CC66A6B5A7F}" type="presParOf" srcId="{97BE15D7-14D5-4F27-B9BA-413A456FAD81}" destId="{AD51649A-5A2C-4156-ACD9-FAB6D79325DC}" srcOrd="1" destOrd="0" presId="urn:microsoft.com/office/officeart/2018/2/layout/IconVerticalSolidList"/>
    <dgm:cxn modelId="{D696DB4F-0229-4607-87B1-FC10C5A22BAD}" type="presParOf" srcId="{97BE15D7-14D5-4F27-B9BA-413A456FAD81}" destId="{C35E2500-F102-4EC2-AEAD-BACCE7261B5A}" srcOrd="2" destOrd="0" presId="urn:microsoft.com/office/officeart/2018/2/layout/IconVerticalSolidList"/>
    <dgm:cxn modelId="{4DC9BB0E-7D23-4A35-BC6B-51D5B2ADC674}" type="presParOf" srcId="{97BE15D7-14D5-4F27-B9BA-413A456FAD81}" destId="{D4AB9F1F-3DEF-4AB6-A92D-F20D83396873}" srcOrd="3" destOrd="0" presId="urn:microsoft.com/office/officeart/2018/2/layout/IconVerticalSolidList"/>
    <dgm:cxn modelId="{DEE582A4-C85B-444C-B35A-133634F35716}" type="presParOf" srcId="{ADE13D05-0721-4A6D-B436-F5CB1F077823}" destId="{13DD5B45-3D89-48FA-BD4C-5228F36E2853}" srcOrd="3" destOrd="0" presId="urn:microsoft.com/office/officeart/2018/2/layout/IconVerticalSolidList"/>
    <dgm:cxn modelId="{F8E52684-08F1-42AA-AAE1-8A63E011D368}" type="presParOf" srcId="{ADE13D05-0721-4A6D-B436-F5CB1F077823}" destId="{F5D399FC-55B2-4C8E-B849-25A6A9D47FB1}" srcOrd="4" destOrd="0" presId="urn:microsoft.com/office/officeart/2018/2/layout/IconVerticalSolidList"/>
    <dgm:cxn modelId="{ABA3A3A0-CCEE-4762-9E99-124FD4FCE94B}" type="presParOf" srcId="{F5D399FC-55B2-4C8E-B849-25A6A9D47FB1}" destId="{04DD097B-EC67-4C2C-8E24-B097517D8A25}" srcOrd="0" destOrd="0" presId="urn:microsoft.com/office/officeart/2018/2/layout/IconVerticalSolidList"/>
    <dgm:cxn modelId="{38A714EB-AD70-4DBF-94F9-DFCEAE3F4BF3}" type="presParOf" srcId="{F5D399FC-55B2-4C8E-B849-25A6A9D47FB1}" destId="{61898CCD-AFDB-48D8-A39A-1B3A6DC029B6}" srcOrd="1" destOrd="0" presId="urn:microsoft.com/office/officeart/2018/2/layout/IconVerticalSolidList"/>
    <dgm:cxn modelId="{F96240E3-994D-4802-BD5E-638AEC9F6F06}" type="presParOf" srcId="{F5D399FC-55B2-4C8E-B849-25A6A9D47FB1}" destId="{538D9F9D-C634-42A7-ACB1-B604DB0299C7}" srcOrd="2" destOrd="0" presId="urn:microsoft.com/office/officeart/2018/2/layout/IconVerticalSolidList"/>
    <dgm:cxn modelId="{A75F9B01-A51E-4BFD-8774-41401BFCE3E4}" type="presParOf" srcId="{F5D399FC-55B2-4C8E-B849-25A6A9D47FB1}" destId="{F30BEB00-55F1-49BC-A1FA-F0733034F3DF}" srcOrd="3" destOrd="0" presId="urn:microsoft.com/office/officeart/2018/2/layout/IconVerticalSolidList"/>
    <dgm:cxn modelId="{F37FA010-270E-4B75-BF2A-FE9320511DEE}" type="presParOf" srcId="{ADE13D05-0721-4A6D-B436-F5CB1F077823}" destId="{A737F911-9460-4E34-9E0A-F0E175C60A8E}" srcOrd="5" destOrd="0" presId="urn:microsoft.com/office/officeart/2018/2/layout/IconVerticalSolidList"/>
    <dgm:cxn modelId="{DF0034AB-8327-435A-9673-0CEDA1D84706}" type="presParOf" srcId="{ADE13D05-0721-4A6D-B436-F5CB1F077823}" destId="{1451E3E6-7E10-4A60-BD6A-476E49714BAC}" srcOrd="6" destOrd="0" presId="urn:microsoft.com/office/officeart/2018/2/layout/IconVerticalSolidList"/>
    <dgm:cxn modelId="{5BC5C097-8202-4C68-A055-BDE8C134892F}" type="presParOf" srcId="{1451E3E6-7E10-4A60-BD6A-476E49714BAC}" destId="{B76515B1-BF00-4368-A665-353F8D9A9139}" srcOrd="0" destOrd="0" presId="urn:microsoft.com/office/officeart/2018/2/layout/IconVerticalSolidList"/>
    <dgm:cxn modelId="{5C70942F-549E-4BA6-8484-EEB505C32538}" type="presParOf" srcId="{1451E3E6-7E10-4A60-BD6A-476E49714BAC}" destId="{5A8F42BF-B66B-489B-9A82-2C2424E1C20F}" srcOrd="1" destOrd="0" presId="urn:microsoft.com/office/officeart/2018/2/layout/IconVerticalSolidList"/>
    <dgm:cxn modelId="{03DD330E-FAC4-417F-B15E-AA2EFE53261C}" type="presParOf" srcId="{1451E3E6-7E10-4A60-BD6A-476E49714BAC}" destId="{B5C1AA7A-312B-4123-80B4-3BE3653DB7CE}" srcOrd="2" destOrd="0" presId="urn:microsoft.com/office/officeart/2018/2/layout/IconVerticalSolidList"/>
    <dgm:cxn modelId="{9A58CFE3-545A-4BB2-A601-9BFF749FA7C6}" type="presParOf" srcId="{1451E3E6-7E10-4A60-BD6A-476E49714BAC}" destId="{0E82AEE7-F87A-44AB-B2F5-D28593EC69DE}" srcOrd="3" destOrd="0" presId="urn:microsoft.com/office/officeart/2018/2/layout/IconVerticalSolidList"/>
    <dgm:cxn modelId="{DA738EF0-1D7C-4226-91AD-36F015A9871B}" type="presParOf" srcId="{ADE13D05-0721-4A6D-B436-F5CB1F077823}" destId="{7607717A-CEA5-4B34-84B1-38320252A809}" srcOrd="7" destOrd="0" presId="urn:microsoft.com/office/officeart/2018/2/layout/IconVerticalSolidList"/>
    <dgm:cxn modelId="{C34F7A5D-5DA0-4590-B3D3-F933D5469900}" type="presParOf" srcId="{ADE13D05-0721-4A6D-B436-F5CB1F077823}" destId="{F90511A1-0CE1-43AF-BF0F-570521691069}" srcOrd="8" destOrd="0" presId="urn:microsoft.com/office/officeart/2018/2/layout/IconVerticalSolidList"/>
    <dgm:cxn modelId="{84258BDF-6891-4BB7-A344-EA637C833C4D}" type="presParOf" srcId="{F90511A1-0CE1-43AF-BF0F-570521691069}" destId="{DB6ACCAD-F694-4308-9AF9-53DEE75F36BE}" srcOrd="0" destOrd="0" presId="urn:microsoft.com/office/officeart/2018/2/layout/IconVerticalSolidList"/>
    <dgm:cxn modelId="{60AEBAE3-CB17-4B03-85B0-21A877F19B72}" type="presParOf" srcId="{F90511A1-0CE1-43AF-BF0F-570521691069}" destId="{246AC6DF-B8AC-4907-A47A-BD6881127491}" srcOrd="1" destOrd="0" presId="urn:microsoft.com/office/officeart/2018/2/layout/IconVerticalSolidList"/>
    <dgm:cxn modelId="{32D1977D-74A6-400D-AF78-6E3B966B04D3}" type="presParOf" srcId="{F90511A1-0CE1-43AF-BF0F-570521691069}" destId="{2D2A518B-9150-4733-9B23-538D0A8EFA08}" srcOrd="2" destOrd="0" presId="urn:microsoft.com/office/officeart/2018/2/layout/IconVerticalSolidList"/>
    <dgm:cxn modelId="{A339DB1A-4E64-4024-8376-2DA6245480E2}" type="presParOf" srcId="{F90511A1-0CE1-43AF-BF0F-570521691069}" destId="{5CDA1C4D-2CD8-46FF-9312-19E674F7205F}" srcOrd="3" destOrd="0" presId="urn:microsoft.com/office/officeart/2018/2/layout/IconVerticalSolidList"/>
    <dgm:cxn modelId="{AD111C00-848C-41B0-AAE9-CEB0024C67A1}" type="presParOf" srcId="{ADE13D05-0721-4A6D-B436-F5CB1F077823}" destId="{C0011F99-B80D-49C6-940C-A53D80063D4E}" srcOrd="9" destOrd="0" presId="urn:microsoft.com/office/officeart/2018/2/layout/IconVerticalSolidList"/>
    <dgm:cxn modelId="{83AA401D-BE55-4DA9-B385-7A639988AD3F}" type="presParOf" srcId="{ADE13D05-0721-4A6D-B436-F5CB1F077823}" destId="{CD47A740-344A-4C26-AF41-D38D40738E7D}" srcOrd="10" destOrd="0" presId="urn:microsoft.com/office/officeart/2018/2/layout/IconVerticalSolidList"/>
    <dgm:cxn modelId="{F92BE40F-C14F-45F4-9B95-9C3DB9274C22}" type="presParOf" srcId="{CD47A740-344A-4C26-AF41-D38D40738E7D}" destId="{BDEF68AC-385F-4D31-A265-E0E47496F755}" srcOrd="0" destOrd="0" presId="urn:microsoft.com/office/officeart/2018/2/layout/IconVerticalSolidList"/>
    <dgm:cxn modelId="{ABF41F69-3996-4FD6-933E-7A0D51766766}" type="presParOf" srcId="{CD47A740-344A-4C26-AF41-D38D40738E7D}" destId="{1FD93AF7-3579-4742-8098-EF4269B13901}" srcOrd="1" destOrd="0" presId="urn:microsoft.com/office/officeart/2018/2/layout/IconVerticalSolidList"/>
    <dgm:cxn modelId="{5DAC93AC-85D5-4932-91FA-E7036B7DE230}" type="presParOf" srcId="{CD47A740-344A-4C26-AF41-D38D40738E7D}" destId="{8BC27E3E-E26C-4CA8-AB97-6C01CF543CAA}" srcOrd="2" destOrd="0" presId="urn:microsoft.com/office/officeart/2018/2/layout/IconVerticalSolidList"/>
    <dgm:cxn modelId="{A2AFF349-973E-401F-A2D1-BF191B35EDBA}" type="presParOf" srcId="{CD47A740-344A-4C26-AF41-D38D40738E7D}" destId="{1C31B892-9FB5-40F3-AFB0-2515E19A4502}" srcOrd="3" destOrd="0" presId="urn:microsoft.com/office/officeart/2018/2/layout/IconVerticalSolidList"/>
    <dgm:cxn modelId="{F08D013E-5174-442B-8CAB-0A078BAEED7C}" type="presParOf" srcId="{ADE13D05-0721-4A6D-B436-F5CB1F077823}" destId="{193F4A26-8FCB-4A24-8B8E-ADE4A7A26C4B}" srcOrd="11" destOrd="0" presId="urn:microsoft.com/office/officeart/2018/2/layout/IconVerticalSolidList"/>
    <dgm:cxn modelId="{1A401690-EA4F-42C4-AC8A-1627FED1295B}" type="presParOf" srcId="{ADE13D05-0721-4A6D-B436-F5CB1F077823}" destId="{17B98F9F-F13B-47A1-99FF-D590FF068714}" srcOrd="12" destOrd="0" presId="urn:microsoft.com/office/officeart/2018/2/layout/IconVerticalSolidList"/>
    <dgm:cxn modelId="{FEEBB87C-7ACE-4513-A368-3574E1185AAF}" type="presParOf" srcId="{17B98F9F-F13B-47A1-99FF-D590FF068714}" destId="{9A5D1311-8BA2-4B6D-B879-10C1F805C54E}" srcOrd="0" destOrd="0" presId="urn:microsoft.com/office/officeart/2018/2/layout/IconVerticalSolidList"/>
    <dgm:cxn modelId="{39576D6A-2D31-4607-9F0B-FB8D90CFD070}" type="presParOf" srcId="{17B98F9F-F13B-47A1-99FF-D590FF068714}" destId="{6C2FD45D-AF89-4DD2-AC67-EF6ECA4414F4}" srcOrd="1" destOrd="0" presId="urn:microsoft.com/office/officeart/2018/2/layout/IconVerticalSolidList"/>
    <dgm:cxn modelId="{9EA01919-916E-443C-97D4-F909A812CA2B}" type="presParOf" srcId="{17B98F9F-F13B-47A1-99FF-D590FF068714}" destId="{FE4BA006-6583-4FCC-A9FA-BA549795E720}" srcOrd="2" destOrd="0" presId="urn:microsoft.com/office/officeart/2018/2/layout/IconVerticalSolidList"/>
    <dgm:cxn modelId="{495D1A3C-2870-4CE6-AE70-568E8BFA3963}" type="presParOf" srcId="{17B98F9F-F13B-47A1-99FF-D590FF068714}" destId="{3E30BDDE-3D1E-482D-89F9-D9AAF14BAC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95059-6DE4-44A3-8322-DF9EDC049F8F}">
      <dsp:nvSpPr>
        <dsp:cNvPr id="0" name=""/>
        <dsp:cNvSpPr/>
      </dsp:nvSpPr>
      <dsp:spPr>
        <a:xfrm>
          <a:off x="0" y="402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25064-DD0B-4D70-A9A5-8C232357F20F}">
      <dsp:nvSpPr>
        <dsp:cNvPr id="0" name=""/>
        <dsp:cNvSpPr/>
      </dsp:nvSpPr>
      <dsp:spPr>
        <a:xfrm>
          <a:off x="167561" y="125034"/>
          <a:ext cx="304656" cy="30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A6608-C7F9-4862-928E-DE59632D4DBD}">
      <dsp:nvSpPr>
        <dsp:cNvPr id="0" name=""/>
        <dsp:cNvSpPr/>
      </dsp:nvSpPr>
      <dsp:spPr>
        <a:xfrm>
          <a:off x="639778" y="402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VIRTUAL BOX</a:t>
          </a:r>
          <a:endParaRPr lang="en-US" sz="1600" kern="1200"/>
        </a:p>
      </dsp:txBody>
      <dsp:txXfrm>
        <a:off x="639778" y="402"/>
        <a:ext cx="6372591" cy="553920"/>
      </dsp:txXfrm>
    </dsp:sp>
    <dsp:sp modelId="{8A00891C-5E41-40B3-AE95-560972D713EC}">
      <dsp:nvSpPr>
        <dsp:cNvPr id="0" name=""/>
        <dsp:cNvSpPr/>
      </dsp:nvSpPr>
      <dsp:spPr>
        <a:xfrm>
          <a:off x="0" y="692803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649A-5A2C-4156-ACD9-FAB6D79325DC}">
      <dsp:nvSpPr>
        <dsp:cNvPr id="0" name=""/>
        <dsp:cNvSpPr/>
      </dsp:nvSpPr>
      <dsp:spPr>
        <a:xfrm>
          <a:off x="167561" y="817435"/>
          <a:ext cx="304656" cy="30465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B9F1F-3DEF-4AB6-A92D-F20D83396873}">
      <dsp:nvSpPr>
        <dsp:cNvPr id="0" name=""/>
        <dsp:cNvSpPr/>
      </dsp:nvSpPr>
      <dsp:spPr>
        <a:xfrm>
          <a:off x="639778" y="692803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ISO UBUNTU LTS</a:t>
          </a:r>
          <a:endParaRPr lang="en-US" sz="1600" kern="1200"/>
        </a:p>
      </dsp:txBody>
      <dsp:txXfrm>
        <a:off x="639778" y="692803"/>
        <a:ext cx="6372591" cy="553920"/>
      </dsp:txXfrm>
    </dsp:sp>
    <dsp:sp modelId="{04DD097B-EC67-4C2C-8E24-B097517D8A25}">
      <dsp:nvSpPr>
        <dsp:cNvPr id="0" name=""/>
        <dsp:cNvSpPr/>
      </dsp:nvSpPr>
      <dsp:spPr>
        <a:xfrm>
          <a:off x="0" y="1385204"/>
          <a:ext cx="7012370" cy="5539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98CCD-AFDB-48D8-A39A-1B3A6DC029B6}">
      <dsp:nvSpPr>
        <dsp:cNvPr id="0" name=""/>
        <dsp:cNvSpPr/>
      </dsp:nvSpPr>
      <dsp:spPr>
        <a:xfrm>
          <a:off x="167561" y="1509836"/>
          <a:ext cx="304656" cy="30465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EB00-55F1-49BC-A1FA-F0733034F3DF}">
      <dsp:nvSpPr>
        <dsp:cNvPr id="0" name=""/>
        <dsp:cNvSpPr/>
      </dsp:nvSpPr>
      <dsp:spPr>
        <a:xfrm>
          <a:off x="639778" y="1385204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ISO UBUNTU MATE </a:t>
          </a:r>
          <a:endParaRPr lang="en-US" sz="1600" kern="1200"/>
        </a:p>
      </dsp:txBody>
      <dsp:txXfrm>
        <a:off x="639778" y="1385204"/>
        <a:ext cx="6372591" cy="553920"/>
      </dsp:txXfrm>
    </dsp:sp>
    <dsp:sp modelId="{B76515B1-BF00-4368-A665-353F8D9A9139}">
      <dsp:nvSpPr>
        <dsp:cNvPr id="0" name=""/>
        <dsp:cNvSpPr/>
      </dsp:nvSpPr>
      <dsp:spPr>
        <a:xfrm>
          <a:off x="0" y="2077605"/>
          <a:ext cx="7012370" cy="5539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F42BF-B66B-489B-9A82-2C2424E1C20F}">
      <dsp:nvSpPr>
        <dsp:cNvPr id="0" name=""/>
        <dsp:cNvSpPr/>
      </dsp:nvSpPr>
      <dsp:spPr>
        <a:xfrm>
          <a:off x="167561" y="2202237"/>
          <a:ext cx="304656" cy="30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AEE7-F87A-44AB-B2F5-D28593EC69DE}">
      <dsp:nvSpPr>
        <dsp:cNvPr id="0" name=""/>
        <dsp:cNvSpPr/>
      </dsp:nvSpPr>
      <dsp:spPr>
        <a:xfrm>
          <a:off x="639778" y="2077605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ISO ROUTER OS</a:t>
          </a:r>
          <a:endParaRPr lang="en-US" sz="1600" kern="1200"/>
        </a:p>
      </dsp:txBody>
      <dsp:txXfrm>
        <a:off x="639778" y="2077605"/>
        <a:ext cx="6372591" cy="553920"/>
      </dsp:txXfrm>
    </dsp:sp>
    <dsp:sp modelId="{DB6ACCAD-F694-4308-9AF9-53DEE75F36BE}">
      <dsp:nvSpPr>
        <dsp:cNvPr id="0" name=""/>
        <dsp:cNvSpPr/>
      </dsp:nvSpPr>
      <dsp:spPr>
        <a:xfrm>
          <a:off x="0" y="2770006"/>
          <a:ext cx="7012370" cy="553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AC6DF-B8AC-4907-A47A-BD6881127491}">
      <dsp:nvSpPr>
        <dsp:cNvPr id="0" name=""/>
        <dsp:cNvSpPr/>
      </dsp:nvSpPr>
      <dsp:spPr>
        <a:xfrm>
          <a:off x="167561" y="2894638"/>
          <a:ext cx="304656" cy="30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A1C4D-2CD8-46FF-9312-19E674F7205F}">
      <dsp:nvSpPr>
        <dsp:cNvPr id="0" name=""/>
        <dsp:cNvSpPr/>
      </dsp:nvSpPr>
      <dsp:spPr>
        <a:xfrm>
          <a:off x="639778" y="27700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GNS3</a:t>
          </a:r>
          <a:endParaRPr lang="en-US" sz="1600" kern="1200" dirty="0"/>
        </a:p>
      </dsp:txBody>
      <dsp:txXfrm>
        <a:off x="639778" y="2770006"/>
        <a:ext cx="6372591" cy="553920"/>
      </dsp:txXfrm>
    </dsp:sp>
    <dsp:sp modelId="{BDEF68AC-385F-4D31-A265-E0E47496F755}">
      <dsp:nvSpPr>
        <dsp:cNvPr id="0" name=""/>
        <dsp:cNvSpPr/>
      </dsp:nvSpPr>
      <dsp:spPr>
        <a:xfrm>
          <a:off x="0" y="3462406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93AF7-3579-4742-8098-EF4269B13901}">
      <dsp:nvSpPr>
        <dsp:cNvPr id="0" name=""/>
        <dsp:cNvSpPr/>
      </dsp:nvSpPr>
      <dsp:spPr>
        <a:xfrm>
          <a:off x="167561" y="3587039"/>
          <a:ext cx="304656" cy="304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1B892-9FB5-40F3-AFB0-2515E19A4502}">
      <dsp:nvSpPr>
        <dsp:cNvPr id="0" name=""/>
        <dsp:cNvSpPr/>
      </dsp:nvSpPr>
      <dsp:spPr>
        <a:xfrm>
          <a:off x="639778" y="34624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SSH</a:t>
          </a:r>
          <a:endParaRPr lang="en-US" sz="1600" kern="1200" dirty="0"/>
        </a:p>
      </dsp:txBody>
      <dsp:txXfrm>
        <a:off x="639778" y="3462406"/>
        <a:ext cx="6372591" cy="553920"/>
      </dsp:txXfrm>
    </dsp:sp>
    <dsp:sp modelId="{9A5D1311-8BA2-4B6D-B879-10C1F805C54E}">
      <dsp:nvSpPr>
        <dsp:cNvPr id="0" name=""/>
        <dsp:cNvSpPr/>
      </dsp:nvSpPr>
      <dsp:spPr>
        <a:xfrm>
          <a:off x="0" y="4154807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FD45D-AF89-4DD2-AC67-EF6ECA4414F4}">
      <dsp:nvSpPr>
        <dsp:cNvPr id="0" name=""/>
        <dsp:cNvSpPr/>
      </dsp:nvSpPr>
      <dsp:spPr>
        <a:xfrm>
          <a:off x="167561" y="4279440"/>
          <a:ext cx="304656" cy="304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BDDE-3D1E-482D-89F9-D9AAF14BAC93}">
      <dsp:nvSpPr>
        <dsp:cNvPr id="0" name=""/>
        <dsp:cNvSpPr/>
      </dsp:nvSpPr>
      <dsp:spPr>
        <a:xfrm>
          <a:off x="639778" y="4154807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SQUID</a:t>
          </a:r>
          <a:endParaRPr lang="en-US" sz="1600" kern="1200"/>
        </a:p>
      </dsp:txBody>
      <dsp:txXfrm>
        <a:off x="639778" y="4154807"/>
        <a:ext cx="6372591" cy="55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15D7-758F-437B-94A0-58DB1FFC0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Implementación de un SERVIDOR </a:t>
            </a:r>
            <a:r>
              <a:rPr lang="es-MX" dirty="0" err="1"/>
              <a:t>CAChé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A21CE-C2B9-49BB-8748-C8D7B7590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305492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Estudiantes:</a:t>
            </a:r>
          </a:p>
          <a:p>
            <a:r>
              <a:rPr lang="en-US" dirty="0">
                <a:solidFill>
                  <a:schemeClr val="bg1"/>
                </a:solidFill>
              </a:rPr>
              <a:t>Emilio ponce Alvarado</a:t>
            </a:r>
          </a:p>
          <a:p>
            <a:r>
              <a:rPr lang="en-US" dirty="0">
                <a:solidFill>
                  <a:schemeClr val="bg1"/>
                </a:solidFill>
              </a:rPr>
              <a:t>Angelo Yagual </a:t>
            </a:r>
            <a:r>
              <a:rPr lang="en-US" dirty="0" err="1">
                <a:solidFill>
                  <a:schemeClr val="bg1"/>
                </a:solidFill>
              </a:rPr>
              <a:t>cobos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Jonathan Yagual </a:t>
            </a:r>
            <a:r>
              <a:rPr lang="en-US" dirty="0" err="1">
                <a:solidFill>
                  <a:schemeClr val="bg1"/>
                </a:solidFill>
              </a:rPr>
              <a:t>peredo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Administración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servicios</a:t>
            </a:r>
            <a:r>
              <a:rPr lang="en-US" dirty="0">
                <a:solidFill>
                  <a:schemeClr val="bg1"/>
                </a:solidFill>
              </a:rPr>
              <a:t> de red bajo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Msig</a:t>
            </a:r>
            <a:r>
              <a:rPr lang="en-US" dirty="0">
                <a:solidFill>
                  <a:schemeClr val="bg1"/>
                </a:solidFill>
              </a:rPr>
              <a:t>. Adriana </a:t>
            </a:r>
            <a:r>
              <a:rPr lang="en-US" dirty="0" err="1">
                <a:solidFill>
                  <a:schemeClr val="bg1"/>
                </a:solidFill>
              </a:rPr>
              <a:t>collaguazo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2t-2019</a:t>
            </a:r>
          </a:p>
        </p:txBody>
      </p:sp>
    </p:spTree>
    <p:extLst>
      <p:ext uri="{BB962C8B-B14F-4D97-AF65-F5344CB8AC3E}">
        <p14:creationId xmlns:p14="http://schemas.microsoft.com/office/powerpoint/2010/main" val="50215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A0AC9E-36F1-49F1-83E2-2BC570C3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4" y="618348"/>
            <a:ext cx="11301984" cy="31080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EA179-D38A-4EE8-BFC8-A282B1C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s-MX" dirty="0"/>
              <a:t>MONITOREO DE TRÁFICO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27183-C02C-4B83-A80B-B381078B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>
                <a:solidFill>
                  <a:schemeClr val="bg1"/>
                </a:solidFill>
              </a:rPr>
              <a:t>RouterOS</a:t>
            </a:r>
          </a:p>
          <a:p>
            <a:r>
              <a:rPr lang="es-MX">
                <a:solidFill>
                  <a:schemeClr val="bg1"/>
                </a:solidFill>
              </a:rPr>
              <a:t>BLOQUEO DE TRÁFICO EN TIEMPO REAL (FIREWALL)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45B9-F121-4B1D-9AE9-E0A953A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accent1"/>
                </a:solidFill>
              </a:rPr>
              <a:t>Recursos usados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390A43-F69D-4D71-A916-9240D1300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21483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56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E660-3B54-4F32-9B1C-57367A4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MX"/>
              <a:t>Squid</a:t>
            </a:r>
            <a:endParaRPr lang="en-US" dirty="0"/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FD4A0-7BC7-4B9E-A646-FF026375D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" b="1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6136A-D1C4-4F9F-A237-9D825CE9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7" y="2180496"/>
            <a:ext cx="5275001" cy="4045683"/>
          </a:xfrm>
        </p:spPr>
        <p:txBody>
          <a:bodyPr>
            <a:normAutofit/>
          </a:bodyPr>
          <a:lstStyle/>
          <a:p>
            <a:r>
              <a:rPr lang="es-MX" dirty="0"/>
              <a:t>Servidor proxy con licencia GPL</a:t>
            </a:r>
          </a:p>
          <a:p>
            <a:r>
              <a:rPr lang="es-MX" dirty="0"/>
              <a:t>Acelera la carga de páginas web guardando las peticiones en caché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mapa&#10;&#10;Descripción generada automáticamente">
            <a:extLst>
              <a:ext uri="{FF2B5EF4-FFF2-40B4-BE49-F238E27FC236}">
                <a16:creationId xmlns:a16="http://schemas.microsoft.com/office/drawing/2014/main" id="{F7236765-1128-4168-A741-1051DEE1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666281"/>
            <a:ext cx="6834511" cy="37931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2BDFE-B6D0-45FA-9273-62211FA8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Diseño </a:t>
            </a:r>
            <a:r>
              <a:rPr lang="en-US" sz="3600" dirty="0">
                <a:solidFill>
                  <a:srgbClr val="FFFFFF"/>
                </a:solidFill>
              </a:rPr>
              <a:t>de red </a:t>
            </a:r>
          </a:p>
        </p:txBody>
      </p:sp>
    </p:spTree>
    <p:extLst>
      <p:ext uri="{BB962C8B-B14F-4D97-AF65-F5344CB8AC3E}">
        <p14:creationId xmlns:p14="http://schemas.microsoft.com/office/powerpoint/2010/main" val="13516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84AA-9766-4B2C-B28C-4445906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Direccionamiento de paquetes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193899-603D-41F4-9536-932943A32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9799"/>
            <a:ext cx="7578070" cy="1814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CD708B-61E7-4CAB-99D7-851C1D129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" r="-160"/>
          <a:stretch/>
        </p:blipFill>
        <p:spPr>
          <a:xfrm>
            <a:off x="581192" y="4098440"/>
            <a:ext cx="7014088" cy="684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E64D02-718F-4A6F-8090-AEC2BA1A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5142045"/>
            <a:ext cx="7025311" cy="6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67BCDE-B83E-46AE-9302-3D2264D1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9B6C60-9459-4683-A88C-273351DE5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17" y="1338766"/>
            <a:ext cx="4524931" cy="229563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979CA6C-A863-4BB7-AAB0-A6D5A0B79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5936922"/>
            <a:chOff x="446534" y="453643"/>
            <a:chExt cx="11298933" cy="59369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62FCA5-239E-4EB3-B5F9-79E69C392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5314" y="4199467"/>
              <a:ext cx="6897951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6C8991-7AB5-4CCC-BF29-123323757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6026B2-32FF-45F4-85B2-98CC168B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A6C0C-2767-4C21-BCCF-5062AAC2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462620-4AAF-41A2-BE73-56ECAA5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631" y="4371328"/>
            <a:ext cx="723431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600" dirty="0">
                <a:solidFill>
                  <a:srgbClr val="FFFFFF"/>
                </a:solidFill>
              </a:rPr>
              <a:t>Configuración</a:t>
            </a:r>
            <a:r>
              <a:rPr lang="en-US" sz="3600" dirty="0">
                <a:solidFill>
                  <a:srgbClr val="FFFFFF"/>
                </a:solidFill>
              </a:rPr>
              <a:t> del router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43D0A1-6EA4-487C-9FF1-14B32121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4192860"/>
            <a:ext cx="3703322" cy="1978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569657-CD46-4814-9AB4-2E2126EC2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631" y="566971"/>
            <a:ext cx="6897951" cy="35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C2A50-94D5-49DB-92B3-D3CA11F0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</a:t>
            </a:r>
            <a:r>
              <a:rPr lang="es-MX" dirty="0" err="1"/>
              <a:t>squid</a:t>
            </a:r>
            <a:r>
              <a:rPr lang="es-MX" dirty="0"/>
              <a:t> [</a:t>
            </a:r>
            <a:r>
              <a:rPr lang="es-MX" dirty="0" err="1"/>
              <a:t>squid.conf</a:t>
            </a:r>
            <a:r>
              <a:rPr lang="en-US" dirty="0"/>
              <a:t>]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55F4EDE-A6FB-439D-BA25-A932BC69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116173"/>
            <a:ext cx="10921696" cy="8957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01EC20-4BB6-4CDD-898D-A88A03856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99"/>
          <a:stretch/>
        </p:blipFill>
        <p:spPr>
          <a:xfrm>
            <a:off x="578725" y="3108900"/>
            <a:ext cx="10919231" cy="1311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679612-259A-46DE-BB0A-B2B48C140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13" b="23690"/>
          <a:stretch/>
        </p:blipFill>
        <p:spPr>
          <a:xfrm>
            <a:off x="578725" y="4517805"/>
            <a:ext cx="10919231" cy="4601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8B7C95-9C3D-4D6D-83F6-11A0631A8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5074877"/>
            <a:ext cx="10955031" cy="9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5FE960A-6773-4D66-B668-866994082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1239124"/>
            <a:ext cx="6834511" cy="4647467"/>
          </a:xfrm>
          <a:prstGeom prst="rect">
            <a:avLst/>
          </a:prstGeom>
        </p:spPr>
      </p:pic>
      <p:sp>
        <p:nvSpPr>
          <p:cNvPr id="8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5219C-88B3-4400-BA69-FE5B6BE7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Configuración del cliente</a:t>
            </a:r>
          </a:p>
        </p:txBody>
      </p:sp>
    </p:spTree>
    <p:extLst>
      <p:ext uri="{BB962C8B-B14F-4D97-AF65-F5344CB8AC3E}">
        <p14:creationId xmlns:p14="http://schemas.microsoft.com/office/powerpoint/2010/main" val="16353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39931-B1DE-4116-A6CE-7E31DC3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s-MX" sz="2400">
                <a:solidFill>
                  <a:srgbClr val="FFFFFF"/>
                </a:solidFill>
              </a:rPr>
              <a:t>Monitoreo de tráfico</a:t>
            </a:r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1F406-26F0-47AB-8E74-8A5B5EB8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600" b="1" dirty="0">
                <a:solidFill>
                  <a:srgbClr val="FFFFFF"/>
                </a:solidFill>
              </a:rPr>
              <a:t>SQUID GRAPH</a:t>
            </a:r>
          </a:p>
          <a:p>
            <a:r>
              <a:rPr lang="es-MX" sz="1600" dirty="0">
                <a:solidFill>
                  <a:srgbClr val="FFFFFF"/>
                </a:solidFill>
              </a:rPr>
              <a:t>LECTURA DE LOGS</a:t>
            </a:r>
          </a:p>
          <a:p>
            <a:r>
              <a:rPr lang="es-MX" sz="1600" dirty="0">
                <a:solidFill>
                  <a:srgbClr val="FFFFFF"/>
                </a:solidFill>
              </a:rPr>
              <a:t>GRÁFICOS VISIBLES EN EL NAVEGADOR (HTML)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F6BA72-8FB9-4A0C-AFE6-059BD248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92" y="948413"/>
            <a:ext cx="5887122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Dividendo</vt:lpstr>
      <vt:lpstr>Implementación de un SERVIDOR CAChé</vt:lpstr>
      <vt:lpstr>Recursos usados</vt:lpstr>
      <vt:lpstr>Squid</vt:lpstr>
      <vt:lpstr>Diseño de red </vt:lpstr>
      <vt:lpstr>Direccionamiento de paquetes</vt:lpstr>
      <vt:lpstr>Configuración del router</vt:lpstr>
      <vt:lpstr>Configuración de squid [squid.conf]</vt:lpstr>
      <vt:lpstr>Configuración del cliente</vt:lpstr>
      <vt:lpstr>Monitoreo de tráfico</vt:lpstr>
      <vt:lpstr>MONITOREO DE TRÁFICO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SERVIDOR CAChé</dc:title>
  <dc:creator>Jonathan Oswaldo</dc:creator>
  <cp:lastModifiedBy>Jonathan Oswaldo</cp:lastModifiedBy>
  <cp:revision>1</cp:revision>
  <dcterms:created xsi:type="dcterms:W3CDTF">2020-01-30T05:28:31Z</dcterms:created>
  <dcterms:modified xsi:type="dcterms:W3CDTF">2020-01-30T05:32:28Z</dcterms:modified>
</cp:coreProperties>
</file>