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2" r:id="rId2"/>
    <p:sldId id="261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9D8CB-C328-4037-8854-9B34F50E92B1}" v="2" dt="2020-08-26T12:58:53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a Garcia" userId="6a1a30a127e2de7f" providerId="LiveId" clId="{0409D8CB-C328-4037-8854-9B34F50E92B1}"/>
    <pc:docChg chg="custSel addSld modSld">
      <pc:chgData name="Daniela Garcia" userId="6a1a30a127e2de7f" providerId="LiveId" clId="{0409D8CB-C328-4037-8854-9B34F50E92B1}" dt="2020-08-26T12:58:58.565" v="3" actId="680"/>
      <pc:docMkLst>
        <pc:docMk/>
      </pc:docMkLst>
      <pc:sldChg chg="addSp delSp mod">
        <pc:chgData name="Daniela Garcia" userId="6a1a30a127e2de7f" providerId="LiveId" clId="{0409D8CB-C328-4037-8854-9B34F50E92B1}" dt="2020-08-26T12:58:53.110" v="2"/>
        <pc:sldMkLst>
          <pc:docMk/>
          <pc:sldMk cId="2815909872" sldId="260"/>
        </pc:sldMkLst>
        <pc:picChg chg="add del">
          <ac:chgData name="Daniela Garcia" userId="6a1a30a127e2de7f" providerId="LiveId" clId="{0409D8CB-C328-4037-8854-9B34F50E92B1}" dt="2020-08-26T12:58:21.695" v="1" actId="478"/>
          <ac:picMkLst>
            <pc:docMk/>
            <pc:sldMk cId="2815909872" sldId="260"/>
            <ac:picMk id="4" creationId="{E87FA020-9744-4DE8-A373-BD04B048E183}"/>
          </ac:picMkLst>
        </pc:picChg>
        <pc:picChg chg="add">
          <ac:chgData name="Daniela Garcia" userId="6a1a30a127e2de7f" providerId="LiveId" clId="{0409D8CB-C328-4037-8854-9B34F50E92B1}" dt="2020-08-26T12:58:53.110" v="2"/>
          <ac:picMkLst>
            <pc:docMk/>
            <pc:sldMk cId="2815909872" sldId="260"/>
            <ac:picMk id="5" creationId="{5FB4D50F-945D-490E-9F8E-DBEDFC75C9E7}"/>
          </ac:picMkLst>
        </pc:picChg>
      </pc:sldChg>
      <pc:sldChg chg="new">
        <pc:chgData name="Daniela Garcia" userId="6a1a30a127e2de7f" providerId="LiveId" clId="{0409D8CB-C328-4037-8854-9B34F50E92B1}" dt="2020-08-26T12:58:58.565" v="3" actId="680"/>
        <pc:sldMkLst>
          <pc:docMk/>
          <pc:sldMk cId="421963319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9614-8264-4BD4-8393-5925DA1743DD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7BA9-51BA-440F-B4FF-FC024CFC22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702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9614-8264-4BD4-8393-5925DA1743DD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7BA9-51BA-440F-B4FF-FC024CFC22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644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9614-8264-4BD4-8393-5925DA1743DD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7BA9-51BA-440F-B4FF-FC024CFC22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9561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9614-8264-4BD4-8393-5925DA1743DD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7BA9-51BA-440F-B4FF-FC024CFC2278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469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9614-8264-4BD4-8393-5925DA1743DD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7BA9-51BA-440F-B4FF-FC024CFC22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7017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9614-8264-4BD4-8393-5925DA1743DD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7BA9-51BA-440F-B4FF-FC024CFC22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9433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9614-8264-4BD4-8393-5925DA1743DD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7BA9-51BA-440F-B4FF-FC024CFC22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0373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9614-8264-4BD4-8393-5925DA1743DD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7BA9-51BA-440F-B4FF-FC024CFC22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798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9614-8264-4BD4-8393-5925DA1743DD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7BA9-51BA-440F-B4FF-FC024CFC22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875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9614-8264-4BD4-8393-5925DA1743DD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7BA9-51BA-440F-B4FF-FC024CFC22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611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9614-8264-4BD4-8393-5925DA1743DD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7BA9-51BA-440F-B4FF-FC024CFC22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052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9614-8264-4BD4-8393-5925DA1743DD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7BA9-51BA-440F-B4FF-FC024CFC22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245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9614-8264-4BD4-8393-5925DA1743DD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7BA9-51BA-440F-B4FF-FC024CFC22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487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9614-8264-4BD4-8393-5925DA1743DD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7BA9-51BA-440F-B4FF-FC024CFC22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232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9614-8264-4BD4-8393-5925DA1743DD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7BA9-51BA-440F-B4FF-FC024CFC22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705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9614-8264-4BD4-8393-5925DA1743DD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7BA9-51BA-440F-B4FF-FC024CFC22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870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9614-8264-4BD4-8393-5925DA1743DD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7BA9-51BA-440F-B4FF-FC024CFC22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627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BB9614-8264-4BD4-8393-5925DA1743DD}" type="datetimeFigureOut">
              <a:rPr lang="es-MX" smtClean="0"/>
              <a:t>02/09/2020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7BA9-51BA-440F-B4FF-FC024CFC22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2255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SERVIDOR DE STREAMING DE VIDEO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GRUPO #1</a:t>
            </a:r>
          </a:p>
          <a:p>
            <a:r>
              <a:rPr lang="es-MX" dirty="0" smtClean="0"/>
              <a:t>ASSR-2020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A96B9-53CB-4092-BF5F-AFDB4E4D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3282" y="2405448"/>
            <a:ext cx="84391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blob:https://web.whatsapp.com/c6dc566a-7bc2-4f8a-bf7f-4dcc26b0d3b4"/>
          <p:cNvSpPr>
            <a:spLocks noChangeAspect="1" noChangeArrowheads="1"/>
          </p:cNvSpPr>
          <p:nvPr/>
        </p:nvSpPr>
        <p:spPr bwMode="auto">
          <a:xfrm>
            <a:off x="390707" y="43402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PAGINA WEB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36" y="2052638"/>
            <a:ext cx="7932903" cy="4195762"/>
          </a:xfrm>
        </p:spPr>
      </p:pic>
    </p:spTree>
    <p:extLst>
      <p:ext uri="{BB962C8B-B14F-4D97-AF65-F5344CB8AC3E}">
        <p14:creationId xmlns:p14="http://schemas.microsoft.com/office/powerpoint/2010/main" val="47467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45" y="1585822"/>
            <a:ext cx="8171446" cy="3881437"/>
          </a:xfrm>
        </p:spPr>
      </p:pic>
    </p:spTree>
    <p:extLst>
      <p:ext uri="{BB962C8B-B14F-4D97-AF65-F5344CB8AC3E}">
        <p14:creationId xmlns:p14="http://schemas.microsoft.com/office/powerpoint/2010/main" val="36137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SCRIPT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20" y="1577703"/>
            <a:ext cx="7874649" cy="4610401"/>
          </a:xfrm>
        </p:spPr>
      </p:pic>
    </p:spTree>
    <p:extLst>
      <p:ext uri="{BB962C8B-B14F-4D97-AF65-F5344CB8AC3E}">
        <p14:creationId xmlns:p14="http://schemas.microsoft.com/office/powerpoint/2010/main" val="386311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324" y="1722619"/>
            <a:ext cx="6954860" cy="4166506"/>
          </a:xfrm>
        </p:spPr>
      </p:pic>
      <p:sp>
        <p:nvSpPr>
          <p:cNvPr id="4" name="AutoShape 2" descr="blob:https://web.whatsapp.com/c186a573-f273-4d23-90c8-e51b009a4ec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117</TotalTime>
  <Words>12</Words>
  <Application>Microsoft Office PowerPoint</Application>
  <PresentationFormat>Panorámica</PresentationFormat>
  <Paragraphs>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SERVIDOR DE STREAMING DE VIDEO</vt:lpstr>
      <vt:lpstr>Presentación de PowerPoint</vt:lpstr>
      <vt:lpstr>PAGINA WEB</vt:lpstr>
      <vt:lpstr>Presentación de PowerPoint</vt:lpstr>
      <vt:lpstr>SCRIPT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Daniela Garcia</dc:creator>
  <cp:lastModifiedBy>USUARIO</cp:lastModifiedBy>
  <cp:revision>7</cp:revision>
  <dcterms:created xsi:type="dcterms:W3CDTF">2020-08-19T14:30:08Z</dcterms:created>
  <dcterms:modified xsi:type="dcterms:W3CDTF">2020-09-02T15:59:46Z</dcterms:modified>
</cp:coreProperties>
</file>