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8" r:id="rId16"/>
    <p:sldId id="267" r:id="rId17"/>
    <p:sldId id="265" r:id="rId18"/>
    <p:sldId id="266" r:id="rId19"/>
    <p:sldId id="268" r:id="rId20"/>
    <p:sldId id="269" r:id="rId21"/>
    <p:sldId id="270" r:id="rId22"/>
    <p:sldId id="290" r:id="rId23"/>
    <p:sldId id="291" r:id="rId24"/>
    <p:sldId id="293" r:id="rId25"/>
    <p:sldId id="294" r:id="rId26"/>
    <p:sldId id="295" r:id="rId27"/>
    <p:sldId id="297" r:id="rId28"/>
    <p:sldId id="29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FBD67-0FAC-41AB-9698-CB8D7FCF52B4}" v="10" dt="2023-11-29T04:37:5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89346" autoAdjust="0"/>
  </p:normalViewPr>
  <p:slideViewPr>
    <p:cSldViewPr snapToGrid="0">
      <p:cViewPr varScale="1">
        <p:scale>
          <a:sx n="99" d="100"/>
          <a:sy n="99" d="100"/>
        </p:scale>
        <p:origin x="74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pt>
    <dgm:pt modelId="{6E1A03F5-6E2A-4DDE-ACAD-DFE9155F30EB}" type="pres">
      <dgm:prSet presAssocID="{8B90B756-8991-4E69-9D41-1B203864FE2F}" presName="sibTrans" presStyleLbl="sibTrans2D1" presStyleIdx="0" presStyleCnt="0"/>
      <dgm:spPr/>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pt>
    <dgm:pt modelId="{EC9EA552-2C7E-416D-904F-6F0588A6C0BC}" type="pres">
      <dgm:prSet presAssocID="{BABF631F-BC44-469A-B1FD-2B085EE1BE19}" presName="sibTrans" presStyleLbl="sibTrans2D1" presStyleIdx="0" presStyleCnt="0"/>
      <dgm:spPr/>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pt>
    <dgm:pt modelId="{912A93D2-CE1F-4F2D-9EE2-3D9786C3EAB6}" type="pres">
      <dgm:prSet presAssocID="{D8135EED-5C22-4D41-B9D9-EBC6DA16FC7E}" presName="sibTrans" presStyleLbl="sibTrans2D1" presStyleIdx="0" presStyleCnt="0"/>
      <dgm:spPr/>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pt>
  </dgm:ptLst>
  <dgm:cxnL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209BC113-FFE8-4E14-953F-634D3DCB684E}" srcId="{2A95371E-F8AF-4AAF-B32F-C722E6F3749E}" destId="{52AF9D01-8B97-46D5-B9D9-DDC621AF206F}" srcOrd="3" destOrd="0" parTransId="{026CA4DA-98EC-4DA3-9565-96CD58CD91D3}" sibTransId="{A8778C9D-E338-41EC-8EFB-DA46DBFBE16B}"/>
    <dgm:cxn modelId="{F001A01B-8715-4E5C-84B7-C99F489CE86F}" type="presOf" srcId="{52AF9D01-8B97-46D5-B9D9-DDC621AF206F}" destId="{589DE963-A5DF-46CD-829B-A6628C3D2E06}" srcOrd="0" destOrd="0" presId="urn:microsoft.com/office/officeart/2018/2/layout/IconCircleList"/>
    <dgm:cxn modelId="{39D85F2A-05A4-4B34-9DA0-FD6A6EF1B4B8}" type="presOf" srcId="{8B90B756-8991-4E69-9D41-1B203864FE2F}" destId="{6E1A03F5-6E2A-4DDE-ACAD-DFE9155F30EB}" srcOrd="0" destOrd="0" presId="urn:microsoft.com/office/officeart/2018/2/layout/IconCircleList"/>
    <dgm:cxn modelId="{3861C237-2429-4CD1-9496-655C2BF7990A}" srcId="{2A95371E-F8AF-4AAF-B32F-C722E6F3749E}" destId="{215D20F5-7592-42B5-A608-1E99BC37AE2D}" srcOrd="0" destOrd="0" parTransId="{C4240EFE-0483-474E-8665-8FD5EA8A17DB}" sibTransId="{8B90B756-8991-4E69-9D41-1B203864FE2F}"/>
    <dgm:cxn modelId="{70854144-5861-404B-AD23-E4443B88622A}" type="presOf" srcId="{2A95371E-F8AF-4AAF-B32F-C722E6F3749E}" destId="{68D6ABAC-9D3E-46D6-B618-EA9E32CF86F3}"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51E9E57E-6673-4DD5-A9FD-A4163CE8C6AB}" srcId="{2A95371E-F8AF-4AAF-B32F-C722E6F3749E}" destId="{C8221D1F-B764-4678-81BA-60FDAFC9ACBA}" srcOrd="1" destOrd="0" parTransId="{7890AC03-BF4B-451C-8B6B-410D11F2A399}" sibTransId="{BABF631F-BC44-469A-B1FD-2B085EE1BE19}"/>
    <dgm:cxn modelId="{4B5D909C-47B4-46CA-A590-1D2DD5D8985B}" type="presOf" srcId="{BABF631F-BC44-469A-B1FD-2B085EE1BE19}" destId="{EC9EA552-2C7E-416D-904F-6F0588A6C0BC}"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16</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tx1">
                    <a:lumMod val="65000"/>
                  </a:schemeClr>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tx1">
                    <a:lumMod val="65000"/>
                  </a:schemeClr>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a:t>Glucose Outcome – Oversample Model</a:t>
            </a:r>
            <a:endParaRPr lang="en-US" sz="3200" dirty="0"/>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tx1">
                    <a:lumMod val="65000"/>
                  </a:schemeClr>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18097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tx1">
                    <a:lumMod val="65000"/>
                  </a:schemeClr>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2372713" y="1072576"/>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2"/>
          <a:stretch>
            <a:fillRect/>
          </a:stretch>
        </p:blipFill>
        <p:spPr>
          <a:xfrm>
            <a:off x="12192000" y="1963939"/>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17680207" y="1072576"/>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3"/>
          <a:stretch>
            <a:fillRect/>
          </a:stretch>
        </p:blipFill>
        <p:spPr>
          <a:xfrm>
            <a:off x="17589201" y="1896488"/>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4"/>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3038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255</TotalTime>
  <Words>534</Words>
  <Application>Microsoft Office PowerPoint</Application>
  <PresentationFormat>Widescreen</PresentationFormat>
  <Paragraphs>74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Amasis MT Pro Black</vt: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Jared Sletto</cp:lastModifiedBy>
  <cp:revision>8</cp:revision>
  <dcterms:created xsi:type="dcterms:W3CDTF">2023-11-22T02:18:11Z</dcterms:created>
  <dcterms:modified xsi:type="dcterms:W3CDTF">2023-11-29T04:47:33Z</dcterms:modified>
</cp:coreProperties>
</file>