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4DA-D3FA-4662-B724-56B9C6C93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9279F-2309-4C10-9527-CBD89D3D7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quick look into Jenkins, </a:t>
            </a:r>
            <a:r>
              <a:rPr lang="en-US" dirty="0" err="1"/>
              <a:t>Sonarqube</a:t>
            </a:r>
            <a:r>
              <a:rPr lang="en-US" dirty="0"/>
              <a:t>/</a:t>
            </a:r>
            <a:r>
              <a:rPr lang="en-US" dirty="0" err="1"/>
              <a:t>sonarcloud</a:t>
            </a:r>
            <a:r>
              <a:rPr lang="en-US" dirty="0"/>
              <a:t>, Maven, and Git</a:t>
            </a:r>
          </a:p>
        </p:txBody>
      </p:sp>
    </p:spTree>
    <p:extLst>
      <p:ext uri="{BB962C8B-B14F-4D97-AF65-F5344CB8AC3E}">
        <p14:creationId xmlns:p14="http://schemas.microsoft.com/office/powerpoint/2010/main" val="26340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5985-F5B3-414B-AB5D-E94F5FB2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28C2-230C-4BE5-AEF1-2A4B8436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Combination of cultural philosophy, software tools, and development techniques.</a:t>
            </a:r>
          </a:p>
          <a:p>
            <a:r>
              <a:rPr lang="en-US" dirty="0"/>
              <a:t>Use practices that automate processes that have been manual and slow in the past.</a:t>
            </a:r>
          </a:p>
          <a:p>
            <a:r>
              <a:rPr lang="en-US" dirty="0"/>
              <a:t>Combination of individual teams into a single team. i.e. Development, Operations, QA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Speed of Development cycle</a:t>
            </a:r>
          </a:p>
          <a:p>
            <a:pPr lvl="1"/>
            <a:r>
              <a:rPr lang="en-US" dirty="0"/>
              <a:t>Rapid Delivery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Improved Collaboration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5867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7A9-9EC5-4EC9-A33E-4082E0C5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F469-9D82-4DA4-BF9E-5F73BA60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4653"/>
            <a:ext cx="9905999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 sourced automation server written in Java</a:t>
            </a:r>
          </a:p>
          <a:p>
            <a:pPr lvl="1"/>
            <a:r>
              <a:rPr lang="en-US" dirty="0"/>
              <a:t>Automates the non-human part of the software development process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 group of programmers will work together using a SCM, source code manager (GitHub), and after a push the program will be compiled, tested, and built</a:t>
            </a:r>
          </a:p>
          <a:p>
            <a:r>
              <a:rPr lang="en-US" dirty="0"/>
              <a:t>Continuous Delivery</a:t>
            </a:r>
          </a:p>
          <a:p>
            <a:pPr lvl="1"/>
            <a:r>
              <a:rPr lang="en-US" dirty="0"/>
              <a:t>Completed program will be put into a staging area. Deployment Ready but not actually being used.</a:t>
            </a:r>
          </a:p>
          <a:p>
            <a:pPr lvl="1"/>
            <a:r>
              <a:rPr lang="en-US" dirty="0"/>
              <a:t>Someone must manually approve, so that it may go live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If automated tests are passed the application goes live immediately for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6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3A63-127B-499E-A364-1F41352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9D09-419A-4D91-AD6C-C6B24B7F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version-control system for tracking changes in source code during software development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Developed by the Linux team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Support for distributed, non-linear workflow</a:t>
            </a:r>
          </a:p>
        </p:txBody>
      </p:sp>
    </p:spTree>
    <p:extLst>
      <p:ext uri="{BB962C8B-B14F-4D97-AF65-F5344CB8AC3E}">
        <p14:creationId xmlns:p14="http://schemas.microsoft.com/office/powerpoint/2010/main" val="45079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37D5-517A-4461-A99A-4E12E00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SonarCloud</a:t>
            </a:r>
            <a:r>
              <a:rPr lang="en-US" dirty="0"/>
              <a:t>/SonarQube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E032-3888-4C5E-8ACD-40050719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SONARSOURCE</a:t>
            </a:r>
          </a:p>
          <a:p>
            <a:pPr lvl="1"/>
            <a:r>
              <a:rPr lang="en-US" dirty="0"/>
              <a:t>Company that develops SONARCLOUD &amp; SONARQUBE</a:t>
            </a:r>
          </a:p>
          <a:p>
            <a:r>
              <a:rPr lang="en-US" dirty="0"/>
              <a:t>SONARQUBE</a:t>
            </a:r>
          </a:p>
          <a:p>
            <a:pPr lvl="1"/>
            <a:r>
              <a:rPr lang="en-US" dirty="0"/>
              <a:t>Automatic code inspection for bugs, security vulnerabilities, and code smells</a:t>
            </a:r>
          </a:p>
          <a:p>
            <a:pPr lvl="1"/>
            <a:r>
              <a:rPr lang="en-US" dirty="0"/>
              <a:t>Reports based on code standards, coverage, complexity, unit tests, comments, and duplicated code</a:t>
            </a:r>
          </a:p>
          <a:p>
            <a:r>
              <a:rPr lang="en-US" dirty="0"/>
              <a:t>SONARCLOUD</a:t>
            </a:r>
          </a:p>
          <a:p>
            <a:pPr lvl="1"/>
            <a:r>
              <a:rPr lang="en-US" dirty="0"/>
              <a:t>SONARQUBE but built specifically for repository use</a:t>
            </a:r>
          </a:p>
          <a:p>
            <a:pPr lvl="1"/>
            <a:r>
              <a:rPr lang="en-US" dirty="0"/>
              <a:t>Analyzes and reports based on branches, and bugs within them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EDFA-A750-4229-B75A-9AC0267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20D6-DF07-40CD-A61D-EA0B91F8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project management and comprehension tool based on the concept of the Project Object Model (POM)</a:t>
            </a:r>
          </a:p>
          <a:p>
            <a:pPr lvl="1"/>
            <a:r>
              <a:rPr lang="en-US" dirty="0"/>
              <a:t>Making the build process easy</a:t>
            </a:r>
          </a:p>
          <a:p>
            <a:pPr lvl="1"/>
            <a:r>
              <a:rPr lang="en-US" dirty="0"/>
              <a:t>Providing a uniform build system</a:t>
            </a:r>
          </a:p>
          <a:p>
            <a:pPr lvl="1"/>
            <a:r>
              <a:rPr lang="en-US" dirty="0"/>
              <a:t>Providing quality project information</a:t>
            </a:r>
          </a:p>
          <a:p>
            <a:pPr lvl="1"/>
            <a:r>
              <a:rPr lang="en-US" dirty="0"/>
              <a:t>Providing guidelines for best practices development</a:t>
            </a:r>
          </a:p>
          <a:p>
            <a:pPr lvl="1"/>
            <a:r>
              <a:rPr lang="en-US" dirty="0"/>
              <a:t>Allowing transparent migration to new features</a:t>
            </a:r>
          </a:p>
        </p:txBody>
      </p:sp>
    </p:spTree>
    <p:extLst>
      <p:ext uri="{BB962C8B-B14F-4D97-AF65-F5344CB8AC3E}">
        <p14:creationId xmlns:p14="http://schemas.microsoft.com/office/powerpoint/2010/main" val="41204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386</TotalTime>
  <Words>303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DevOps</vt:lpstr>
      <vt:lpstr>DevOps</vt:lpstr>
      <vt:lpstr>Jenkins</vt:lpstr>
      <vt:lpstr>GIT</vt:lpstr>
      <vt:lpstr>SonarCloud/SonarQube</vt:lpstr>
      <vt:lpstr>Maven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Chris Prelaz</dc:creator>
  <cp:lastModifiedBy>Chris Prelaz</cp:lastModifiedBy>
  <cp:revision>13</cp:revision>
  <dcterms:created xsi:type="dcterms:W3CDTF">2019-02-06T19:22:21Z</dcterms:created>
  <dcterms:modified xsi:type="dcterms:W3CDTF">2019-02-07T15:07:04Z</dcterms:modified>
</cp:coreProperties>
</file>