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Source Code Pro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35" Type="http://schemas.openxmlformats.org/officeDocument/2006/relationships/font" Target="fonts/Oswald-bold.fntdata"/><Relationship Id="rId12" Type="http://schemas.openxmlformats.org/officeDocument/2006/relationships/slide" Target="slides/slide7.xml"/><Relationship Id="rId34" Type="http://schemas.openxmlformats.org/officeDocument/2006/relationships/font" Target="fonts/Oswald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8ca1402f4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8ca1402f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8ca1402f4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8ca1402f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967d786e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967d786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967d786ef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967d786e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5967d786ef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5967d786e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967d786e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967d786e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967d786ef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967d786e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95f53f8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95f53f8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95f53f891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95f53f89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967d786ef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967d786e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a80def14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a80def1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a80def14d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a80def1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a80def14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5a80def14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5967d786e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5967d786e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7829c09e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57829c09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80d1f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80d1f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7829c09e7_2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7829c09e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7cefac91f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57cefac91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8ca1402f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8ca1402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4.xml"/><Relationship Id="rId4" Type="http://schemas.openxmlformats.org/officeDocument/2006/relationships/slide" Target="/ppt/slides/slide5.xml"/><Relationship Id="rId11" Type="http://schemas.openxmlformats.org/officeDocument/2006/relationships/slide" Target="/ppt/slides/slide12.xml"/><Relationship Id="rId10" Type="http://schemas.openxmlformats.org/officeDocument/2006/relationships/slide" Target="/ppt/slides/slide11.xml"/><Relationship Id="rId12" Type="http://schemas.openxmlformats.org/officeDocument/2006/relationships/slide" Target="/ppt/slides/slide13.xml"/><Relationship Id="rId9" Type="http://schemas.openxmlformats.org/officeDocument/2006/relationships/slide" Target="/ppt/slides/slide11.xml"/><Relationship Id="rId5" Type="http://schemas.openxmlformats.org/officeDocument/2006/relationships/slide" Target="/ppt/slides/slide7.xml"/><Relationship Id="rId6" Type="http://schemas.openxmlformats.org/officeDocument/2006/relationships/slide" Target="/ppt/slides/slide7.xml"/><Relationship Id="rId7" Type="http://schemas.openxmlformats.org/officeDocument/2006/relationships/slide" Target="/ppt/slides/slide8.xml"/><Relationship Id="rId8" Type="http://schemas.openxmlformats.org/officeDocument/2006/relationships/slide" Target="/ppt/slides/slide10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hyperlink" Target="https://git-scm.com/download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14.xml"/><Relationship Id="rId4" Type="http://schemas.openxmlformats.org/officeDocument/2006/relationships/slide" Target="/ppt/slides/slide16.xml"/><Relationship Id="rId9" Type="http://schemas.openxmlformats.org/officeDocument/2006/relationships/slide" Target="/ppt/slides/slide23.xml"/><Relationship Id="rId5" Type="http://schemas.openxmlformats.org/officeDocument/2006/relationships/slide" Target="/ppt/slides/slide18.xml"/><Relationship Id="rId6" Type="http://schemas.openxmlformats.org/officeDocument/2006/relationships/slide" Target="/ppt/slides/slide20.xml"/><Relationship Id="rId7" Type="http://schemas.openxmlformats.org/officeDocument/2006/relationships/slide" Target="/ppt/slides/slide21.xml"/><Relationship Id="rId8" Type="http://schemas.openxmlformats.org/officeDocument/2006/relationships/slide" Target="/ppt/slides/slide2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Git y GitHub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Adrián Contreras Bueno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4.2 Commit</a:t>
            </a:r>
            <a:endParaRPr/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4939500" y="724200"/>
            <a:ext cx="3721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/>
              <a:t>Es cada cambio que se ha realizado en un proyecto, se debe de apuntar qué se ha hecho y quién lo ha hecho</a:t>
            </a:r>
            <a:endParaRPr sz="15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4.3 Ramas</a:t>
            </a:r>
            <a:endParaRPr/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4939500" y="724200"/>
            <a:ext cx="3721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Es el camino que sigue el proyecto original y el que sale a producción.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500"/>
              <a:t>Si se quiere cambiar algo se saca una rama nueva pero se trabaja en local, por lo que no influye en el proyecto original</a:t>
            </a:r>
            <a:endParaRPr sz="1500"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4438" y="3781125"/>
            <a:ext cx="3971925" cy="11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4.4 Clon</a:t>
            </a:r>
            <a:endParaRPr/>
          </a:p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4939500" y="724200"/>
            <a:ext cx="3721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/>
              <a:t>Es una copia del repositorio que hace el creador en modo local</a:t>
            </a:r>
            <a:endParaRPr sz="15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25"/>
          <p:cNvCxnSpPr/>
          <p:nvPr/>
        </p:nvCxnSpPr>
        <p:spPr>
          <a:xfrm>
            <a:off x="-6875" y="2900700"/>
            <a:ext cx="915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Prerrequisitos</a:t>
            </a: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421176" y="2235693"/>
            <a:ext cx="1329900" cy="1329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5"/>
          <p:cNvSpPr txBox="1"/>
          <p:nvPr/>
        </p:nvSpPr>
        <p:spPr>
          <a:xfrm>
            <a:off x="421225" y="2596750"/>
            <a:ext cx="13299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Ordenador con Git instalado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2873375" y="1205802"/>
            <a:ext cx="3220800" cy="3389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3006425" y="2069500"/>
            <a:ext cx="2954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Una herramienta para usar Git.</a:t>
            </a:r>
            <a:endParaRPr sz="2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(Git Bash, GitHub Desktop)</a:t>
            </a:r>
            <a:endParaRPr sz="24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25"/>
          <p:cNvSpPr/>
          <p:nvPr/>
        </p:nvSpPr>
        <p:spPr>
          <a:xfrm>
            <a:off x="7098451" y="2147340"/>
            <a:ext cx="1506600" cy="150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7098450" y="2596750"/>
            <a:ext cx="1506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Una Cuenta en GitHub</a:t>
            </a:r>
            <a:endParaRPr sz="15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70150" y="584175"/>
            <a:ext cx="38643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6. Flujo de trabajo de Git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170150" y="2263950"/>
            <a:ext cx="4400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 proyecto en git se compone de tres secciones principales donde se trabaja.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 directorio de Git, el directorio de trabajo y el área de preparación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925" y="608900"/>
            <a:ext cx="4267075" cy="392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170150" y="584175"/>
            <a:ext cx="38643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6. Flujo de trabajo de Git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170150" y="1725150"/>
            <a:ext cx="4400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Para comenzar a trabajar en modo local creamos una carpeta llamada git-test, donde se guardarán los cambios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Posteriormente, podremos mandar los cambios de nuestro repositorio local GitHub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275" y="1805250"/>
            <a:ext cx="1246625" cy="15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170150" y="584175"/>
            <a:ext cx="38643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6.1 Comandos básicos</a:t>
            </a:r>
            <a:endParaRPr sz="2400"/>
          </a:p>
        </p:txBody>
      </p:sp>
      <p:sp>
        <p:nvSpPr>
          <p:cNvPr id="172" name="Google Shape;172;p28"/>
          <p:cNvSpPr txBox="1"/>
          <p:nvPr/>
        </p:nvSpPr>
        <p:spPr>
          <a:xfrm>
            <a:off x="170150" y="1725150"/>
            <a:ext cx="6719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init</a:t>
            </a: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→ comienza un repositorio nuevo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clone</a:t>
            </a: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→ descargar un repositorio que ya existe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add &lt;file&gt;</a:t>
            </a: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→ Añadir archivos al Staging Area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commit -m, “Descripción”</a:t>
            </a: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→ commit en el repositorio local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log</a:t>
            </a: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→ Verificar los logs de commit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sit status</a:t>
            </a: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→ Verificar el estado de los archivos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170150" y="584175"/>
            <a:ext cx="38643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6.1 Comandos básicos</a:t>
            </a:r>
            <a:endParaRPr sz="2400"/>
          </a:p>
        </p:txBody>
      </p:sp>
      <p:sp>
        <p:nvSpPr>
          <p:cNvPr id="178" name="Google Shape;178;p29"/>
          <p:cNvSpPr txBox="1"/>
          <p:nvPr/>
        </p:nvSpPr>
        <p:spPr>
          <a:xfrm>
            <a:off x="170150" y="2156100"/>
            <a:ext cx="6719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push</a:t>
            </a: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→ Para pasar los cambios al repositorio remoto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diff</a:t>
            </a: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→ Ver los cambios que ha habido en nuestros archivos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checkout &lt;branch&gt;</a:t>
            </a: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→ cambio entre ramas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170150" y="584175"/>
            <a:ext cx="48318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7</a:t>
            </a:r>
            <a:r>
              <a:rPr lang="es" sz="2400">
                <a:solidFill>
                  <a:srgbClr val="000000"/>
                </a:solidFill>
              </a:rPr>
              <a:t>. Como crear repositorios en GitHub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3178375" y="2048400"/>
            <a:ext cx="575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 primer paso es crearse una cuenta en GitHub y haber creado la carpeta git-test indicada anteriormente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Ahora comenzamos a crear nuestro repositorio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375" y="1358700"/>
            <a:ext cx="2426099" cy="242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75" y="589375"/>
            <a:ext cx="4037925" cy="39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35650"/>
            <a:ext cx="4384099" cy="294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/>
              <a:t>1.</a:t>
            </a:r>
            <a:r>
              <a:rPr lang="es">
                <a:solidFill>
                  <a:srgbClr val="000000"/>
                </a:solidFill>
                <a:uFill>
                  <a:noFill/>
                </a:u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Introducción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>
                <a:solidFill>
                  <a:srgbClr val="000000"/>
                </a:solidFill>
              </a:rPr>
              <a:t>2.</a:t>
            </a:r>
            <a:r>
              <a:rPr lang="es">
                <a:solidFill>
                  <a:srgbClr val="000000"/>
                </a:solidFill>
                <a:uFill>
                  <a:noFill/>
                </a:u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Qué es Git y para qué sirve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>
                <a:solidFill>
                  <a:srgbClr val="000000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3.</a:t>
            </a:r>
            <a:r>
              <a:rPr lang="es">
                <a:solidFill>
                  <a:srgbClr val="000000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Qué es y cómo funciona GitHub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>
                <a:solidFill>
                  <a:srgbClr val="000000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4.Términos básicos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s">
                <a:solidFill>
                  <a:srgbClr val="000000"/>
                </a:solidFill>
                <a:uFill>
                  <a:noFill/>
                </a:u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4.1 Repositorio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s">
                <a:solidFill>
                  <a:srgbClr val="000000"/>
                </a:solidFill>
                <a:uFill>
                  <a:noFill/>
                </a:uFill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4.2 Commit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s">
                <a:solidFill>
                  <a:srgbClr val="000000"/>
                </a:solidFill>
                <a:uFill>
                  <a:noFill/>
                </a:uFill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4.3 Ramas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s">
                <a:solidFill>
                  <a:srgbClr val="000000"/>
                </a:solidFill>
                <a:uFill>
                  <a:noFill/>
                </a:uFill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4.4 Clon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00000"/>
                </a:solidFill>
              </a:rPr>
              <a:t> </a:t>
            </a:r>
            <a:r>
              <a:rPr lang="es">
                <a:solidFill>
                  <a:srgbClr val="000000"/>
                </a:solidFill>
              </a:rPr>
              <a:t>- </a:t>
            </a:r>
            <a:r>
              <a:rPr lang="es">
                <a:solidFill>
                  <a:srgbClr val="000000"/>
                </a:solidFill>
                <a:uFill>
                  <a:noFill/>
                </a:uFill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5.Prerrequisitos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6407900" y="-2333325"/>
            <a:ext cx="5614500" cy="4330800"/>
          </a:xfrm>
          <a:prstGeom prst="diamond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407900" y="3291250"/>
            <a:ext cx="5614500" cy="4330800"/>
          </a:xfrm>
          <a:prstGeom prst="diamond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7550" y="1539950"/>
            <a:ext cx="2063600" cy="20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/>
          <p:nvPr>
            <p:ph type="title"/>
          </p:nvPr>
        </p:nvSpPr>
        <p:spPr>
          <a:xfrm>
            <a:off x="170150" y="584175"/>
            <a:ext cx="38643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8</a:t>
            </a:r>
            <a:r>
              <a:rPr lang="es" sz="2400">
                <a:solidFill>
                  <a:srgbClr val="000000"/>
                </a:solidFill>
              </a:rPr>
              <a:t>. Instalación de Git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377500" y="1906850"/>
            <a:ext cx="5037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Desde este enlace podemos descargar la versión más reciente de git para todos los sistemas. 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instala como cualquier otro ejecutable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https://git-scm.com/downloads</a:t>
            </a: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170150" y="363750"/>
            <a:ext cx="38643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9</a:t>
            </a:r>
            <a:r>
              <a:rPr lang="es" sz="2400">
                <a:solidFill>
                  <a:srgbClr val="000000"/>
                </a:solidFill>
              </a:rPr>
              <a:t>. Configuración de Git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377500" y="1906850"/>
            <a:ext cx="50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05" name="Google Shape;20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425" y="1119450"/>
            <a:ext cx="7121151" cy="384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70150" y="363750"/>
            <a:ext cx="38643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9.1 Ver la versión</a:t>
            </a:r>
            <a:endParaRPr sz="2400"/>
          </a:p>
        </p:txBody>
      </p:sp>
      <p:sp>
        <p:nvSpPr>
          <p:cNvPr id="211" name="Google Shape;211;p34"/>
          <p:cNvSpPr txBox="1"/>
          <p:nvPr/>
        </p:nvSpPr>
        <p:spPr>
          <a:xfrm>
            <a:off x="274625" y="2263950"/>
            <a:ext cx="50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Podemos ver la versión de git que hay instalada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12" name="Google Shape;21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123850"/>
            <a:ext cx="4293253" cy="75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170150" y="363750"/>
            <a:ext cx="38643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9.2 Registro</a:t>
            </a:r>
            <a:endParaRPr sz="2400"/>
          </a:p>
        </p:txBody>
      </p:sp>
      <p:sp>
        <p:nvSpPr>
          <p:cNvPr id="218" name="Google Shape;218;p35"/>
          <p:cNvSpPr txBox="1"/>
          <p:nvPr/>
        </p:nvSpPr>
        <p:spPr>
          <a:xfrm>
            <a:off x="170150" y="1508250"/>
            <a:ext cx="503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Usamos los siguientes comandos para registrar el nombre de usuario y el correo electrónico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6500" y="2318250"/>
            <a:ext cx="4722250" cy="5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475" y="2926675"/>
            <a:ext cx="51720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sp>
        <p:nvSpPr>
          <p:cNvPr id="226" name="Google Shape;226;p36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Adrián Contreras Bueno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aconbue2706@g.educaand.es</a:t>
            </a:r>
            <a:endParaRPr/>
          </a:p>
        </p:txBody>
      </p:sp>
      <p:pic>
        <p:nvPicPr>
          <p:cNvPr id="227" name="Google Shape;22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1475" y="801250"/>
            <a:ext cx="33528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>
                <a:solidFill>
                  <a:srgbClr val="000000"/>
                </a:solidFill>
                <a:uFill>
                  <a:noFill/>
                </a:u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6.Flujo de trabajo de Git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s">
                <a:solidFill>
                  <a:srgbClr val="000000"/>
                </a:solidFill>
                <a:uFill>
                  <a:noFill/>
                </a:u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6.1 Comandos básicos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>
                <a:solidFill>
                  <a:srgbClr val="000000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7.Cómo crear un repositorio en GitHub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>
                <a:solidFill>
                  <a:srgbClr val="000000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8. Instalación de Git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s">
                <a:solidFill>
                  <a:srgbClr val="000000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9. Configuración de Git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s">
                <a:solidFill>
                  <a:srgbClr val="000000"/>
                </a:solidFill>
                <a:uFill>
                  <a:noFill/>
                </a:u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9.1 Ver la versión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es">
                <a:solidFill>
                  <a:srgbClr val="000000"/>
                </a:solidFill>
                <a:uFill>
                  <a:noFill/>
                </a:uFill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9.2 Registro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6407900" y="-2333325"/>
            <a:ext cx="5614500" cy="4330800"/>
          </a:xfrm>
          <a:prstGeom prst="diamond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6407900" y="3291250"/>
            <a:ext cx="5614500" cy="4330800"/>
          </a:xfrm>
          <a:prstGeom prst="diamond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1.Introducción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Los desarrolladores utilizan un sistema de control de versiones (VCS)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Esto se utiliza para trabajar con otros usuarios y poder volver a versiones anteriores en caso de que el trabajo sea modificado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300" y="1013575"/>
            <a:ext cx="5719501" cy="2854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525" y="1539950"/>
            <a:ext cx="2063600" cy="20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type="title"/>
          </p:nvPr>
        </p:nvSpPr>
        <p:spPr>
          <a:xfrm>
            <a:off x="170150" y="584175"/>
            <a:ext cx="38643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2. Qué es Git y para qué sirve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71325" y="2048400"/>
            <a:ext cx="503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Git es un VCS que se utiliza para guardar diferentes versiones de uno o varios archivos para poder recuperar cualquiera en cualquier momento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77500" y="2666125"/>
            <a:ext cx="46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2525" y="1539950"/>
            <a:ext cx="2063600" cy="20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170150" y="584175"/>
            <a:ext cx="38643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2. </a:t>
            </a:r>
            <a:r>
              <a:rPr lang="es" sz="2400">
                <a:solidFill>
                  <a:srgbClr val="000000"/>
                </a:solidFill>
              </a:rPr>
              <a:t>Qué es Git y para qué sirve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06725" y="1946500"/>
            <a:ext cx="5037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 utiliza para: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"/>
              <a:buChar char="-"/>
            </a:pP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Manejar repositorios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"/>
              <a:buChar char="-"/>
            </a:pP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Trabajar en equipo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Code Pro"/>
              <a:buChar char="-"/>
            </a:pP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Volver atrás al actualizar un archivo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377500" y="2666125"/>
            <a:ext cx="46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70150" y="584175"/>
            <a:ext cx="3864300" cy="7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</a:rPr>
              <a:t>3</a:t>
            </a:r>
            <a:r>
              <a:rPr lang="es" sz="2400">
                <a:solidFill>
                  <a:srgbClr val="000000"/>
                </a:solidFill>
              </a:rPr>
              <a:t>. Qué es y para qué sirve GitHub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06725" y="1946500"/>
            <a:ext cx="4265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Es un sitio web que proporciona a los usuarios un servidor Git para trabajar con repositorios git individuales o en equipo</a:t>
            </a:r>
            <a:endParaRPr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52200"/>
            <a:ext cx="3625050" cy="203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Términos Básicos</a:t>
            </a:r>
            <a:endParaRPr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939500" y="724200"/>
            <a:ext cx="3721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/>
              <a:t>A continuación trataremos conceptos sobre Git para conocer un poco mejor su funcionamiento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4.1 Repositorio</a:t>
            </a:r>
            <a:endParaRPr/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939500" y="724200"/>
            <a:ext cx="37218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500"/>
              <a:t>Es todo proyecto que está siendo seguido por GIT en el que se están registrando sus cambios.</a:t>
            </a:r>
            <a:endParaRPr sz="1500"/>
          </a:p>
        </p:txBody>
      </p: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