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97" r:id="rId3"/>
    <p:sldId id="2076136920" r:id="rId4"/>
    <p:sldId id="2076136919" r:id="rId5"/>
    <p:sldId id="303" r:id="rId6"/>
    <p:sldId id="2076136913" r:id="rId7"/>
    <p:sldId id="2076136918" r:id="rId8"/>
    <p:sldId id="2076136917" r:id="rId9"/>
    <p:sldId id="2076136915" r:id="rId10"/>
    <p:sldId id="2076136914" r:id="rId11"/>
    <p:sldId id="290" r:id="rId12"/>
    <p:sldId id="292" r:id="rId13"/>
    <p:sldId id="2076136921" r:id="rId14"/>
    <p:sldId id="293" r:id="rId15"/>
    <p:sldId id="295" r:id="rId16"/>
    <p:sldId id="294" r:id="rId17"/>
    <p:sldId id="266" r:id="rId18"/>
    <p:sldId id="300" r:id="rId19"/>
    <p:sldId id="302" r:id="rId20"/>
    <p:sldId id="298" r:id="rId21"/>
    <p:sldId id="272" r:id="rId22"/>
    <p:sldId id="273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132"/>
    <a:srgbClr val="24323E"/>
    <a:srgbClr val="FFC1C1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92006-2916-4464-9A99-1F32B96A01A2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3321C0-2262-4938-8303-A966825F2F03}">
      <dgm:prSet/>
      <dgm:spPr/>
      <dgm:t>
        <a:bodyPr/>
        <a:lstStyle/>
        <a:p>
          <a:r>
            <a:rPr lang="en-US"/>
            <a:t>Modern Data Warehousing</a:t>
          </a:r>
        </a:p>
      </dgm:t>
    </dgm:pt>
    <dgm:pt modelId="{DD56CD4E-CB57-439E-8E33-D75920341AA2}" type="parTrans" cxnId="{4F62925A-1672-4D13-8622-FEF41F867A7A}">
      <dgm:prSet/>
      <dgm:spPr/>
      <dgm:t>
        <a:bodyPr/>
        <a:lstStyle/>
        <a:p>
          <a:endParaRPr lang="en-US"/>
        </a:p>
      </dgm:t>
    </dgm:pt>
    <dgm:pt modelId="{A05413FD-C528-4275-9F52-59AAB9975C9C}" type="sibTrans" cxnId="{4F62925A-1672-4D13-8622-FEF41F867A7A}">
      <dgm:prSet/>
      <dgm:spPr/>
      <dgm:t>
        <a:bodyPr/>
        <a:lstStyle/>
        <a:p>
          <a:endParaRPr lang="en-US"/>
        </a:p>
      </dgm:t>
    </dgm:pt>
    <dgm:pt modelId="{79893039-9D5C-4D90-8196-5313B568FD3B}">
      <dgm:prSet/>
      <dgm:spPr/>
      <dgm:t>
        <a:bodyPr/>
        <a:lstStyle/>
        <a:p>
          <a:r>
            <a:rPr lang="en-US"/>
            <a:t>Advanced Analytics</a:t>
          </a:r>
        </a:p>
      </dgm:t>
    </dgm:pt>
    <dgm:pt modelId="{FC738AA8-D4F3-4EE0-8C9E-0FA3691194FE}" type="parTrans" cxnId="{A8A52329-8214-432A-8BB7-8491B1C50CF3}">
      <dgm:prSet/>
      <dgm:spPr/>
      <dgm:t>
        <a:bodyPr/>
        <a:lstStyle/>
        <a:p>
          <a:endParaRPr lang="en-US"/>
        </a:p>
      </dgm:t>
    </dgm:pt>
    <dgm:pt modelId="{8F5888B9-1CDD-4433-9FBA-448DF6EBF295}" type="sibTrans" cxnId="{A8A52329-8214-432A-8BB7-8491B1C50CF3}">
      <dgm:prSet/>
      <dgm:spPr/>
      <dgm:t>
        <a:bodyPr/>
        <a:lstStyle/>
        <a:p>
          <a:endParaRPr lang="en-US"/>
        </a:p>
      </dgm:t>
    </dgm:pt>
    <dgm:pt modelId="{661BA24E-771C-4570-A5CA-65CE23B9F41C}">
      <dgm:prSet/>
      <dgm:spPr/>
      <dgm:t>
        <a:bodyPr/>
        <a:lstStyle/>
        <a:p>
          <a:r>
            <a:rPr lang="en-US" dirty="0"/>
            <a:t>Real-Time Analytics</a:t>
          </a:r>
        </a:p>
      </dgm:t>
    </dgm:pt>
    <dgm:pt modelId="{4FE6E29D-F81E-40C1-A5BD-6F720601C37A}" type="parTrans" cxnId="{6E9D120E-F18B-4ACF-8695-07D9B5847D4E}">
      <dgm:prSet/>
      <dgm:spPr/>
      <dgm:t>
        <a:bodyPr/>
        <a:lstStyle/>
        <a:p>
          <a:endParaRPr lang="en-US"/>
        </a:p>
      </dgm:t>
    </dgm:pt>
    <dgm:pt modelId="{1567EEA6-321C-4DC6-B573-E579307AC583}" type="sibTrans" cxnId="{6E9D120E-F18B-4ACF-8695-07D9B5847D4E}">
      <dgm:prSet/>
      <dgm:spPr/>
      <dgm:t>
        <a:bodyPr/>
        <a:lstStyle/>
        <a:p>
          <a:endParaRPr lang="en-US"/>
        </a:p>
      </dgm:t>
    </dgm:pt>
    <dgm:pt modelId="{A2240E2D-B0E7-4A21-82D2-100465659AD1}" type="pres">
      <dgm:prSet presAssocID="{A8192006-2916-4464-9A99-1F32B96A01A2}" presName="Name0" presStyleCnt="0">
        <dgm:presLayoutVars>
          <dgm:chMax/>
          <dgm:chPref/>
          <dgm:dir/>
        </dgm:presLayoutVars>
      </dgm:prSet>
      <dgm:spPr/>
    </dgm:pt>
    <dgm:pt modelId="{B9161619-85F7-467F-BA3A-9F04694C1355}" type="pres">
      <dgm:prSet presAssocID="{8A3321C0-2262-4938-8303-A966825F2F03}" presName="composite" presStyleCnt="0">
        <dgm:presLayoutVars>
          <dgm:chMax val="1"/>
          <dgm:chPref val="1"/>
        </dgm:presLayoutVars>
      </dgm:prSet>
      <dgm:spPr/>
    </dgm:pt>
    <dgm:pt modelId="{0BCA8B73-C71D-48E5-8067-D8B339510D94}" type="pres">
      <dgm:prSet presAssocID="{8A3321C0-2262-4938-8303-A966825F2F03}" presName="Accent" presStyleLbl="trAlignAcc1" presStyleIdx="0" presStyleCnt="3">
        <dgm:presLayoutVars>
          <dgm:chMax val="0"/>
          <dgm:chPref val="0"/>
        </dgm:presLayoutVars>
      </dgm:prSet>
      <dgm:spPr>
        <a:ln w="12700"/>
      </dgm:spPr>
    </dgm:pt>
    <dgm:pt modelId="{1B267E63-AF38-4917-A31F-7BB61F7956FF}" type="pres">
      <dgm:prSet presAssocID="{8A3321C0-2262-4938-8303-A966825F2F03}" presName="Image" presStyleLbl="alignImgPlace1" presStyleIdx="0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331" r="7331"/>
          </a:stretch>
        </a:blipFill>
      </dgm:spPr>
    </dgm:pt>
    <dgm:pt modelId="{62E40BDD-E5D6-4E39-85DF-ADEF2CCB374D}" type="pres">
      <dgm:prSet presAssocID="{8A3321C0-2262-4938-8303-A966825F2F03}" presName="ChildComposite" presStyleCnt="0"/>
      <dgm:spPr/>
    </dgm:pt>
    <dgm:pt modelId="{A5FECD71-C852-4CAB-9199-8CEDFC5104BE}" type="pres">
      <dgm:prSet presAssocID="{8A3321C0-2262-4938-8303-A966825F2F03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6F14DE3-1141-4FFD-8A3F-EA41C80BF140}" type="pres">
      <dgm:prSet presAssocID="{8A3321C0-2262-4938-8303-A966825F2F03}" presName="Parent" presStyleLbl="revTx" presStyleIdx="0" presStyleCnt="3">
        <dgm:presLayoutVars>
          <dgm:chMax val="1"/>
          <dgm:chPref val="0"/>
          <dgm:bulletEnabled val="1"/>
        </dgm:presLayoutVars>
      </dgm:prSet>
      <dgm:spPr/>
    </dgm:pt>
    <dgm:pt modelId="{9E7564F8-97C1-4779-A6AF-69F996F71228}" type="pres">
      <dgm:prSet presAssocID="{A05413FD-C528-4275-9F52-59AAB9975C9C}" presName="sibTrans" presStyleCnt="0"/>
      <dgm:spPr/>
    </dgm:pt>
    <dgm:pt modelId="{01AAD23D-C61D-484F-A92F-B074ED53ADDD}" type="pres">
      <dgm:prSet presAssocID="{79893039-9D5C-4D90-8196-5313B568FD3B}" presName="composite" presStyleCnt="0">
        <dgm:presLayoutVars>
          <dgm:chMax val="1"/>
          <dgm:chPref val="1"/>
        </dgm:presLayoutVars>
      </dgm:prSet>
      <dgm:spPr/>
    </dgm:pt>
    <dgm:pt modelId="{AC3459ED-CCDD-4A21-8FA1-C0A1C62084F1}" type="pres">
      <dgm:prSet presAssocID="{79893039-9D5C-4D90-8196-5313B568FD3B}" presName="Accent" presStyleLbl="trAlignAcc1" presStyleIdx="1" presStyleCnt="3">
        <dgm:presLayoutVars>
          <dgm:chMax val="0"/>
          <dgm:chPref val="0"/>
        </dgm:presLayoutVars>
      </dgm:prSet>
      <dgm:spPr>
        <a:ln w="12700"/>
      </dgm:spPr>
    </dgm:pt>
    <dgm:pt modelId="{ADCF85CC-0E24-4AF7-B848-8BFAE2701AC4}" type="pres">
      <dgm:prSet presAssocID="{79893039-9D5C-4D90-8196-5313B568FD3B}" presName="Image" presStyleLbl="alignImgPlace1" presStyleIdx="1" presStyleCnt="3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846" b="-8846"/>
          </a:stretch>
        </a:blipFill>
      </dgm:spPr>
    </dgm:pt>
    <dgm:pt modelId="{1B5F506A-8E34-4AAF-B2CD-CCAAAB173B27}" type="pres">
      <dgm:prSet presAssocID="{79893039-9D5C-4D90-8196-5313B568FD3B}" presName="ChildComposite" presStyleCnt="0"/>
      <dgm:spPr/>
    </dgm:pt>
    <dgm:pt modelId="{E6A02B8C-9F3B-4B55-B0A3-7FE9F144016A}" type="pres">
      <dgm:prSet presAssocID="{79893039-9D5C-4D90-8196-5313B568FD3B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3146E8C-B0E6-4035-A4F1-CE98FBE07C03}" type="pres">
      <dgm:prSet presAssocID="{79893039-9D5C-4D90-8196-5313B568FD3B}" presName="Parent" presStyleLbl="revTx" presStyleIdx="1" presStyleCnt="3">
        <dgm:presLayoutVars>
          <dgm:chMax val="1"/>
          <dgm:chPref val="0"/>
          <dgm:bulletEnabled val="1"/>
        </dgm:presLayoutVars>
      </dgm:prSet>
      <dgm:spPr/>
    </dgm:pt>
    <dgm:pt modelId="{C2459AFE-57C8-41AD-AD02-7D833A3D684E}" type="pres">
      <dgm:prSet presAssocID="{8F5888B9-1CDD-4433-9FBA-448DF6EBF295}" presName="sibTrans" presStyleCnt="0"/>
      <dgm:spPr/>
    </dgm:pt>
    <dgm:pt modelId="{D1ED8D7E-8B48-48A3-940F-3F0FA06E09E7}" type="pres">
      <dgm:prSet presAssocID="{661BA24E-771C-4570-A5CA-65CE23B9F41C}" presName="composite" presStyleCnt="0">
        <dgm:presLayoutVars>
          <dgm:chMax val="1"/>
          <dgm:chPref val="1"/>
        </dgm:presLayoutVars>
      </dgm:prSet>
      <dgm:spPr/>
    </dgm:pt>
    <dgm:pt modelId="{083A7087-8080-4C14-BF48-BAE24487B794}" type="pres">
      <dgm:prSet presAssocID="{661BA24E-771C-4570-A5CA-65CE23B9F41C}" presName="Accent" presStyleLbl="trAlignAcc1" presStyleIdx="2" presStyleCnt="3">
        <dgm:presLayoutVars>
          <dgm:chMax val="0"/>
          <dgm:chPref val="0"/>
        </dgm:presLayoutVars>
      </dgm:prSet>
      <dgm:spPr>
        <a:ln w="12700"/>
      </dgm:spPr>
    </dgm:pt>
    <dgm:pt modelId="{146B4F33-702B-453E-97C9-103F26DCFDF9}" type="pres">
      <dgm:prSet presAssocID="{661BA24E-771C-4570-A5CA-65CE23B9F41C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55C34FE4-C7E2-48CB-A0BB-08D38C0B0CF8}" type="pres">
      <dgm:prSet presAssocID="{661BA24E-771C-4570-A5CA-65CE23B9F41C}" presName="ChildComposite" presStyleCnt="0"/>
      <dgm:spPr/>
    </dgm:pt>
    <dgm:pt modelId="{98792118-49C2-4E52-899C-205C0A47725C}" type="pres">
      <dgm:prSet presAssocID="{661BA24E-771C-4570-A5CA-65CE23B9F41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D078204-7579-41E2-AC12-E2DCDC0BBD7D}" type="pres">
      <dgm:prSet presAssocID="{661BA24E-771C-4570-A5CA-65CE23B9F41C}" presName="Parent" presStyleLbl="revTx" presStyleIdx="2" presStyleCnt="3">
        <dgm:presLayoutVars>
          <dgm:chMax val="1"/>
          <dgm:chPref val="0"/>
          <dgm:bulletEnabled val="1"/>
        </dgm:presLayoutVars>
      </dgm:prSet>
      <dgm:spPr/>
    </dgm:pt>
  </dgm:ptLst>
  <dgm:cxnLst>
    <dgm:cxn modelId="{6E9D120E-F18B-4ACF-8695-07D9B5847D4E}" srcId="{A8192006-2916-4464-9A99-1F32B96A01A2}" destId="{661BA24E-771C-4570-A5CA-65CE23B9F41C}" srcOrd="2" destOrd="0" parTransId="{4FE6E29D-F81E-40C1-A5BD-6F720601C37A}" sibTransId="{1567EEA6-321C-4DC6-B573-E579307AC583}"/>
    <dgm:cxn modelId="{A8A52329-8214-432A-8BB7-8491B1C50CF3}" srcId="{A8192006-2916-4464-9A99-1F32B96A01A2}" destId="{79893039-9D5C-4D90-8196-5313B568FD3B}" srcOrd="1" destOrd="0" parTransId="{FC738AA8-D4F3-4EE0-8C9E-0FA3691194FE}" sibTransId="{8F5888B9-1CDD-4433-9FBA-448DF6EBF295}"/>
    <dgm:cxn modelId="{4F62925A-1672-4D13-8622-FEF41F867A7A}" srcId="{A8192006-2916-4464-9A99-1F32B96A01A2}" destId="{8A3321C0-2262-4938-8303-A966825F2F03}" srcOrd="0" destOrd="0" parTransId="{DD56CD4E-CB57-439E-8E33-D75920341AA2}" sibTransId="{A05413FD-C528-4275-9F52-59AAB9975C9C}"/>
    <dgm:cxn modelId="{448F8761-1F01-4008-A853-670012478F11}" type="presOf" srcId="{A8192006-2916-4464-9A99-1F32B96A01A2}" destId="{A2240E2D-B0E7-4A21-82D2-100465659AD1}" srcOrd="0" destOrd="0" presId="urn:microsoft.com/office/officeart/2008/layout/CaptionedPictures"/>
    <dgm:cxn modelId="{40738276-A82A-4AFD-9726-FB60B50D1247}" type="presOf" srcId="{661BA24E-771C-4570-A5CA-65CE23B9F41C}" destId="{2D078204-7579-41E2-AC12-E2DCDC0BBD7D}" srcOrd="0" destOrd="0" presId="urn:microsoft.com/office/officeart/2008/layout/CaptionedPictures"/>
    <dgm:cxn modelId="{E395BAA4-0E50-4014-9C2F-18E2556F9E59}" type="presOf" srcId="{8A3321C0-2262-4938-8303-A966825F2F03}" destId="{16F14DE3-1141-4FFD-8A3F-EA41C80BF140}" srcOrd="0" destOrd="0" presId="urn:microsoft.com/office/officeart/2008/layout/CaptionedPictures"/>
    <dgm:cxn modelId="{F8B4CBF4-0C32-4281-B0A2-C45F062E58BF}" type="presOf" srcId="{79893039-9D5C-4D90-8196-5313B568FD3B}" destId="{E3146E8C-B0E6-4035-A4F1-CE98FBE07C03}" srcOrd="0" destOrd="0" presId="urn:microsoft.com/office/officeart/2008/layout/CaptionedPictures"/>
    <dgm:cxn modelId="{1446244E-E9A5-4AB9-91BB-CFED3315D66D}" type="presParOf" srcId="{A2240E2D-B0E7-4A21-82D2-100465659AD1}" destId="{B9161619-85F7-467F-BA3A-9F04694C1355}" srcOrd="0" destOrd="0" presId="urn:microsoft.com/office/officeart/2008/layout/CaptionedPictures"/>
    <dgm:cxn modelId="{AC6F85E9-7AF8-43F8-B069-CB245470BA4E}" type="presParOf" srcId="{B9161619-85F7-467F-BA3A-9F04694C1355}" destId="{0BCA8B73-C71D-48E5-8067-D8B339510D94}" srcOrd="0" destOrd="0" presId="urn:microsoft.com/office/officeart/2008/layout/CaptionedPictures"/>
    <dgm:cxn modelId="{0C6BF558-A6A6-4A67-931D-0BDF540A8AFB}" type="presParOf" srcId="{B9161619-85F7-467F-BA3A-9F04694C1355}" destId="{1B267E63-AF38-4917-A31F-7BB61F7956FF}" srcOrd="1" destOrd="0" presId="urn:microsoft.com/office/officeart/2008/layout/CaptionedPictures"/>
    <dgm:cxn modelId="{0A99F3F7-3995-4483-B6D0-E1C03E71FDAD}" type="presParOf" srcId="{B9161619-85F7-467F-BA3A-9F04694C1355}" destId="{62E40BDD-E5D6-4E39-85DF-ADEF2CCB374D}" srcOrd="2" destOrd="0" presId="urn:microsoft.com/office/officeart/2008/layout/CaptionedPictures"/>
    <dgm:cxn modelId="{99E75FB1-7E36-41F4-8E5E-4828F6FCBE85}" type="presParOf" srcId="{62E40BDD-E5D6-4E39-85DF-ADEF2CCB374D}" destId="{A5FECD71-C852-4CAB-9199-8CEDFC5104BE}" srcOrd="0" destOrd="0" presId="urn:microsoft.com/office/officeart/2008/layout/CaptionedPictures"/>
    <dgm:cxn modelId="{611ACDCE-92FB-427A-A475-90E1D3C887A0}" type="presParOf" srcId="{62E40BDD-E5D6-4E39-85DF-ADEF2CCB374D}" destId="{16F14DE3-1141-4FFD-8A3F-EA41C80BF140}" srcOrd="1" destOrd="0" presId="urn:microsoft.com/office/officeart/2008/layout/CaptionedPictures"/>
    <dgm:cxn modelId="{8B7186DA-092E-4551-9709-3CD3F2C22DFF}" type="presParOf" srcId="{A2240E2D-B0E7-4A21-82D2-100465659AD1}" destId="{9E7564F8-97C1-4779-A6AF-69F996F71228}" srcOrd="1" destOrd="0" presId="urn:microsoft.com/office/officeart/2008/layout/CaptionedPictures"/>
    <dgm:cxn modelId="{23A6529C-0F4F-451E-BB6C-7A0886372E7C}" type="presParOf" srcId="{A2240E2D-B0E7-4A21-82D2-100465659AD1}" destId="{01AAD23D-C61D-484F-A92F-B074ED53ADDD}" srcOrd="2" destOrd="0" presId="urn:microsoft.com/office/officeart/2008/layout/CaptionedPictures"/>
    <dgm:cxn modelId="{9BF8DE68-25DB-4AB7-BC33-B5E9DE886608}" type="presParOf" srcId="{01AAD23D-C61D-484F-A92F-B074ED53ADDD}" destId="{AC3459ED-CCDD-4A21-8FA1-C0A1C62084F1}" srcOrd="0" destOrd="0" presId="urn:microsoft.com/office/officeart/2008/layout/CaptionedPictures"/>
    <dgm:cxn modelId="{BCAB8496-F019-4C30-8FD6-08C51F3FE003}" type="presParOf" srcId="{01AAD23D-C61D-484F-A92F-B074ED53ADDD}" destId="{ADCF85CC-0E24-4AF7-B848-8BFAE2701AC4}" srcOrd="1" destOrd="0" presId="urn:microsoft.com/office/officeart/2008/layout/CaptionedPictures"/>
    <dgm:cxn modelId="{4035BDD3-1778-4850-B966-78C30CED7F14}" type="presParOf" srcId="{01AAD23D-C61D-484F-A92F-B074ED53ADDD}" destId="{1B5F506A-8E34-4AAF-B2CD-CCAAAB173B27}" srcOrd="2" destOrd="0" presId="urn:microsoft.com/office/officeart/2008/layout/CaptionedPictures"/>
    <dgm:cxn modelId="{FACB42FC-1E3E-4B88-9208-B3D126E66736}" type="presParOf" srcId="{1B5F506A-8E34-4AAF-B2CD-CCAAAB173B27}" destId="{E6A02B8C-9F3B-4B55-B0A3-7FE9F144016A}" srcOrd="0" destOrd="0" presId="urn:microsoft.com/office/officeart/2008/layout/CaptionedPictures"/>
    <dgm:cxn modelId="{C3888083-23C3-464C-B7A3-7C94FEA8534B}" type="presParOf" srcId="{1B5F506A-8E34-4AAF-B2CD-CCAAAB173B27}" destId="{E3146E8C-B0E6-4035-A4F1-CE98FBE07C03}" srcOrd="1" destOrd="0" presId="urn:microsoft.com/office/officeart/2008/layout/CaptionedPictures"/>
    <dgm:cxn modelId="{7E515AAB-4C3D-4CE1-A625-FF562A7FB415}" type="presParOf" srcId="{A2240E2D-B0E7-4A21-82D2-100465659AD1}" destId="{C2459AFE-57C8-41AD-AD02-7D833A3D684E}" srcOrd="3" destOrd="0" presId="urn:microsoft.com/office/officeart/2008/layout/CaptionedPictures"/>
    <dgm:cxn modelId="{7375D049-5B9F-4C29-8F16-14003D244CBC}" type="presParOf" srcId="{A2240E2D-B0E7-4A21-82D2-100465659AD1}" destId="{D1ED8D7E-8B48-48A3-940F-3F0FA06E09E7}" srcOrd="4" destOrd="0" presId="urn:microsoft.com/office/officeart/2008/layout/CaptionedPictures"/>
    <dgm:cxn modelId="{05BBC503-71FF-4FCB-A324-56B6CEAC14A7}" type="presParOf" srcId="{D1ED8D7E-8B48-48A3-940F-3F0FA06E09E7}" destId="{083A7087-8080-4C14-BF48-BAE24487B794}" srcOrd="0" destOrd="0" presId="urn:microsoft.com/office/officeart/2008/layout/CaptionedPictures"/>
    <dgm:cxn modelId="{F6719707-4D1B-4346-A35B-CC7260C12B11}" type="presParOf" srcId="{D1ED8D7E-8B48-48A3-940F-3F0FA06E09E7}" destId="{146B4F33-702B-453E-97C9-103F26DCFDF9}" srcOrd="1" destOrd="0" presId="urn:microsoft.com/office/officeart/2008/layout/CaptionedPictures"/>
    <dgm:cxn modelId="{513E5E16-A399-4EE2-ACB5-DEBC825ECA7D}" type="presParOf" srcId="{D1ED8D7E-8B48-48A3-940F-3F0FA06E09E7}" destId="{55C34FE4-C7E2-48CB-A0BB-08D38C0B0CF8}" srcOrd="2" destOrd="0" presId="urn:microsoft.com/office/officeart/2008/layout/CaptionedPictures"/>
    <dgm:cxn modelId="{BF4D4DDD-475B-420E-A745-E65FE5C742D0}" type="presParOf" srcId="{55C34FE4-C7E2-48CB-A0BB-08D38C0B0CF8}" destId="{98792118-49C2-4E52-899C-205C0A47725C}" srcOrd="0" destOrd="0" presId="urn:microsoft.com/office/officeart/2008/layout/CaptionedPictures"/>
    <dgm:cxn modelId="{7659C1D3-BC5A-4295-A643-14E9FDF52FCE}" type="presParOf" srcId="{55C34FE4-C7E2-48CB-A0BB-08D38C0B0CF8}" destId="{2D078204-7579-41E2-AC12-E2DCDC0BBD7D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C419044-EAA0-4BD4-866A-8D7856ADBD49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22D6B8-8A80-4B54-932A-10DC665E8CE6}">
      <dgm:prSet phldrT="[Text]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b="1" dirty="0"/>
            <a:t>Date</a:t>
          </a:r>
        </a:p>
      </dgm:t>
    </dgm:pt>
    <dgm:pt modelId="{5DD0FA86-A653-4F8E-BA82-D4E46A796F7E}" type="parTrans" cxnId="{2C4158D8-2738-48D7-9796-58D4138FAF3C}">
      <dgm:prSet/>
      <dgm:spPr/>
      <dgm:t>
        <a:bodyPr/>
        <a:lstStyle/>
        <a:p>
          <a:endParaRPr lang="en-US"/>
        </a:p>
      </dgm:t>
    </dgm:pt>
    <dgm:pt modelId="{2AAA5742-8196-4ACA-811F-CE3D76931022}" type="sibTrans" cxnId="{2C4158D8-2738-48D7-9796-58D4138FAF3C}">
      <dgm:prSet/>
      <dgm:spPr/>
      <dgm:t>
        <a:bodyPr/>
        <a:lstStyle/>
        <a:p>
          <a:endParaRPr lang="en-US"/>
        </a:p>
      </dgm:t>
    </dgm:pt>
    <dgm:pt modelId="{0DA9F167-F6B9-47A8-B442-5545BA77F954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</a:p>
      </dgm:t>
    </dgm:pt>
    <dgm:pt modelId="{34F2E249-466B-46B1-9DC7-4AD3F56B4659}" type="parTrans" cxnId="{52BB65D5-1AC4-4587-966B-CAF8C9B7C441}">
      <dgm:prSet/>
      <dgm:spPr/>
      <dgm:t>
        <a:bodyPr/>
        <a:lstStyle/>
        <a:p>
          <a:endParaRPr lang="en-US"/>
        </a:p>
      </dgm:t>
    </dgm:pt>
    <dgm:pt modelId="{AAC8E73F-97AD-4D99-9542-0F60C17F2C22}" type="sibTrans" cxnId="{52BB65D5-1AC4-4587-966B-CAF8C9B7C441}">
      <dgm:prSet/>
      <dgm:spPr/>
      <dgm:t>
        <a:bodyPr/>
        <a:lstStyle/>
        <a:p>
          <a:endParaRPr lang="en-US"/>
        </a:p>
      </dgm:t>
    </dgm:pt>
    <dgm:pt modelId="{62661265-3725-4D9B-878E-D6BCDF48CAE1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946EB8B-86F1-4C3F-B3DE-8213B80C8E71}" type="parTrans" cxnId="{CD7C8A6E-4F4F-4195-B276-293690892341}">
      <dgm:prSet/>
      <dgm:spPr/>
      <dgm:t>
        <a:bodyPr/>
        <a:lstStyle/>
        <a:p>
          <a:endParaRPr lang="en-US"/>
        </a:p>
      </dgm:t>
    </dgm:pt>
    <dgm:pt modelId="{A848051F-AA82-44D0-9040-368B80EEB94C}" type="sibTrans" cxnId="{CD7C8A6E-4F4F-4195-B276-293690892341}">
      <dgm:prSet/>
      <dgm:spPr/>
      <dgm:t>
        <a:bodyPr/>
        <a:lstStyle/>
        <a:p>
          <a:endParaRPr lang="en-US"/>
        </a:p>
      </dgm:t>
    </dgm:pt>
    <dgm:pt modelId="{33B01910-B80A-46D4-B91A-9051C5B24C2B}">
      <dgm:prSet phldrT="[Text]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b="1" dirty="0"/>
            <a:t>Product</a:t>
          </a:r>
        </a:p>
      </dgm:t>
    </dgm:pt>
    <dgm:pt modelId="{9D21239F-0A5D-47B4-93FE-AA2FAAEAFFAD}" type="parTrans" cxnId="{25907FC4-B72A-4FCF-81E2-A6E162F84896}">
      <dgm:prSet/>
      <dgm:spPr/>
      <dgm:t>
        <a:bodyPr/>
        <a:lstStyle/>
        <a:p>
          <a:endParaRPr lang="en-US"/>
        </a:p>
      </dgm:t>
    </dgm:pt>
    <dgm:pt modelId="{885F55BC-67B7-4C92-AABD-A132A59A3FF1}" type="sibTrans" cxnId="{25907FC4-B72A-4FCF-81E2-A6E162F84896}">
      <dgm:prSet/>
      <dgm:spPr/>
      <dgm:t>
        <a:bodyPr/>
        <a:lstStyle/>
        <a:p>
          <a:endParaRPr lang="en-US"/>
        </a:p>
      </dgm:t>
    </dgm:pt>
    <dgm:pt modelId="{336AB497-54BF-4CA7-8286-3CB200A8A7B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C244F448-260C-4B7E-8DD3-FB6ECD73AC02}" type="parTrans" cxnId="{A75AACB3-92E0-4861-BE15-D9E34C00FFD8}">
      <dgm:prSet/>
      <dgm:spPr/>
      <dgm:t>
        <a:bodyPr/>
        <a:lstStyle/>
        <a:p>
          <a:endParaRPr lang="en-US"/>
        </a:p>
      </dgm:t>
    </dgm:pt>
    <dgm:pt modelId="{C6D84CA9-5918-49EA-92BD-3F66D779A2E8}" type="sibTrans" cxnId="{A75AACB3-92E0-4861-BE15-D9E34C00FFD8}">
      <dgm:prSet/>
      <dgm:spPr/>
      <dgm:t>
        <a:bodyPr/>
        <a:lstStyle/>
        <a:p>
          <a:endParaRPr lang="en-US"/>
        </a:p>
      </dgm:t>
    </dgm:pt>
    <dgm:pt modelId="{38CE2884-752D-40C0-8440-6201D708D76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13E98D4-DF27-4A9A-9F45-41869A3CD9E9}" type="parTrans" cxnId="{CEDEF27A-51CE-4461-A07C-3DCA24DC19CB}">
      <dgm:prSet/>
      <dgm:spPr/>
      <dgm:t>
        <a:bodyPr/>
        <a:lstStyle/>
        <a:p>
          <a:endParaRPr lang="en-US"/>
        </a:p>
      </dgm:t>
    </dgm:pt>
    <dgm:pt modelId="{5AE9BF15-FA5F-4750-9219-002F6DC6295A}" type="sibTrans" cxnId="{CEDEF27A-51CE-4461-A07C-3DCA24DC19CB}">
      <dgm:prSet/>
      <dgm:spPr/>
      <dgm:t>
        <a:bodyPr/>
        <a:lstStyle/>
        <a:p>
          <a:endParaRPr lang="en-US"/>
        </a:p>
      </dgm:t>
    </dgm:pt>
    <dgm:pt modelId="{585CF8A7-E53F-48B4-B221-98D10183ECBB}">
      <dgm:prSet phldrT="[Text]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b="1" dirty="0"/>
            <a:t>Store</a:t>
          </a:r>
        </a:p>
      </dgm:t>
    </dgm:pt>
    <dgm:pt modelId="{D78DE0C3-DBD1-499E-AE83-6A24F5C3C8B8}" type="parTrans" cxnId="{B269576D-5E61-4F79-A86F-249C964A813C}">
      <dgm:prSet/>
      <dgm:spPr/>
      <dgm:t>
        <a:bodyPr/>
        <a:lstStyle/>
        <a:p>
          <a:endParaRPr lang="en-US"/>
        </a:p>
      </dgm:t>
    </dgm:pt>
    <dgm:pt modelId="{E8D8BBFA-5AAC-45EB-BC60-A25CB3DE4023}" type="sibTrans" cxnId="{B269576D-5E61-4F79-A86F-249C964A813C}">
      <dgm:prSet/>
      <dgm:spPr/>
      <dgm:t>
        <a:bodyPr/>
        <a:lstStyle/>
        <a:p>
          <a:endParaRPr lang="en-US"/>
        </a:p>
      </dgm:t>
    </dgm:pt>
    <dgm:pt modelId="{768896FE-A0B3-4277-B32B-4B35B521D805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49F020D-D659-42D2-97B0-1D8897CF3D2B}" type="parTrans" cxnId="{5E6D25CD-0EB3-48AF-880F-6752492DB7EC}">
      <dgm:prSet/>
      <dgm:spPr/>
      <dgm:t>
        <a:bodyPr/>
        <a:lstStyle/>
        <a:p>
          <a:endParaRPr lang="en-US"/>
        </a:p>
      </dgm:t>
    </dgm:pt>
    <dgm:pt modelId="{530DEC12-822C-47E6-9288-9DD9A9F3CDD1}" type="sibTrans" cxnId="{5E6D25CD-0EB3-48AF-880F-6752492DB7EC}">
      <dgm:prSet/>
      <dgm:spPr/>
      <dgm:t>
        <a:bodyPr/>
        <a:lstStyle/>
        <a:p>
          <a:endParaRPr lang="en-US"/>
        </a:p>
      </dgm:t>
    </dgm:pt>
    <dgm:pt modelId="{6562D68D-EC91-4900-8BDD-EF24F5C530ED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D9BAFFA-D884-47A1-90B6-022FD2A63D4C}" type="parTrans" cxnId="{E229B42A-ED62-4D0D-B4AD-84307F94FA16}">
      <dgm:prSet/>
      <dgm:spPr/>
      <dgm:t>
        <a:bodyPr/>
        <a:lstStyle/>
        <a:p>
          <a:endParaRPr lang="en-US"/>
        </a:p>
      </dgm:t>
    </dgm:pt>
    <dgm:pt modelId="{4E6A9492-164F-4CC5-B5F1-935441383983}" type="sibTrans" cxnId="{E229B42A-ED62-4D0D-B4AD-84307F94FA16}">
      <dgm:prSet/>
      <dgm:spPr/>
      <dgm:t>
        <a:bodyPr/>
        <a:lstStyle/>
        <a:p>
          <a:endParaRPr lang="en-US"/>
        </a:p>
      </dgm:t>
    </dgm:pt>
    <dgm:pt modelId="{7A9784CC-5BD4-470B-8BD2-B3D387891680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B689D6CF-66A9-4B83-B57A-73C03E6F4189}" type="parTrans" cxnId="{D602B677-9597-4552-9D16-71B1523A6952}">
      <dgm:prSet/>
      <dgm:spPr/>
      <dgm:t>
        <a:bodyPr/>
        <a:lstStyle/>
        <a:p>
          <a:endParaRPr lang="en-US"/>
        </a:p>
      </dgm:t>
    </dgm:pt>
    <dgm:pt modelId="{2EA0FC47-844E-44E8-BBC5-9AC7E23C352F}" type="sibTrans" cxnId="{D602B677-9597-4552-9D16-71B1523A6952}">
      <dgm:prSet/>
      <dgm:spPr/>
      <dgm:t>
        <a:bodyPr/>
        <a:lstStyle/>
        <a:p>
          <a:endParaRPr lang="en-US"/>
        </a:p>
      </dgm:t>
    </dgm:pt>
    <dgm:pt modelId="{529CE23C-9BF2-4D73-A158-CEB40A0F9F72}">
      <dgm:prSet phldrT="[Text]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b="1" dirty="0"/>
            <a:t>Promotion</a:t>
          </a:r>
        </a:p>
      </dgm:t>
    </dgm:pt>
    <dgm:pt modelId="{4D02B30D-4F8D-4036-943B-8B3C7E149FE9}" type="parTrans" cxnId="{5944DE51-C9FB-4CE6-958F-124AB88D775A}">
      <dgm:prSet/>
      <dgm:spPr/>
      <dgm:t>
        <a:bodyPr/>
        <a:lstStyle/>
        <a:p>
          <a:endParaRPr lang="en-US"/>
        </a:p>
      </dgm:t>
    </dgm:pt>
    <dgm:pt modelId="{4BF5FB26-7591-40F0-8B0A-166309C5028C}" type="sibTrans" cxnId="{5944DE51-C9FB-4CE6-958F-124AB88D775A}">
      <dgm:prSet/>
      <dgm:spPr/>
      <dgm:t>
        <a:bodyPr/>
        <a:lstStyle/>
        <a:p>
          <a:endParaRPr lang="en-US"/>
        </a:p>
      </dgm:t>
    </dgm:pt>
    <dgm:pt modelId="{46053AEB-2942-4DC8-A0BB-19C42BE0BE14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BD9CAE4A-F4D4-417A-A316-4E62DE5EDC33}" type="parTrans" cxnId="{31253D7F-BD1F-4F1C-A8A9-EF2C2F6C0042}">
      <dgm:prSet/>
      <dgm:spPr/>
      <dgm:t>
        <a:bodyPr/>
        <a:lstStyle/>
        <a:p>
          <a:endParaRPr lang="en-US"/>
        </a:p>
      </dgm:t>
    </dgm:pt>
    <dgm:pt modelId="{F9DEC736-7294-41C5-BAFA-D8ADC7F9997C}" type="sibTrans" cxnId="{31253D7F-BD1F-4F1C-A8A9-EF2C2F6C0042}">
      <dgm:prSet/>
      <dgm:spPr/>
      <dgm:t>
        <a:bodyPr/>
        <a:lstStyle/>
        <a:p>
          <a:endParaRPr lang="en-US"/>
        </a:p>
      </dgm:t>
    </dgm:pt>
    <dgm:pt modelId="{7C6846C0-3F81-4BD0-8479-F996234157F9}">
      <dgm:prSet phldrT="[Text]"/>
      <dgm:spPr/>
      <dgm:t>
        <a:bodyPr/>
        <a:lstStyle/>
        <a:p>
          <a:endParaRPr lang="en-US" dirty="0"/>
        </a:p>
      </dgm:t>
    </dgm:pt>
    <dgm:pt modelId="{01EC32A2-8A45-4D68-96C8-720E10D3A39D}" type="parTrans" cxnId="{CF993E5A-5B8D-4B8B-88AF-C0338C5AA768}">
      <dgm:prSet/>
      <dgm:spPr/>
      <dgm:t>
        <a:bodyPr/>
        <a:lstStyle/>
        <a:p>
          <a:endParaRPr lang="en-US"/>
        </a:p>
      </dgm:t>
    </dgm:pt>
    <dgm:pt modelId="{82A279FF-D89E-41C2-BFB2-ADFDA93CCF5F}" type="sibTrans" cxnId="{CF993E5A-5B8D-4B8B-88AF-C0338C5AA768}">
      <dgm:prSet/>
      <dgm:spPr/>
      <dgm:t>
        <a:bodyPr/>
        <a:lstStyle/>
        <a:p>
          <a:endParaRPr lang="en-US"/>
        </a:p>
      </dgm:t>
    </dgm:pt>
    <dgm:pt modelId="{7AE7753C-5934-4585-AE74-8DBCFBBDF0E3}">
      <dgm:prSet phldrT="[Text]"/>
      <dgm:spPr/>
      <dgm:t>
        <a:bodyPr/>
        <a:lstStyle/>
        <a:p>
          <a:endParaRPr lang="en-US" dirty="0"/>
        </a:p>
      </dgm:t>
    </dgm:pt>
    <dgm:pt modelId="{522A432C-9E01-43D8-B5C8-C84FE65C5F14}" type="parTrans" cxnId="{3DDB9390-C917-476D-82F1-129B71CB88CA}">
      <dgm:prSet/>
      <dgm:spPr/>
      <dgm:t>
        <a:bodyPr/>
        <a:lstStyle/>
        <a:p>
          <a:endParaRPr lang="en-US"/>
        </a:p>
      </dgm:t>
    </dgm:pt>
    <dgm:pt modelId="{6C1CDAE0-4176-4EC3-BAA2-D20ED5FA7767}" type="sibTrans" cxnId="{3DDB9390-C917-476D-82F1-129B71CB88CA}">
      <dgm:prSet/>
      <dgm:spPr/>
      <dgm:t>
        <a:bodyPr/>
        <a:lstStyle/>
        <a:p>
          <a:endParaRPr lang="en-US"/>
        </a:p>
      </dgm:t>
    </dgm:pt>
    <dgm:pt modelId="{0F889EAC-380E-40F1-AC5F-733ECD441155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60F427A-21BB-443B-B3B3-BE8F2517CC43}" type="parTrans" cxnId="{B6439623-E686-4664-A95A-A1A64F22604D}">
      <dgm:prSet/>
      <dgm:spPr/>
      <dgm:t>
        <a:bodyPr/>
        <a:lstStyle/>
        <a:p>
          <a:endParaRPr lang="en-US"/>
        </a:p>
      </dgm:t>
    </dgm:pt>
    <dgm:pt modelId="{D98FF88C-DEE4-4545-80F5-F6D1BB1F8B22}" type="sibTrans" cxnId="{B6439623-E686-4664-A95A-A1A64F22604D}">
      <dgm:prSet/>
      <dgm:spPr/>
      <dgm:t>
        <a:bodyPr/>
        <a:lstStyle/>
        <a:p>
          <a:endParaRPr lang="en-US"/>
        </a:p>
      </dgm:t>
    </dgm:pt>
    <dgm:pt modelId="{7869F11E-8832-45D6-82A6-CA40A1C51CA9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A5CCD568-BCDE-49CB-9584-6FEF085D3B55}" type="parTrans" cxnId="{1DAD8D30-A84F-43DE-A3F5-FB770F4B489C}">
      <dgm:prSet/>
      <dgm:spPr/>
      <dgm:t>
        <a:bodyPr/>
        <a:lstStyle/>
        <a:p>
          <a:endParaRPr lang="en-US"/>
        </a:p>
      </dgm:t>
    </dgm:pt>
    <dgm:pt modelId="{D3D53651-AD35-4395-B234-0E8FB8FE0C5D}" type="sibTrans" cxnId="{1DAD8D30-A84F-43DE-A3F5-FB770F4B489C}">
      <dgm:prSet/>
      <dgm:spPr/>
      <dgm:t>
        <a:bodyPr/>
        <a:lstStyle/>
        <a:p>
          <a:endParaRPr lang="en-US"/>
        </a:p>
      </dgm:t>
    </dgm:pt>
    <dgm:pt modelId="{AA2BD0AD-4E46-4B71-9017-AB8892214D41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124C21CE-AFB7-460F-B140-71A6EBA06F18}" type="parTrans" cxnId="{7B24FDFA-6E0F-4E47-AF9C-A1CF8EB527DF}">
      <dgm:prSet/>
      <dgm:spPr/>
      <dgm:t>
        <a:bodyPr/>
        <a:lstStyle/>
        <a:p>
          <a:endParaRPr lang="en-US"/>
        </a:p>
      </dgm:t>
    </dgm:pt>
    <dgm:pt modelId="{0D7891E9-4B42-41D8-9448-864E51DF4A93}" type="sibTrans" cxnId="{7B24FDFA-6E0F-4E47-AF9C-A1CF8EB527DF}">
      <dgm:prSet/>
      <dgm:spPr/>
      <dgm:t>
        <a:bodyPr/>
        <a:lstStyle/>
        <a:p>
          <a:endParaRPr lang="en-US"/>
        </a:p>
      </dgm:t>
    </dgm:pt>
    <dgm:pt modelId="{E86A66EF-D698-4F1D-A507-DC959E96FF02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CB94745-BAD3-4A1E-9074-D0D79B1EB6E5}" type="parTrans" cxnId="{8B77EC7F-89C9-4BA2-A3C0-06F9C71A14A1}">
      <dgm:prSet/>
      <dgm:spPr/>
      <dgm:t>
        <a:bodyPr/>
        <a:lstStyle/>
        <a:p>
          <a:endParaRPr lang="en-US"/>
        </a:p>
      </dgm:t>
    </dgm:pt>
    <dgm:pt modelId="{EE2CF59D-982B-4171-8802-90BCDABC391F}" type="sibTrans" cxnId="{8B77EC7F-89C9-4BA2-A3C0-06F9C71A14A1}">
      <dgm:prSet/>
      <dgm:spPr/>
      <dgm:t>
        <a:bodyPr/>
        <a:lstStyle/>
        <a:p>
          <a:endParaRPr lang="en-US"/>
        </a:p>
      </dgm:t>
    </dgm:pt>
    <dgm:pt modelId="{55899A33-BE0B-4B96-BEA9-7545FA7167FA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ACBC2CA0-0DB4-46F4-8A36-C52A0DF0EE82}" type="parTrans" cxnId="{8BD3C02E-D3F3-4B06-856F-F04E06092265}">
      <dgm:prSet/>
      <dgm:spPr/>
      <dgm:t>
        <a:bodyPr/>
        <a:lstStyle/>
        <a:p>
          <a:endParaRPr lang="en-US"/>
        </a:p>
      </dgm:t>
    </dgm:pt>
    <dgm:pt modelId="{24C508A4-4D85-4847-BCC2-969D0219F1A9}" type="sibTrans" cxnId="{8BD3C02E-D3F3-4B06-856F-F04E06092265}">
      <dgm:prSet/>
      <dgm:spPr/>
      <dgm:t>
        <a:bodyPr/>
        <a:lstStyle/>
        <a:p>
          <a:endParaRPr lang="en-US"/>
        </a:p>
      </dgm:t>
    </dgm:pt>
    <dgm:pt modelId="{C3E6B6F7-804E-48D3-82D8-87BA4B1B87E1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5FFE2171-B2FA-468E-BE0A-9BC453038237}" type="parTrans" cxnId="{E4B0B200-89E6-4656-8988-7DC1DEAD1573}">
      <dgm:prSet/>
      <dgm:spPr/>
      <dgm:t>
        <a:bodyPr/>
        <a:lstStyle/>
        <a:p>
          <a:endParaRPr lang="en-US"/>
        </a:p>
      </dgm:t>
    </dgm:pt>
    <dgm:pt modelId="{86963654-6989-4D60-8A50-5D78EFC78C06}" type="sibTrans" cxnId="{E4B0B200-89E6-4656-8988-7DC1DEAD1573}">
      <dgm:prSet/>
      <dgm:spPr/>
      <dgm:t>
        <a:bodyPr/>
        <a:lstStyle/>
        <a:p>
          <a:endParaRPr lang="en-US"/>
        </a:p>
      </dgm:t>
    </dgm:pt>
    <dgm:pt modelId="{5A8C2C84-C936-47FD-AB84-0C642DBACCF9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A1ADBD27-7CA8-4707-AAE7-EB408B66B312}" type="parTrans" cxnId="{FD567E14-A127-46D7-8710-1287C7804626}">
      <dgm:prSet/>
      <dgm:spPr/>
      <dgm:t>
        <a:bodyPr/>
        <a:lstStyle/>
        <a:p>
          <a:endParaRPr lang="en-US"/>
        </a:p>
      </dgm:t>
    </dgm:pt>
    <dgm:pt modelId="{244ABA33-A903-4529-A981-CB0F4CB605B4}" type="sibTrans" cxnId="{FD567E14-A127-46D7-8710-1287C7804626}">
      <dgm:prSet/>
      <dgm:spPr/>
      <dgm:t>
        <a:bodyPr/>
        <a:lstStyle/>
        <a:p>
          <a:endParaRPr lang="en-US"/>
        </a:p>
      </dgm:t>
    </dgm:pt>
    <dgm:pt modelId="{49B11035-C810-4FCB-9A22-204C91F5FE30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726BE862-9C76-451D-8074-C2D8512A8D21}" type="parTrans" cxnId="{DF501F72-44BE-4198-82A7-B9A302A81B71}">
      <dgm:prSet/>
      <dgm:spPr/>
      <dgm:t>
        <a:bodyPr/>
        <a:lstStyle/>
        <a:p>
          <a:endParaRPr lang="en-US"/>
        </a:p>
      </dgm:t>
    </dgm:pt>
    <dgm:pt modelId="{548928C4-642A-44E5-A645-9DE72FCEEB2A}" type="sibTrans" cxnId="{DF501F72-44BE-4198-82A7-B9A302A81B71}">
      <dgm:prSet/>
      <dgm:spPr/>
      <dgm:t>
        <a:bodyPr/>
        <a:lstStyle/>
        <a:p>
          <a:endParaRPr lang="en-US"/>
        </a:p>
      </dgm:t>
    </dgm:pt>
    <dgm:pt modelId="{04FAFF45-8CBF-4186-9CDF-886E3C066EA7}">
      <dgm:prSet phldrT="[Text]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b="1" dirty="0"/>
            <a:t>Warehouse</a:t>
          </a:r>
        </a:p>
      </dgm:t>
    </dgm:pt>
    <dgm:pt modelId="{0BAB664D-9FE6-45F4-848E-C0667FF96B89}" type="parTrans" cxnId="{63B7AF86-6CEB-41F4-8ACF-27CE313EBC0E}">
      <dgm:prSet/>
      <dgm:spPr/>
      <dgm:t>
        <a:bodyPr/>
        <a:lstStyle/>
        <a:p>
          <a:endParaRPr lang="en-US"/>
        </a:p>
      </dgm:t>
    </dgm:pt>
    <dgm:pt modelId="{3CF33AB9-3D14-46FD-AC71-27A10A6D53E2}" type="sibTrans" cxnId="{63B7AF86-6CEB-41F4-8ACF-27CE313EBC0E}">
      <dgm:prSet/>
      <dgm:spPr/>
      <dgm:t>
        <a:bodyPr/>
        <a:lstStyle/>
        <a:p>
          <a:endParaRPr lang="en-US"/>
        </a:p>
      </dgm:t>
    </dgm:pt>
    <dgm:pt modelId="{FD5237F6-64C4-49F2-8B0C-AC395EC3DBDE}">
      <dgm:prSet phldrT="[Text]"/>
      <dgm:spPr/>
      <dgm:t>
        <a:bodyPr/>
        <a:lstStyle/>
        <a:p>
          <a:endParaRPr lang="en-US" dirty="0"/>
        </a:p>
      </dgm:t>
    </dgm:pt>
    <dgm:pt modelId="{6EB0FEB9-0718-4F98-83C8-416E9572DF21}" type="parTrans" cxnId="{D3501AF6-865D-4791-816E-E8F6F1E93077}">
      <dgm:prSet/>
      <dgm:spPr/>
      <dgm:t>
        <a:bodyPr/>
        <a:lstStyle/>
        <a:p>
          <a:endParaRPr lang="en-US"/>
        </a:p>
      </dgm:t>
    </dgm:pt>
    <dgm:pt modelId="{EDC46C6B-93EF-4C25-9C67-46CC2690B388}" type="sibTrans" cxnId="{D3501AF6-865D-4791-816E-E8F6F1E93077}">
      <dgm:prSet/>
      <dgm:spPr/>
      <dgm:t>
        <a:bodyPr/>
        <a:lstStyle/>
        <a:p>
          <a:endParaRPr lang="en-US"/>
        </a:p>
      </dgm:t>
    </dgm:pt>
    <dgm:pt modelId="{753192C3-0F6F-4B97-AF16-A01E79EECFDD}">
      <dgm:prSet phldrT="[Text]"/>
      <dgm:spPr/>
      <dgm:t>
        <a:bodyPr/>
        <a:lstStyle/>
        <a:p>
          <a:endParaRPr lang="en-US" dirty="0"/>
        </a:p>
      </dgm:t>
    </dgm:pt>
    <dgm:pt modelId="{FE3E7516-2EA4-489F-A2E5-4DA07946B956}" type="parTrans" cxnId="{2A26924C-8286-4C69-8D6A-E23875DABD91}">
      <dgm:prSet/>
      <dgm:spPr/>
      <dgm:t>
        <a:bodyPr/>
        <a:lstStyle/>
        <a:p>
          <a:endParaRPr lang="en-US"/>
        </a:p>
      </dgm:t>
    </dgm:pt>
    <dgm:pt modelId="{E053AF1E-9D4C-45CE-83DD-2517213E091D}" type="sibTrans" cxnId="{2A26924C-8286-4C69-8D6A-E23875DABD91}">
      <dgm:prSet/>
      <dgm:spPr/>
      <dgm:t>
        <a:bodyPr/>
        <a:lstStyle/>
        <a:p>
          <a:endParaRPr lang="en-US"/>
        </a:p>
      </dgm:t>
    </dgm:pt>
    <dgm:pt modelId="{EF3C1F53-4F28-40C8-A7A1-3052FFEEF6FD}">
      <dgm:prSet phldrT="[Text]"/>
      <dgm:spPr/>
      <dgm:t>
        <a:bodyPr/>
        <a:lstStyle/>
        <a:p>
          <a:endParaRPr lang="en-US" dirty="0"/>
        </a:p>
      </dgm:t>
    </dgm:pt>
    <dgm:pt modelId="{48E9C89F-E5A3-4D6F-950C-E7AA6D54270D}" type="parTrans" cxnId="{5BBC660E-329F-4B4F-B027-744021A51A90}">
      <dgm:prSet/>
      <dgm:spPr/>
      <dgm:t>
        <a:bodyPr/>
        <a:lstStyle/>
        <a:p>
          <a:endParaRPr lang="en-US"/>
        </a:p>
      </dgm:t>
    </dgm:pt>
    <dgm:pt modelId="{979AE3F6-DB89-4A22-BE56-8A483B7A6913}" type="sibTrans" cxnId="{5BBC660E-329F-4B4F-B027-744021A51A90}">
      <dgm:prSet/>
      <dgm:spPr/>
      <dgm:t>
        <a:bodyPr/>
        <a:lstStyle/>
        <a:p>
          <a:endParaRPr lang="en-US"/>
        </a:p>
      </dgm:t>
    </dgm:pt>
    <dgm:pt modelId="{AB9C449B-1E03-4A07-A135-C0218DF23831}">
      <dgm:prSet phldrT="[Text]"/>
      <dgm:spPr/>
      <dgm:t>
        <a:bodyPr/>
        <a:lstStyle/>
        <a:p>
          <a:endParaRPr lang="en-US" dirty="0"/>
        </a:p>
      </dgm:t>
    </dgm:pt>
    <dgm:pt modelId="{5EF51151-69C2-478A-858A-B0BDD2E23F96}" type="parTrans" cxnId="{7EBCDB9F-B6CB-4A2B-BB9C-05B25D5AAB55}">
      <dgm:prSet/>
      <dgm:spPr/>
      <dgm:t>
        <a:bodyPr/>
        <a:lstStyle/>
        <a:p>
          <a:endParaRPr lang="en-US"/>
        </a:p>
      </dgm:t>
    </dgm:pt>
    <dgm:pt modelId="{A91BCC99-EE19-42BC-8422-A1E2575F567B}" type="sibTrans" cxnId="{7EBCDB9F-B6CB-4A2B-BB9C-05B25D5AAB55}">
      <dgm:prSet/>
      <dgm:spPr/>
      <dgm:t>
        <a:bodyPr/>
        <a:lstStyle/>
        <a:p>
          <a:endParaRPr lang="en-US"/>
        </a:p>
      </dgm:t>
    </dgm:pt>
    <dgm:pt modelId="{73F4E263-7E1F-416B-8736-17276B45DA2C}">
      <dgm:prSet phldrT="[Text]"/>
      <dgm:spPr/>
      <dgm:t>
        <a:bodyPr/>
        <a:lstStyle/>
        <a:p>
          <a:endParaRPr lang="en-US" dirty="0"/>
        </a:p>
      </dgm:t>
    </dgm:pt>
    <dgm:pt modelId="{AC2B6B40-B06B-433E-8900-1CDE637F77FE}" type="parTrans" cxnId="{EC8029A9-93DD-4427-A16A-0A1805265D4F}">
      <dgm:prSet/>
      <dgm:spPr/>
      <dgm:t>
        <a:bodyPr/>
        <a:lstStyle/>
        <a:p>
          <a:endParaRPr lang="en-US"/>
        </a:p>
      </dgm:t>
    </dgm:pt>
    <dgm:pt modelId="{945D481B-4189-4EB9-8B0D-A36B965595E4}" type="sibTrans" cxnId="{EC8029A9-93DD-4427-A16A-0A1805265D4F}">
      <dgm:prSet/>
      <dgm:spPr/>
      <dgm:t>
        <a:bodyPr/>
        <a:lstStyle/>
        <a:p>
          <a:endParaRPr lang="en-US"/>
        </a:p>
      </dgm:t>
    </dgm:pt>
    <dgm:pt modelId="{5BDA7735-2F80-4E45-B6CC-50B35CD445AA}">
      <dgm:prSet phldrT="[Text]"/>
      <dgm:spPr/>
      <dgm:t>
        <a:bodyPr/>
        <a:lstStyle/>
        <a:p>
          <a:endParaRPr lang="en-US" dirty="0"/>
        </a:p>
      </dgm:t>
    </dgm:pt>
    <dgm:pt modelId="{EDD20060-1E75-4094-B103-5C61BBC0C234}" type="parTrans" cxnId="{3B9C29CC-BB7A-45C6-8E04-B0C61324EFDF}">
      <dgm:prSet/>
      <dgm:spPr/>
      <dgm:t>
        <a:bodyPr/>
        <a:lstStyle/>
        <a:p>
          <a:endParaRPr lang="en-US"/>
        </a:p>
      </dgm:t>
    </dgm:pt>
    <dgm:pt modelId="{4E526276-974B-4E3C-8845-252CF63B2DB1}" type="sibTrans" cxnId="{3B9C29CC-BB7A-45C6-8E04-B0C61324EFDF}">
      <dgm:prSet/>
      <dgm:spPr/>
      <dgm:t>
        <a:bodyPr/>
        <a:lstStyle/>
        <a:p>
          <a:endParaRPr lang="en-US"/>
        </a:p>
      </dgm:t>
    </dgm:pt>
    <dgm:pt modelId="{8D1B5F48-A6E2-4DF0-BEBE-CC6A3ECC313D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AC4272BC-A460-4898-A73E-5F31D3501258}" type="parTrans" cxnId="{C528C978-4B7A-468D-9DBF-8204B72225B1}">
      <dgm:prSet/>
      <dgm:spPr/>
      <dgm:t>
        <a:bodyPr/>
        <a:lstStyle/>
        <a:p>
          <a:endParaRPr lang="en-US"/>
        </a:p>
      </dgm:t>
    </dgm:pt>
    <dgm:pt modelId="{37BE28C3-166A-431E-A2A9-ACEF9D4843C3}" type="sibTrans" cxnId="{C528C978-4B7A-468D-9DBF-8204B72225B1}">
      <dgm:prSet/>
      <dgm:spPr/>
      <dgm:t>
        <a:bodyPr/>
        <a:lstStyle/>
        <a:p>
          <a:endParaRPr lang="en-US"/>
        </a:p>
      </dgm:t>
    </dgm:pt>
    <dgm:pt modelId="{EB9F2F81-41AF-4752-A72F-FC832CA9A0CF}">
      <dgm:prSet phldrT="[Text]"/>
      <dgm:spPr/>
      <dgm:t>
        <a:bodyPr/>
        <a:lstStyle/>
        <a:p>
          <a:endParaRPr lang="en-US" dirty="0"/>
        </a:p>
      </dgm:t>
    </dgm:pt>
    <dgm:pt modelId="{61EA6C12-DDA9-45DF-8509-AB1086ED7CC4}" type="parTrans" cxnId="{B65BCBCC-B7BB-4F1E-9E2A-C44F5692D4C5}">
      <dgm:prSet/>
      <dgm:spPr/>
      <dgm:t>
        <a:bodyPr/>
        <a:lstStyle/>
        <a:p>
          <a:endParaRPr lang="en-US"/>
        </a:p>
      </dgm:t>
    </dgm:pt>
    <dgm:pt modelId="{5C61D5C0-E1D1-4008-89FD-CB2750079FD1}" type="sibTrans" cxnId="{B65BCBCC-B7BB-4F1E-9E2A-C44F5692D4C5}">
      <dgm:prSet/>
      <dgm:spPr/>
      <dgm:t>
        <a:bodyPr/>
        <a:lstStyle/>
        <a:p>
          <a:endParaRPr lang="en-US"/>
        </a:p>
      </dgm:t>
    </dgm:pt>
    <dgm:pt modelId="{967625B2-DA6E-454E-AD5B-0328C5D26A7D}">
      <dgm:prSet phldrT="[Text]"/>
      <dgm:spPr/>
      <dgm:t>
        <a:bodyPr/>
        <a:lstStyle/>
        <a:p>
          <a:endParaRPr lang="en-US" dirty="0"/>
        </a:p>
      </dgm:t>
    </dgm:pt>
    <dgm:pt modelId="{2087FB5B-7106-44B5-942B-2F7D3E89C985}" type="parTrans" cxnId="{2373FA30-E893-471C-AFAD-9EE161CE174D}">
      <dgm:prSet/>
      <dgm:spPr/>
      <dgm:t>
        <a:bodyPr/>
        <a:lstStyle/>
        <a:p>
          <a:endParaRPr lang="en-US"/>
        </a:p>
      </dgm:t>
    </dgm:pt>
    <dgm:pt modelId="{C13B644D-0FD5-4B08-8D0C-F282E982D478}" type="sibTrans" cxnId="{2373FA30-E893-471C-AFAD-9EE161CE174D}">
      <dgm:prSet/>
      <dgm:spPr/>
      <dgm:t>
        <a:bodyPr/>
        <a:lstStyle/>
        <a:p>
          <a:endParaRPr lang="en-US"/>
        </a:p>
      </dgm:t>
    </dgm:pt>
    <dgm:pt modelId="{716A66B6-B40B-4422-B4FD-3D8BDFAC09EA}">
      <dgm:prSet phldrT="[Text]"/>
      <dgm:spPr/>
      <dgm:t>
        <a:bodyPr/>
        <a:lstStyle/>
        <a:p>
          <a:endParaRPr lang="en-US" dirty="0"/>
        </a:p>
      </dgm:t>
    </dgm:pt>
    <dgm:pt modelId="{14F4DACB-7A6A-4DFD-BF93-3593151824FB}" type="parTrans" cxnId="{58AFBECF-940F-4A59-8B59-01EF14F4ACB2}">
      <dgm:prSet/>
      <dgm:spPr/>
      <dgm:t>
        <a:bodyPr/>
        <a:lstStyle/>
        <a:p>
          <a:endParaRPr lang="en-US"/>
        </a:p>
      </dgm:t>
    </dgm:pt>
    <dgm:pt modelId="{FF07ABB0-523F-4D53-9D59-6630D7DE10E1}" type="sibTrans" cxnId="{58AFBECF-940F-4A59-8B59-01EF14F4ACB2}">
      <dgm:prSet/>
      <dgm:spPr/>
      <dgm:t>
        <a:bodyPr/>
        <a:lstStyle/>
        <a:p>
          <a:endParaRPr lang="en-US"/>
        </a:p>
      </dgm:t>
    </dgm:pt>
    <dgm:pt modelId="{B1A3CAA6-EB7C-4946-962F-B53D74167832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2F34D668-1535-45C5-B4CF-DE5170D1AD52}" type="parTrans" cxnId="{21254AB9-3E26-4688-9AE0-7499D85905E3}">
      <dgm:prSet/>
      <dgm:spPr/>
      <dgm:t>
        <a:bodyPr/>
        <a:lstStyle/>
        <a:p>
          <a:endParaRPr lang="en-US"/>
        </a:p>
      </dgm:t>
    </dgm:pt>
    <dgm:pt modelId="{F8D2FA3E-8E06-488A-95D6-32D98677D094}" type="sibTrans" cxnId="{21254AB9-3E26-4688-9AE0-7499D85905E3}">
      <dgm:prSet/>
      <dgm:spPr/>
      <dgm:t>
        <a:bodyPr/>
        <a:lstStyle/>
        <a:p>
          <a:endParaRPr lang="en-US"/>
        </a:p>
      </dgm:t>
    </dgm:pt>
    <dgm:pt modelId="{C3350F65-E4B5-4433-8FE6-2E3A8DF0EC90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ED8498B-322D-4845-9DD9-69AFCBAB4978}" type="parTrans" cxnId="{1424A145-A459-4F06-96C4-938017D177AC}">
      <dgm:prSet/>
      <dgm:spPr/>
      <dgm:t>
        <a:bodyPr/>
        <a:lstStyle/>
        <a:p>
          <a:endParaRPr lang="en-US"/>
        </a:p>
      </dgm:t>
    </dgm:pt>
    <dgm:pt modelId="{D3941A82-8AE1-4F29-B84D-93DB6BC293F3}" type="sibTrans" cxnId="{1424A145-A459-4F06-96C4-938017D177AC}">
      <dgm:prSet/>
      <dgm:spPr/>
      <dgm:t>
        <a:bodyPr/>
        <a:lstStyle/>
        <a:p>
          <a:endParaRPr lang="en-US"/>
        </a:p>
      </dgm:t>
    </dgm:pt>
    <dgm:pt modelId="{6044596B-ED6E-4EF9-B5B6-AD2D6C853551}">
      <dgm:prSet phldrT="[Text]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b="1" dirty="0"/>
            <a:t>Vendor</a:t>
          </a:r>
        </a:p>
      </dgm:t>
    </dgm:pt>
    <dgm:pt modelId="{527BC34B-E0A6-4EDD-9BEA-E815E4F87BA0}" type="parTrans" cxnId="{66971278-FF9E-4257-AED4-57F9A67E9A29}">
      <dgm:prSet/>
      <dgm:spPr/>
      <dgm:t>
        <a:bodyPr/>
        <a:lstStyle/>
        <a:p>
          <a:endParaRPr lang="en-US"/>
        </a:p>
      </dgm:t>
    </dgm:pt>
    <dgm:pt modelId="{D8A84DBF-158A-4E0C-A7E7-0ADA5172B99A}" type="sibTrans" cxnId="{66971278-FF9E-4257-AED4-57F9A67E9A29}">
      <dgm:prSet/>
      <dgm:spPr/>
      <dgm:t>
        <a:bodyPr/>
        <a:lstStyle/>
        <a:p>
          <a:endParaRPr lang="en-US"/>
        </a:p>
      </dgm:t>
    </dgm:pt>
    <dgm:pt modelId="{2172F88F-554B-472C-BA8C-6E6FE1D8E58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CA7CB4FF-88DB-48E9-8CF1-6297A92BC762}" type="parTrans" cxnId="{91AC65FD-A630-4429-8D0D-6243D1648ABC}">
      <dgm:prSet/>
      <dgm:spPr/>
      <dgm:t>
        <a:bodyPr/>
        <a:lstStyle/>
        <a:p>
          <a:endParaRPr lang="en-US"/>
        </a:p>
      </dgm:t>
    </dgm:pt>
    <dgm:pt modelId="{CCE4BFD0-7697-4AE9-AC2B-5479D91C60BE}" type="sibTrans" cxnId="{91AC65FD-A630-4429-8D0D-6243D1648ABC}">
      <dgm:prSet/>
      <dgm:spPr/>
      <dgm:t>
        <a:bodyPr/>
        <a:lstStyle/>
        <a:p>
          <a:endParaRPr lang="en-US"/>
        </a:p>
      </dgm:t>
    </dgm:pt>
    <dgm:pt modelId="{9C2A1570-6417-44FA-BE1D-64779880CE7F}">
      <dgm:prSet phldrT="[Text]"/>
      <dgm:spPr/>
      <dgm:t>
        <a:bodyPr/>
        <a:lstStyle/>
        <a:p>
          <a:endParaRPr lang="en-US" dirty="0"/>
        </a:p>
      </dgm:t>
    </dgm:pt>
    <dgm:pt modelId="{CD85C9B5-BB83-43BD-9AEF-ABA5C355AA70}" type="parTrans" cxnId="{BD780AA2-B682-4BAC-87D4-CDE73D93D89F}">
      <dgm:prSet/>
      <dgm:spPr/>
      <dgm:t>
        <a:bodyPr/>
        <a:lstStyle/>
        <a:p>
          <a:endParaRPr lang="en-US"/>
        </a:p>
      </dgm:t>
    </dgm:pt>
    <dgm:pt modelId="{953DD090-91DF-417A-AB78-849909C32837}" type="sibTrans" cxnId="{BD780AA2-B682-4BAC-87D4-CDE73D93D89F}">
      <dgm:prSet/>
      <dgm:spPr/>
      <dgm:t>
        <a:bodyPr/>
        <a:lstStyle/>
        <a:p>
          <a:endParaRPr lang="en-US"/>
        </a:p>
      </dgm:t>
    </dgm:pt>
    <dgm:pt modelId="{CB98220B-DAB4-45B7-B410-CF4B405813D5}">
      <dgm:prSet phldrT="[Text]"/>
      <dgm:spPr/>
      <dgm:t>
        <a:bodyPr/>
        <a:lstStyle/>
        <a:p>
          <a:endParaRPr lang="en-US" dirty="0"/>
        </a:p>
      </dgm:t>
    </dgm:pt>
    <dgm:pt modelId="{D2C67455-FB55-4988-A678-F1196C776074}" type="parTrans" cxnId="{02B5550B-1459-4FD8-ABE2-D33EA6510B39}">
      <dgm:prSet/>
      <dgm:spPr/>
      <dgm:t>
        <a:bodyPr/>
        <a:lstStyle/>
        <a:p>
          <a:endParaRPr lang="en-US"/>
        </a:p>
      </dgm:t>
    </dgm:pt>
    <dgm:pt modelId="{06DD14B6-59B5-4734-BDB3-966B59ADD05A}" type="sibTrans" cxnId="{02B5550B-1459-4FD8-ABE2-D33EA6510B39}">
      <dgm:prSet/>
      <dgm:spPr/>
      <dgm:t>
        <a:bodyPr/>
        <a:lstStyle/>
        <a:p>
          <a:endParaRPr lang="en-US"/>
        </a:p>
      </dgm:t>
    </dgm:pt>
    <dgm:pt modelId="{3E6E1727-DD52-47A1-B218-2B6B0B5BB548}">
      <dgm:prSet phldrT="[Text]"/>
      <dgm:spPr/>
      <dgm:t>
        <a:bodyPr/>
        <a:lstStyle/>
        <a:p>
          <a:endParaRPr lang="en-US" dirty="0"/>
        </a:p>
      </dgm:t>
    </dgm:pt>
    <dgm:pt modelId="{3A38E0DB-C543-4FE3-A119-655C532CAA66}" type="parTrans" cxnId="{4E27C900-C7F0-4215-8680-458B35189B14}">
      <dgm:prSet/>
      <dgm:spPr/>
      <dgm:t>
        <a:bodyPr/>
        <a:lstStyle/>
        <a:p>
          <a:endParaRPr lang="en-US"/>
        </a:p>
      </dgm:t>
    </dgm:pt>
    <dgm:pt modelId="{30CAD32F-3CDB-409C-894F-764E1E0A1A1F}" type="sibTrans" cxnId="{4E27C900-C7F0-4215-8680-458B35189B14}">
      <dgm:prSet/>
      <dgm:spPr/>
      <dgm:t>
        <a:bodyPr/>
        <a:lstStyle/>
        <a:p>
          <a:endParaRPr lang="en-US"/>
        </a:p>
      </dgm:t>
    </dgm:pt>
    <dgm:pt modelId="{EE086C84-B488-4EF2-B184-B00B7AC5E9A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CCDAD29D-380B-4978-9B69-495974C7E072}" type="parTrans" cxnId="{C9E5E868-0964-4B69-912F-32AEC2D915F1}">
      <dgm:prSet/>
      <dgm:spPr/>
      <dgm:t>
        <a:bodyPr/>
        <a:lstStyle/>
        <a:p>
          <a:endParaRPr lang="en-US"/>
        </a:p>
      </dgm:t>
    </dgm:pt>
    <dgm:pt modelId="{A7D58CA4-C4CA-44D5-84D5-CE283242B977}" type="sibTrans" cxnId="{C9E5E868-0964-4B69-912F-32AEC2D915F1}">
      <dgm:prSet/>
      <dgm:spPr/>
      <dgm:t>
        <a:bodyPr/>
        <a:lstStyle/>
        <a:p>
          <a:endParaRPr lang="en-US"/>
        </a:p>
      </dgm:t>
    </dgm:pt>
    <dgm:pt modelId="{C90BFDE9-3E7B-4F18-8A66-7810E4C3D6A1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87903AB6-0B8A-4D6E-AB49-C74482B1AD2B}" type="parTrans" cxnId="{886BE52F-060C-4E76-BBEB-651CDD3CB146}">
      <dgm:prSet/>
      <dgm:spPr/>
      <dgm:t>
        <a:bodyPr/>
        <a:lstStyle/>
        <a:p>
          <a:endParaRPr lang="en-US"/>
        </a:p>
      </dgm:t>
    </dgm:pt>
    <dgm:pt modelId="{13A954FA-BC48-449B-B430-F1FF8F5CD8FC}" type="sibTrans" cxnId="{886BE52F-060C-4E76-BBEB-651CDD3CB146}">
      <dgm:prSet/>
      <dgm:spPr/>
      <dgm:t>
        <a:bodyPr/>
        <a:lstStyle/>
        <a:p>
          <a:endParaRPr lang="en-US"/>
        </a:p>
      </dgm:t>
    </dgm:pt>
    <dgm:pt modelId="{0AEA9064-74A8-4121-8D26-7A44215C9132}">
      <dgm:prSet phldrT="[Text]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b="1" dirty="0"/>
            <a:t>Contract</a:t>
          </a:r>
        </a:p>
      </dgm:t>
    </dgm:pt>
    <dgm:pt modelId="{EBC311B8-0E68-4D58-88AC-1359DA7A51D0}" type="parTrans" cxnId="{1B6C0C23-ADE7-4C9E-A5CD-3F747FBF4D6B}">
      <dgm:prSet/>
      <dgm:spPr/>
      <dgm:t>
        <a:bodyPr/>
        <a:lstStyle/>
        <a:p>
          <a:endParaRPr lang="en-US"/>
        </a:p>
      </dgm:t>
    </dgm:pt>
    <dgm:pt modelId="{A3A10579-1192-444E-8D75-1435C480C83F}" type="sibTrans" cxnId="{1B6C0C23-ADE7-4C9E-A5CD-3F747FBF4D6B}">
      <dgm:prSet/>
      <dgm:spPr/>
      <dgm:t>
        <a:bodyPr/>
        <a:lstStyle/>
        <a:p>
          <a:endParaRPr lang="en-US"/>
        </a:p>
      </dgm:t>
    </dgm:pt>
    <dgm:pt modelId="{E77FA1F8-8588-48B3-8D4F-920F0DA2F5D3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D0789AD0-6502-46FF-BBBC-554227AA3DA0}" type="parTrans" cxnId="{0A1874B1-8A72-4FD2-BE45-8D036AB72AEE}">
      <dgm:prSet/>
      <dgm:spPr/>
      <dgm:t>
        <a:bodyPr/>
        <a:lstStyle/>
        <a:p>
          <a:endParaRPr lang="en-US"/>
        </a:p>
      </dgm:t>
    </dgm:pt>
    <dgm:pt modelId="{844DBF84-EC1C-492D-B2BD-64803AF60913}" type="sibTrans" cxnId="{0A1874B1-8A72-4FD2-BE45-8D036AB72AEE}">
      <dgm:prSet/>
      <dgm:spPr/>
      <dgm:t>
        <a:bodyPr/>
        <a:lstStyle/>
        <a:p>
          <a:endParaRPr lang="en-US"/>
        </a:p>
      </dgm:t>
    </dgm:pt>
    <dgm:pt modelId="{5A9EE390-712A-420F-B98D-73193ACA7582}">
      <dgm:prSet phldrT="[Text]"/>
      <dgm:spPr/>
      <dgm:t>
        <a:bodyPr/>
        <a:lstStyle/>
        <a:p>
          <a:endParaRPr lang="en-US" dirty="0"/>
        </a:p>
      </dgm:t>
    </dgm:pt>
    <dgm:pt modelId="{30C481AD-A8FE-41F5-A235-B8B7FAEB0A9A}" type="parTrans" cxnId="{2AE79564-DA61-4625-95BB-A8B871FBD800}">
      <dgm:prSet/>
      <dgm:spPr/>
      <dgm:t>
        <a:bodyPr/>
        <a:lstStyle/>
        <a:p>
          <a:endParaRPr lang="en-US"/>
        </a:p>
      </dgm:t>
    </dgm:pt>
    <dgm:pt modelId="{838AF801-EDDD-4349-938F-DD0ADFA5F2FD}" type="sibTrans" cxnId="{2AE79564-DA61-4625-95BB-A8B871FBD800}">
      <dgm:prSet/>
      <dgm:spPr/>
      <dgm:t>
        <a:bodyPr/>
        <a:lstStyle/>
        <a:p>
          <a:endParaRPr lang="en-US"/>
        </a:p>
      </dgm:t>
    </dgm:pt>
    <dgm:pt modelId="{3FA40761-074F-4B05-AF39-4F05E599955F}">
      <dgm:prSet phldrT="[Text]"/>
      <dgm:spPr/>
      <dgm:t>
        <a:bodyPr/>
        <a:lstStyle/>
        <a:p>
          <a:endParaRPr lang="en-US" dirty="0"/>
        </a:p>
      </dgm:t>
    </dgm:pt>
    <dgm:pt modelId="{F919B5AA-BE35-4DF9-936E-91861760F292}" type="parTrans" cxnId="{8885208F-9CB2-4718-87D5-02737E255E29}">
      <dgm:prSet/>
      <dgm:spPr/>
      <dgm:t>
        <a:bodyPr/>
        <a:lstStyle/>
        <a:p>
          <a:endParaRPr lang="en-US"/>
        </a:p>
      </dgm:t>
    </dgm:pt>
    <dgm:pt modelId="{EC4D0B26-2978-4AEE-8A6E-0940BFDA2D33}" type="sibTrans" cxnId="{8885208F-9CB2-4718-87D5-02737E255E29}">
      <dgm:prSet/>
      <dgm:spPr/>
      <dgm:t>
        <a:bodyPr/>
        <a:lstStyle/>
        <a:p>
          <a:endParaRPr lang="en-US"/>
        </a:p>
      </dgm:t>
    </dgm:pt>
    <dgm:pt modelId="{0C7935B0-E3D6-4BFE-98BF-153DEF96B509}">
      <dgm:prSet phldrT="[Text]"/>
      <dgm:spPr/>
      <dgm:t>
        <a:bodyPr/>
        <a:lstStyle/>
        <a:p>
          <a:endParaRPr lang="en-US" dirty="0"/>
        </a:p>
      </dgm:t>
    </dgm:pt>
    <dgm:pt modelId="{0251796F-6280-4C71-A103-C85945A1E2AB}" type="parTrans" cxnId="{11AD6F50-EC6E-4EC1-88A1-7BCCE60E6882}">
      <dgm:prSet/>
      <dgm:spPr/>
      <dgm:t>
        <a:bodyPr/>
        <a:lstStyle/>
        <a:p>
          <a:endParaRPr lang="en-US"/>
        </a:p>
      </dgm:t>
    </dgm:pt>
    <dgm:pt modelId="{17AD8C39-9E13-4149-825B-A4A79FC3651B}" type="sibTrans" cxnId="{11AD6F50-EC6E-4EC1-88A1-7BCCE60E6882}">
      <dgm:prSet/>
      <dgm:spPr/>
      <dgm:t>
        <a:bodyPr/>
        <a:lstStyle/>
        <a:p>
          <a:endParaRPr lang="en-US"/>
        </a:p>
      </dgm:t>
    </dgm:pt>
    <dgm:pt modelId="{77E60C2A-84E2-48EF-9C32-2664E18C6EF3}">
      <dgm:prSet phldrT="[Text]"/>
      <dgm:spPr/>
      <dgm:t>
        <a:bodyPr/>
        <a:lstStyle/>
        <a:p>
          <a:endParaRPr lang="en-US" dirty="0"/>
        </a:p>
      </dgm:t>
    </dgm:pt>
    <dgm:pt modelId="{20726AC2-EF89-4E38-9CF4-EB3057FFDDBE}" type="parTrans" cxnId="{24E5708E-00FD-4198-B264-35DD3616B629}">
      <dgm:prSet/>
      <dgm:spPr/>
      <dgm:t>
        <a:bodyPr/>
        <a:lstStyle/>
        <a:p>
          <a:endParaRPr lang="en-US"/>
        </a:p>
      </dgm:t>
    </dgm:pt>
    <dgm:pt modelId="{AE548C90-2436-489C-8AA5-DC75D113719A}" type="sibTrans" cxnId="{24E5708E-00FD-4198-B264-35DD3616B629}">
      <dgm:prSet/>
      <dgm:spPr/>
      <dgm:t>
        <a:bodyPr/>
        <a:lstStyle/>
        <a:p>
          <a:endParaRPr lang="en-US"/>
        </a:p>
      </dgm:t>
    </dgm:pt>
    <dgm:pt modelId="{DE4445A3-FE65-4550-AA71-9D6E93093458}">
      <dgm:prSet phldrT="[Text]"/>
      <dgm:spPr/>
      <dgm:t>
        <a:bodyPr/>
        <a:lstStyle/>
        <a:p>
          <a:endParaRPr lang="en-US" dirty="0"/>
        </a:p>
      </dgm:t>
    </dgm:pt>
    <dgm:pt modelId="{32DB8A89-B658-4F97-AC0A-4F11F8EE48E7}" type="parTrans" cxnId="{8FF3062A-D8EC-4115-A82B-650BB0A2F9B4}">
      <dgm:prSet/>
      <dgm:spPr/>
      <dgm:t>
        <a:bodyPr/>
        <a:lstStyle/>
        <a:p>
          <a:endParaRPr lang="en-US"/>
        </a:p>
      </dgm:t>
    </dgm:pt>
    <dgm:pt modelId="{6335D190-3053-4795-8417-E4494C4CDA22}" type="sibTrans" cxnId="{8FF3062A-D8EC-4115-A82B-650BB0A2F9B4}">
      <dgm:prSet/>
      <dgm:spPr/>
      <dgm:t>
        <a:bodyPr/>
        <a:lstStyle/>
        <a:p>
          <a:endParaRPr lang="en-US"/>
        </a:p>
      </dgm:t>
    </dgm:pt>
    <dgm:pt modelId="{A57F5EAE-2F7B-43D2-94BE-A9A52D68B0BA}">
      <dgm:prSet phldrT="[Text]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b="1" dirty="0"/>
            <a:t>Shipper</a:t>
          </a:r>
        </a:p>
      </dgm:t>
    </dgm:pt>
    <dgm:pt modelId="{DCAE5783-F1F3-4883-B4A3-C62470563835}" type="parTrans" cxnId="{AB479B83-7356-4AF6-8530-3CFF77A4C0DA}">
      <dgm:prSet/>
      <dgm:spPr/>
      <dgm:t>
        <a:bodyPr/>
        <a:lstStyle/>
        <a:p>
          <a:endParaRPr lang="en-US"/>
        </a:p>
      </dgm:t>
    </dgm:pt>
    <dgm:pt modelId="{25F629BE-70C0-4758-A576-8A442D8A05C6}" type="sibTrans" cxnId="{AB479B83-7356-4AF6-8530-3CFF77A4C0DA}">
      <dgm:prSet/>
      <dgm:spPr/>
      <dgm:t>
        <a:bodyPr/>
        <a:lstStyle/>
        <a:p>
          <a:endParaRPr lang="en-US"/>
        </a:p>
      </dgm:t>
    </dgm:pt>
    <dgm:pt modelId="{BFE84207-E5E0-422B-87AA-5A41EFE7E7F6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B62BBA9D-FF03-4748-B979-0EB21215F947}" type="parTrans" cxnId="{044EBF62-043D-4F72-B6D3-80EC3FCC1051}">
      <dgm:prSet/>
      <dgm:spPr/>
      <dgm:t>
        <a:bodyPr/>
        <a:lstStyle/>
        <a:p>
          <a:endParaRPr lang="en-US"/>
        </a:p>
      </dgm:t>
    </dgm:pt>
    <dgm:pt modelId="{D52C675E-5568-4432-B913-EDD7D652E9AB}" type="sibTrans" cxnId="{044EBF62-043D-4F72-B6D3-80EC3FCC1051}">
      <dgm:prSet/>
      <dgm:spPr/>
      <dgm:t>
        <a:bodyPr/>
        <a:lstStyle/>
        <a:p>
          <a:endParaRPr lang="en-US"/>
        </a:p>
      </dgm:t>
    </dgm:pt>
    <dgm:pt modelId="{D22B9ECE-18CD-4B2A-A802-5154A3076617}">
      <dgm:prSet phldrT="[Text]"/>
      <dgm:spPr/>
      <dgm:t>
        <a:bodyPr/>
        <a:lstStyle/>
        <a:p>
          <a:endParaRPr lang="en-US" dirty="0"/>
        </a:p>
      </dgm:t>
    </dgm:pt>
    <dgm:pt modelId="{B0E07F94-E1F3-4EB3-B6BF-7F48E4F43018}" type="parTrans" cxnId="{1B1A13D9-BA72-4D65-9F15-5D7214A0A1A7}">
      <dgm:prSet/>
      <dgm:spPr/>
      <dgm:t>
        <a:bodyPr/>
        <a:lstStyle/>
        <a:p>
          <a:endParaRPr lang="en-US"/>
        </a:p>
      </dgm:t>
    </dgm:pt>
    <dgm:pt modelId="{4F6F73E1-1BE4-4C63-9161-77B8971E0B0E}" type="sibTrans" cxnId="{1B1A13D9-BA72-4D65-9F15-5D7214A0A1A7}">
      <dgm:prSet/>
      <dgm:spPr/>
      <dgm:t>
        <a:bodyPr/>
        <a:lstStyle/>
        <a:p>
          <a:endParaRPr lang="en-US"/>
        </a:p>
      </dgm:t>
    </dgm:pt>
    <dgm:pt modelId="{251407E6-D65E-49E9-9C5F-3AEF07A58598}">
      <dgm:prSet phldrT="[Text]"/>
      <dgm:spPr/>
      <dgm:t>
        <a:bodyPr/>
        <a:lstStyle/>
        <a:p>
          <a:endParaRPr lang="en-US" dirty="0"/>
        </a:p>
      </dgm:t>
    </dgm:pt>
    <dgm:pt modelId="{095FAEA3-8B88-4BDF-998C-BB8BE9D25735}" type="parTrans" cxnId="{989E9172-4D24-4DCD-858F-BFB5D38ECC03}">
      <dgm:prSet/>
      <dgm:spPr/>
      <dgm:t>
        <a:bodyPr/>
        <a:lstStyle/>
        <a:p>
          <a:endParaRPr lang="en-US"/>
        </a:p>
      </dgm:t>
    </dgm:pt>
    <dgm:pt modelId="{0D639BF8-DEF7-4ABA-B6F5-431F61A7EB90}" type="sibTrans" cxnId="{989E9172-4D24-4DCD-858F-BFB5D38ECC03}">
      <dgm:prSet/>
      <dgm:spPr/>
      <dgm:t>
        <a:bodyPr/>
        <a:lstStyle/>
        <a:p>
          <a:endParaRPr lang="en-US"/>
        </a:p>
      </dgm:t>
    </dgm:pt>
    <dgm:pt modelId="{363356E9-62E9-4782-B4BB-B3167E88D4ED}">
      <dgm:prSet phldrT="[Text]"/>
      <dgm:spPr/>
      <dgm:t>
        <a:bodyPr/>
        <a:lstStyle/>
        <a:p>
          <a:endParaRPr lang="en-US" dirty="0"/>
        </a:p>
      </dgm:t>
    </dgm:pt>
    <dgm:pt modelId="{0F9213F8-A2CB-4F73-A0FC-E0CBF0843F85}" type="parTrans" cxnId="{CEDD9D13-379D-4737-9FCC-4E6F166722D4}">
      <dgm:prSet/>
      <dgm:spPr/>
      <dgm:t>
        <a:bodyPr/>
        <a:lstStyle/>
        <a:p>
          <a:endParaRPr lang="en-US"/>
        </a:p>
      </dgm:t>
    </dgm:pt>
    <dgm:pt modelId="{47129B7B-F446-4C63-847D-6B499DCA6345}" type="sibTrans" cxnId="{CEDD9D13-379D-4737-9FCC-4E6F166722D4}">
      <dgm:prSet/>
      <dgm:spPr/>
      <dgm:t>
        <a:bodyPr/>
        <a:lstStyle/>
        <a:p>
          <a:endParaRPr lang="en-US"/>
        </a:p>
      </dgm:t>
    </dgm:pt>
    <dgm:pt modelId="{8AD23BB9-93DF-47BF-B6D0-7409BB2D8B2B}">
      <dgm:prSet phldrT="[Text]"/>
      <dgm:spPr/>
      <dgm:t>
        <a:bodyPr/>
        <a:lstStyle/>
        <a:p>
          <a:endParaRPr lang="en-US" dirty="0"/>
        </a:p>
      </dgm:t>
    </dgm:pt>
    <dgm:pt modelId="{73130366-A1D8-43A5-A800-BF0D019C31CE}" type="parTrans" cxnId="{7E529187-F69F-45D2-932A-E75D68B4B774}">
      <dgm:prSet/>
      <dgm:spPr/>
      <dgm:t>
        <a:bodyPr/>
        <a:lstStyle/>
        <a:p>
          <a:endParaRPr lang="en-US"/>
        </a:p>
      </dgm:t>
    </dgm:pt>
    <dgm:pt modelId="{425A0491-1D64-47E4-86FC-2EE7A7888F07}" type="sibTrans" cxnId="{7E529187-F69F-45D2-932A-E75D68B4B774}">
      <dgm:prSet/>
      <dgm:spPr/>
      <dgm:t>
        <a:bodyPr/>
        <a:lstStyle/>
        <a:p>
          <a:endParaRPr lang="en-US"/>
        </a:p>
      </dgm:t>
    </dgm:pt>
    <dgm:pt modelId="{97FFF646-1DF8-4864-8161-0FDBDBD9518D}">
      <dgm:prSet phldrT="[Text]"/>
      <dgm:spPr/>
      <dgm:t>
        <a:bodyPr/>
        <a:lstStyle/>
        <a:p>
          <a:endParaRPr lang="en-US" dirty="0"/>
        </a:p>
      </dgm:t>
    </dgm:pt>
    <dgm:pt modelId="{2ABFE150-E68D-450E-87F5-475D4015EE80}" type="parTrans" cxnId="{8981D4CA-0117-4343-8442-1F426628D3E2}">
      <dgm:prSet/>
      <dgm:spPr/>
      <dgm:t>
        <a:bodyPr/>
        <a:lstStyle/>
        <a:p>
          <a:endParaRPr lang="en-US"/>
        </a:p>
      </dgm:t>
    </dgm:pt>
    <dgm:pt modelId="{24AE28A6-4DF6-4FE9-A2A4-73799E33BCA1}" type="sibTrans" cxnId="{8981D4CA-0117-4343-8442-1F426628D3E2}">
      <dgm:prSet/>
      <dgm:spPr/>
      <dgm:t>
        <a:bodyPr/>
        <a:lstStyle/>
        <a:p>
          <a:endParaRPr lang="en-US"/>
        </a:p>
      </dgm:t>
    </dgm:pt>
    <dgm:pt modelId="{6545F4F3-2ED9-4BC0-9537-0E660FE686E9}" type="pres">
      <dgm:prSet presAssocID="{2C419044-EAA0-4BD4-866A-8D7856ADBD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E61126-F784-4DC6-85CD-2A29F13D670A}" type="pres">
      <dgm:prSet presAssocID="{CD22D6B8-8A80-4B54-932A-10DC665E8CE6}" presName="root" presStyleCnt="0"/>
      <dgm:spPr/>
    </dgm:pt>
    <dgm:pt modelId="{9E3938A2-51A6-4B4E-B2BA-3DD33D131749}" type="pres">
      <dgm:prSet presAssocID="{CD22D6B8-8A80-4B54-932A-10DC665E8CE6}" presName="rootComposite" presStyleCnt="0"/>
      <dgm:spPr/>
    </dgm:pt>
    <dgm:pt modelId="{8B43B8D6-C23E-4953-855D-39AFE814B2D5}" type="pres">
      <dgm:prSet presAssocID="{CD22D6B8-8A80-4B54-932A-10DC665E8CE6}" presName="rootText" presStyleLbl="node1" presStyleIdx="0" presStyleCnt="8"/>
      <dgm:spPr/>
    </dgm:pt>
    <dgm:pt modelId="{8BF54E2C-3A71-4D66-8522-17F818C90920}" type="pres">
      <dgm:prSet presAssocID="{CD22D6B8-8A80-4B54-932A-10DC665E8CE6}" presName="rootConnector" presStyleLbl="node1" presStyleIdx="0" presStyleCnt="8"/>
      <dgm:spPr/>
    </dgm:pt>
    <dgm:pt modelId="{B2913C3A-E4E8-4A4A-A1D8-F96D2B78C9D8}" type="pres">
      <dgm:prSet presAssocID="{CD22D6B8-8A80-4B54-932A-10DC665E8CE6}" presName="childShape" presStyleCnt="0"/>
      <dgm:spPr/>
    </dgm:pt>
    <dgm:pt modelId="{6775B408-0CC5-4511-B3F1-A0C1C0EB2E20}" type="pres">
      <dgm:prSet presAssocID="{34F2E249-466B-46B1-9DC7-4AD3F56B4659}" presName="Name13" presStyleLbl="parChTrans1D2" presStyleIdx="0" presStyleCnt="48"/>
      <dgm:spPr/>
    </dgm:pt>
    <dgm:pt modelId="{9B016E1C-7A82-434C-9024-8D567B160172}" type="pres">
      <dgm:prSet presAssocID="{0DA9F167-F6B9-47A8-B442-5545BA77F954}" presName="childText" presStyleLbl="bgAcc1" presStyleIdx="0" presStyleCnt="48">
        <dgm:presLayoutVars>
          <dgm:bulletEnabled val="1"/>
        </dgm:presLayoutVars>
      </dgm:prSet>
      <dgm:spPr/>
    </dgm:pt>
    <dgm:pt modelId="{E08B0BC9-EEC4-4021-8721-F7613FAF1353}" type="pres">
      <dgm:prSet presAssocID="{660F427A-21BB-443B-B3B3-BE8F2517CC43}" presName="Name13" presStyleLbl="parChTrans1D2" presStyleIdx="1" presStyleCnt="48"/>
      <dgm:spPr/>
    </dgm:pt>
    <dgm:pt modelId="{9A74ECB9-2572-4A5E-92DA-DA6F74C4E8D6}" type="pres">
      <dgm:prSet presAssocID="{0F889EAC-380E-40F1-AC5F-733ECD441155}" presName="childText" presStyleLbl="bgAcc1" presStyleIdx="1" presStyleCnt="48">
        <dgm:presLayoutVars>
          <dgm:bulletEnabled val="1"/>
        </dgm:presLayoutVars>
      </dgm:prSet>
      <dgm:spPr/>
    </dgm:pt>
    <dgm:pt modelId="{C167E619-F645-4A19-A353-BEF3E6EA75BA}" type="pres">
      <dgm:prSet presAssocID="{0946EB8B-86F1-4C3F-B3DE-8213B80C8E71}" presName="Name13" presStyleLbl="parChTrans1D2" presStyleIdx="2" presStyleCnt="48"/>
      <dgm:spPr/>
    </dgm:pt>
    <dgm:pt modelId="{A3CC1537-3CE4-41B9-B29A-905BC1EFE67D}" type="pres">
      <dgm:prSet presAssocID="{62661265-3725-4D9B-878E-D6BCDF48CAE1}" presName="childText" presStyleLbl="bgAcc1" presStyleIdx="2" presStyleCnt="48">
        <dgm:presLayoutVars>
          <dgm:bulletEnabled val="1"/>
        </dgm:presLayoutVars>
      </dgm:prSet>
      <dgm:spPr/>
    </dgm:pt>
    <dgm:pt modelId="{21883C7D-683B-45C3-928E-83A1BC9CF932}" type="pres">
      <dgm:prSet presAssocID="{A5CCD568-BCDE-49CB-9584-6FEF085D3B55}" presName="Name13" presStyleLbl="parChTrans1D2" presStyleIdx="3" presStyleCnt="48"/>
      <dgm:spPr/>
    </dgm:pt>
    <dgm:pt modelId="{4EBC651E-84FF-4C0A-87F3-68F2D1A3CC2C}" type="pres">
      <dgm:prSet presAssocID="{7869F11E-8832-45D6-82A6-CA40A1C51CA9}" presName="childText" presStyleLbl="bgAcc1" presStyleIdx="3" presStyleCnt="48">
        <dgm:presLayoutVars>
          <dgm:bulletEnabled val="1"/>
        </dgm:presLayoutVars>
      </dgm:prSet>
      <dgm:spPr/>
    </dgm:pt>
    <dgm:pt modelId="{B21DE22F-5D00-41F5-BE44-5FE1642678F3}" type="pres">
      <dgm:prSet presAssocID="{124C21CE-AFB7-460F-B140-71A6EBA06F18}" presName="Name13" presStyleLbl="parChTrans1D2" presStyleIdx="4" presStyleCnt="48"/>
      <dgm:spPr/>
    </dgm:pt>
    <dgm:pt modelId="{48525718-2BD3-4DA9-9763-AA1D5260CF5B}" type="pres">
      <dgm:prSet presAssocID="{AA2BD0AD-4E46-4B71-9017-AB8892214D41}" presName="childText" presStyleLbl="bgAcc1" presStyleIdx="4" presStyleCnt="48">
        <dgm:presLayoutVars>
          <dgm:bulletEnabled val="1"/>
        </dgm:presLayoutVars>
      </dgm:prSet>
      <dgm:spPr/>
    </dgm:pt>
    <dgm:pt modelId="{5D54C256-E41D-40DB-8F51-75C63DEBA220}" type="pres">
      <dgm:prSet presAssocID="{0CB94745-BAD3-4A1E-9074-D0D79B1EB6E5}" presName="Name13" presStyleLbl="parChTrans1D2" presStyleIdx="5" presStyleCnt="48"/>
      <dgm:spPr/>
    </dgm:pt>
    <dgm:pt modelId="{0451FB28-64E1-4CA0-8636-482B82DDC778}" type="pres">
      <dgm:prSet presAssocID="{E86A66EF-D698-4F1D-A507-DC959E96FF02}" presName="childText" presStyleLbl="bgAcc1" presStyleIdx="5" presStyleCnt="48">
        <dgm:presLayoutVars>
          <dgm:bulletEnabled val="1"/>
        </dgm:presLayoutVars>
      </dgm:prSet>
      <dgm:spPr/>
    </dgm:pt>
    <dgm:pt modelId="{E0169436-AFC6-4C22-9A3E-78D0D0B22AC0}" type="pres">
      <dgm:prSet presAssocID="{33B01910-B80A-46D4-B91A-9051C5B24C2B}" presName="root" presStyleCnt="0"/>
      <dgm:spPr/>
    </dgm:pt>
    <dgm:pt modelId="{20B23173-4921-47F9-999F-650312605244}" type="pres">
      <dgm:prSet presAssocID="{33B01910-B80A-46D4-B91A-9051C5B24C2B}" presName="rootComposite" presStyleCnt="0"/>
      <dgm:spPr/>
    </dgm:pt>
    <dgm:pt modelId="{9DFBF278-FD70-4F88-963D-A8EFFECE36E5}" type="pres">
      <dgm:prSet presAssocID="{33B01910-B80A-46D4-B91A-9051C5B24C2B}" presName="rootText" presStyleLbl="node1" presStyleIdx="1" presStyleCnt="8"/>
      <dgm:spPr/>
    </dgm:pt>
    <dgm:pt modelId="{709D2BE1-0E38-48EB-80A4-78E838C8475F}" type="pres">
      <dgm:prSet presAssocID="{33B01910-B80A-46D4-B91A-9051C5B24C2B}" presName="rootConnector" presStyleLbl="node1" presStyleIdx="1" presStyleCnt="8"/>
      <dgm:spPr/>
    </dgm:pt>
    <dgm:pt modelId="{3B1A25E6-233F-46FF-9670-4CFCBC6EDB67}" type="pres">
      <dgm:prSet presAssocID="{33B01910-B80A-46D4-B91A-9051C5B24C2B}" presName="childShape" presStyleCnt="0"/>
      <dgm:spPr/>
    </dgm:pt>
    <dgm:pt modelId="{86E07DAE-1F41-4A80-A519-5D2AC356DDB3}" type="pres">
      <dgm:prSet presAssocID="{C244F448-260C-4B7E-8DD3-FB6ECD73AC02}" presName="Name13" presStyleLbl="parChTrans1D2" presStyleIdx="6" presStyleCnt="48"/>
      <dgm:spPr/>
    </dgm:pt>
    <dgm:pt modelId="{C8B1C6E5-C03A-40BA-ADF0-25FDBFBF6C77}" type="pres">
      <dgm:prSet presAssocID="{336AB497-54BF-4CA7-8286-3CB200A8A7BF}" presName="childText" presStyleLbl="bgAcc1" presStyleIdx="6" presStyleCnt="48">
        <dgm:presLayoutVars>
          <dgm:bulletEnabled val="1"/>
        </dgm:presLayoutVars>
      </dgm:prSet>
      <dgm:spPr/>
    </dgm:pt>
    <dgm:pt modelId="{52FFD2D2-D7C7-49EF-BA06-9C1D3C76F9A0}" type="pres">
      <dgm:prSet presAssocID="{613E98D4-DF27-4A9A-9F45-41869A3CD9E9}" presName="Name13" presStyleLbl="parChTrans1D2" presStyleIdx="7" presStyleCnt="48"/>
      <dgm:spPr/>
    </dgm:pt>
    <dgm:pt modelId="{201D3151-27C9-4769-9DD1-B77D747AAD9D}" type="pres">
      <dgm:prSet presAssocID="{38CE2884-752D-40C0-8440-6201D708D76F}" presName="childText" presStyleLbl="bgAcc1" presStyleIdx="7" presStyleCnt="48">
        <dgm:presLayoutVars>
          <dgm:bulletEnabled val="1"/>
        </dgm:presLayoutVars>
      </dgm:prSet>
      <dgm:spPr/>
    </dgm:pt>
    <dgm:pt modelId="{90E2F66D-1C75-44F0-8028-EE74FBC4A5C0}" type="pres">
      <dgm:prSet presAssocID="{ACBC2CA0-0DB4-46F4-8A36-C52A0DF0EE82}" presName="Name13" presStyleLbl="parChTrans1D2" presStyleIdx="8" presStyleCnt="48"/>
      <dgm:spPr/>
    </dgm:pt>
    <dgm:pt modelId="{0912502D-A0A3-407D-896F-296A54BD8C59}" type="pres">
      <dgm:prSet presAssocID="{55899A33-BE0B-4B96-BEA9-7545FA7167FA}" presName="childText" presStyleLbl="bgAcc1" presStyleIdx="8" presStyleCnt="48">
        <dgm:presLayoutVars>
          <dgm:bulletEnabled val="1"/>
        </dgm:presLayoutVars>
      </dgm:prSet>
      <dgm:spPr/>
    </dgm:pt>
    <dgm:pt modelId="{4CF493C7-10F8-4731-A4D3-EEBF85811710}" type="pres">
      <dgm:prSet presAssocID="{5FFE2171-B2FA-468E-BE0A-9BC453038237}" presName="Name13" presStyleLbl="parChTrans1D2" presStyleIdx="9" presStyleCnt="48"/>
      <dgm:spPr/>
    </dgm:pt>
    <dgm:pt modelId="{BE967EE5-CB57-434D-9A84-E5C7938D0BF9}" type="pres">
      <dgm:prSet presAssocID="{C3E6B6F7-804E-48D3-82D8-87BA4B1B87E1}" presName="childText" presStyleLbl="bgAcc1" presStyleIdx="9" presStyleCnt="48">
        <dgm:presLayoutVars>
          <dgm:bulletEnabled val="1"/>
        </dgm:presLayoutVars>
      </dgm:prSet>
      <dgm:spPr/>
    </dgm:pt>
    <dgm:pt modelId="{E26B6F7D-A96F-4B64-8F86-A5AA3D3922D5}" type="pres">
      <dgm:prSet presAssocID="{A1ADBD27-7CA8-4707-AAE7-EB408B66B312}" presName="Name13" presStyleLbl="parChTrans1D2" presStyleIdx="10" presStyleCnt="48"/>
      <dgm:spPr/>
    </dgm:pt>
    <dgm:pt modelId="{2777F835-429A-4BE7-9841-865960750975}" type="pres">
      <dgm:prSet presAssocID="{5A8C2C84-C936-47FD-AB84-0C642DBACCF9}" presName="childText" presStyleLbl="bgAcc1" presStyleIdx="10" presStyleCnt="48">
        <dgm:presLayoutVars>
          <dgm:bulletEnabled val="1"/>
        </dgm:presLayoutVars>
      </dgm:prSet>
      <dgm:spPr/>
    </dgm:pt>
    <dgm:pt modelId="{754A731A-DEE6-4A76-BB40-D173772BFDA4}" type="pres">
      <dgm:prSet presAssocID="{726BE862-9C76-451D-8074-C2D8512A8D21}" presName="Name13" presStyleLbl="parChTrans1D2" presStyleIdx="11" presStyleCnt="48"/>
      <dgm:spPr/>
    </dgm:pt>
    <dgm:pt modelId="{6B13CB18-41FA-4740-A08F-7BE5D5513F91}" type="pres">
      <dgm:prSet presAssocID="{49B11035-C810-4FCB-9A22-204C91F5FE30}" presName="childText" presStyleLbl="bgAcc1" presStyleIdx="11" presStyleCnt="48">
        <dgm:presLayoutVars>
          <dgm:bulletEnabled val="1"/>
        </dgm:presLayoutVars>
      </dgm:prSet>
      <dgm:spPr/>
    </dgm:pt>
    <dgm:pt modelId="{6D1495EC-68A3-4BCB-B187-0B0837F08D3D}" type="pres">
      <dgm:prSet presAssocID="{585CF8A7-E53F-48B4-B221-98D10183ECBB}" presName="root" presStyleCnt="0"/>
      <dgm:spPr/>
    </dgm:pt>
    <dgm:pt modelId="{1FA3B2B7-77E5-4DFE-A834-D8C75E3550A5}" type="pres">
      <dgm:prSet presAssocID="{585CF8A7-E53F-48B4-B221-98D10183ECBB}" presName="rootComposite" presStyleCnt="0"/>
      <dgm:spPr/>
    </dgm:pt>
    <dgm:pt modelId="{597C9433-1B18-48C1-AFF3-FB60E5FE9E19}" type="pres">
      <dgm:prSet presAssocID="{585CF8A7-E53F-48B4-B221-98D10183ECBB}" presName="rootText" presStyleLbl="node1" presStyleIdx="2" presStyleCnt="8"/>
      <dgm:spPr/>
    </dgm:pt>
    <dgm:pt modelId="{1608B686-0B5F-4999-B594-514881568481}" type="pres">
      <dgm:prSet presAssocID="{585CF8A7-E53F-48B4-B221-98D10183ECBB}" presName="rootConnector" presStyleLbl="node1" presStyleIdx="2" presStyleCnt="8"/>
      <dgm:spPr/>
    </dgm:pt>
    <dgm:pt modelId="{DD47A2FF-960E-49EA-92B8-97DD2C542837}" type="pres">
      <dgm:prSet presAssocID="{585CF8A7-E53F-48B4-B221-98D10183ECBB}" presName="childShape" presStyleCnt="0"/>
      <dgm:spPr/>
    </dgm:pt>
    <dgm:pt modelId="{86D49F24-6483-401C-A135-DCCF8359554C}" type="pres">
      <dgm:prSet presAssocID="{049F020D-D659-42D2-97B0-1D8897CF3D2B}" presName="Name13" presStyleLbl="parChTrans1D2" presStyleIdx="12" presStyleCnt="48"/>
      <dgm:spPr/>
    </dgm:pt>
    <dgm:pt modelId="{23DE1322-95F6-43BB-9EC0-A12C1583F3BF}" type="pres">
      <dgm:prSet presAssocID="{768896FE-A0B3-4277-B32B-4B35B521D805}" presName="childText" presStyleLbl="bgAcc1" presStyleIdx="12" presStyleCnt="48">
        <dgm:presLayoutVars>
          <dgm:bulletEnabled val="1"/>
        </dgm:presLayoutVars>
      </dgm:prSet>
      <dgm:spPr/>
    </dgm:pt>
    <dgm:pt modelId="{61CF2BFE-5866-42E3-BAEB-54948F849D6C}" type="pres">
      <dgm:prSet presAssocID="{6D9BAFFA-D884-47A1-90B6-022FD2A63D4C}" presName="Name13" presStyleLbl="parChTrans1D2" presStyleIdx="13" presStyleCnt="48"/>
      <dgm:spPr/>
    </dgm:pt>
    <dgm:pt modelId="{3E6052EC-3037-492B-BA68-AA0319AC5C48}" type="pres">
      <dgm:prSet presAssocID="{6562D68D-EC91-4900-8BDD-EF24F5C530ED}" presName="childText" presStyleLbl="bgAcc1" presStyleIdx="13" presStyleCnt="48">
        <dgm:presLayoutVars>
          <dgm:bulletEnabled val="1"/>
        </dgm:presLayoutVars>
      </dgm:prSet>
      <dgm:spPr/>
    </dgm:pt>
    <dgm:pt modelId="{EF32BF4C-0C87-46FC-A171-D91AF24DF4FB}" type="pres">
      <dgm:prSet presAssocID="{B689D6CF-66A9-4B83-B57A-73C03E6F4189}" presName="Name13" presStyleLbl="parChTrans1D2" presStyleIdx="14" presStyleCnt="48"/>
      <dgm:spPr/>
    </dgm:pt>
    <dgm:pt modelId="{0946C095-1337-4569-A4AD-C3A1C58A711D}" type="pres">
      <dgm:prSet presAssocID="{7A9784CC-5BD4-470B-8BD2-B3D387891680}" presName="childText" presStyleLbl="bgAcc1" presStyleIdx="14" presStyleCnt="48">
        <dgm:presLayoutVars>
          <dgm:bulletEnabled val="1"/>
        </dgm:presLayoutVars>
      </dgm:prSet>
      <dgm:spPr/>
    </dgm:pt>
    <dgm:pt modelId="{C2890BA2-FC8E-4397-952E-F21DC93C935A}" type="pres">
      <dgm:prSet presAssocID="{5EF51151-69C2-478A-858A-B0BDD2E23F96}" presName="Name13" presStyleLbl="parChTrans1D2" presStyleIdx="15" presStyleCnt="48"/>
      <dgm:spPr/>
    </dgm:pt>
    <dgm:pt modelId="{42F0D9F4-ED58-4B1C-A533-A11C73EF8103}" type="pres">
      <dgm:prSet presAssocID="{AB9C449B-1E03-4A07-A135-C0218DF23831}" presName="childText" presStyleLbl="bgAcc1" presStyleIdx="15" presStyleCnt="48">
        <dgm:presLayoutVars>
          <dgm:bulletEnabled val="1"/>
        </dgm:presLayoutVars>
      </dgm:prSet>
      <dgm:spPr/>
    </dgm:pt>
    <dgm:pt modelId="{082C79A8-079C-48D3-8ADC-91FC48AAB313}" type="pres">
      <dgm:prSet presAssocID="{AC2B6B40-B06B-433E-8900-1CDE637F77FE}" presName="Name13" presStyleLbl="parChTrans1D2" presStyleIdx="16" presStyleCnt="48"/>
      <dgm:spPr/>
    </dgm:pt>
    <dgm:pt modelId="{1773A7FF-D308-4121-BBEE-B4E7C09179A7}" type="pres">
      <dgm:prSet presAssocID="{73F4E263-7E1F-416B-8736-17276B45DA2C}" presName="childText" presStyleLbl="bgAcc1" presStyleIdx="16" presStyleCnt="48">
        <dgm:presLayoutVars>
          <dgm:bulletEnabled val="1"/>
        </dgm:presLayoutVars>
      </dgm:prSet>
      <dgm:spPr/>
    </dgm:pt>
    <dgm:pt modelId="{FC3FAA24-EACD-40BD-90CB-B035DA5D8079}" type="pres">
      <dgm:prSet presAssocID="{48E9C89F-E5A3-4D6F-950C-E7AA6D54270D}" presName="Name13" presStyleLbl="parChTrans1D2" presStyleIdx="17" presStyleCnt="48"/>
      <dgm:spPr/>
    </dgm:pt>
    <dgm:pt modelId="{16212AE7-06A3-434B-A729-412E1AF03E4C}" type="pres">
      <dgm:prSet presAssocID="{EF3C1F53-4F28-40C8-A7A1-3052FFEEF6FD}" presName="childText" presStyleLbl="bgAcc1" presStyleIdx="17" presStyleCnt="48">
        <dgm:presLayoutVars>
          <dgm:bulletEnabled val="1"/>
        </dgm:presLayoutVars>
      </dgm:prSet>
      <dgm:spPr/>
    </dgm:pt>
    <dgm:pt modelId="{AABD0B3C-BB91-4E9E-91DC-A52283547503}" type="pres">
      <dgm:prSet presAssocID="{529CE23C-9BF2-4D73-A158-CEB40A0F9F72}" presName="root" presStyleCnt="0"/>
      <dgm:spPr/>
    </dgm:pt>
    <dgm:pt modelId="{E834FA94-1D84-47B6-AEBE-076AC8A2699D}" type="pres">
      <dgm:prSet presAssocID="{529CE23C-9BF2-4D73-A158-CEB40A0F9F72}" presName="rootComposite" presStyleCnt="0"/>
      <dgm:spPr/>
    </dgm:pt>
    <dgm:pt modelId="{12BBFCAE-6A29-435F-A05E-11707FCE014B}" type="pres">
      <dgm:prSet presAssocID="{529CE23C-9BF2-4D73-A158-CEB40A0F9F72}" presName="rootText" presStyleLbl="node1" presStyleIdx="3" presStyleCnt="8"/>
      <dgm:spPr/>
    </dgm:pt>
    <dgm:pt modelId="{015B0039-0E6C-4ED9-A009-D5663684492A}" type="pres">
      <dgm:prSet presAssocID="{529CE23C-9BF2-4D73-A158-CEB40A0F9F72}" presName="rootConnector" presStyleLbl="node1" presStyleIdx="3" presStyleCnt="8"/>
      <dgm:spPr/>
    </dgm:pt>
    <dgm:pt modelId="{87618B9E-C9E7-4A8D-8138-5EF752BC4AAD}" type="pres">
      <dgm:prSet presAssocID="{529CE23C-9BF2-4D73-A158-CEB40A0F9F72}" presName="childShape" presStyleCnt="0"/>
      <dgm:spPr/>
    </dgm:pt>
    <dgm:pt modelId="{32E881AA-5447-40BA-9853-DDFD34914958}" type="pres">
      <dgm:prSet presAssocID="{BD9CAE4A-F4D4-417A-A316-4E62DE5EDC33}" presName="Name13" presStyleLbl="parChTrans1D2" presStyleIdx="18" presStyleCnt="48"/>
      <dgm:spPr/>
    </dgm:pt>
    <dgm:pt modelId="{B85502CB-B603-4D76-A50F-E46115A0C3ED}" type="pres">
      <dgm:prSet presAssocID="{46053AEB-2942-4DC8-A0BB-19C42BE0BE14}" presName="childText" presStyleLbl="bgAcc1" presStyleIdx="18" presStyleCnt="48">
        <dgm:presLayoutVars>
          <dgm:bulletEnabled val="1"/>
        </dgm:presLayoutVars>
      </dgm:prSet>
      <dgm:spPr/>
    </dgm:pt>
    <dgm:pt modelId="{117FC167-6694-4276-9ADE-129BF990A3F4}" type="pres">
      <dgm:prSet presAssocID="{522A432C-9E01-43D8-B5C8-C84FE65C5F14}" presName="Name13" presStyleLbl="parChTrans1D2" presStyleIdx="19" presStyleCnt="48"/>
      <dgm:spPr/>
    </dgm:pt>
    <dgm:pt modelId="{FE83B380-5ADC-4FC0-A7DC-8F605F8BA817}" type="pres">
      <dgm:prSet presAssocID="{7AE7753C-5934-4585-AE74-8DBCFBBDF0E3}" presName="childText" presStyleLbl="bgAcc1" presStyleIdx="19" presStyleCnt="48">
        <dgm:presLayoutVars>
          <dgm:bulletEnabled val="1"/>
        </dgm:presLayoutVars>
      </dgm:prSet>
      <dgm:spPr/>
    </dgm:pt>
    <dgm:pt modelId="{4E7157B5-5B8D-4864-B6CC-A8B6D9F13D7E}" type="pres">
      <dgm:prSet presAssocID="{01EC32A2-8A45-4D68-96C8-720E10D3A39D}" presName="Name13" presStyleLbl="parChTrans1D2" presStyleIdx="20" presStyleCnt="48"/>
      <dgm:spPr/>
    </dgm:pt>
    <dgm:pt modelId="{DA34EEBA-B50C-4BE9-A4E8-879DDB85D3CD}" type="pres">
      <dgm:prSet presAssocID="{7C6846C0-3F81-4BD0-8479-F996234157F9}" presName="childText" presStyleLbl="bgAcc1" presStyleIdx="20" presStyleCnt="48">
        <dgm:presLayoutVars>
          <dgm:bulletEnabled val="1"/>
        </dgm:presLayoutVars>
      </dgm:prSet>
      <dgm:spPr/>
    </dgm:pt>
    <dgm:pt modelId="{6175AC1C-866E-4053-BF0B-DD1D89793C7E}" type="pres">
      <dgm:prSet presAssocID="{6EB0FEB9-0718-4F98-83C8-416E9572DF21}" presName="Name13" presStyleLbl="parChTrans1D2" presStyleIdx="21" presStyleCnt="48"/>
      <dgm:spPr/>
    </dgm:pt>
    <dgm:pt modelId="{96CFA6AB-F0DC-4FD3-B72B-D0C4B91D4261}" type="pres">
      <dgm:prSet presAssocID="{FD5237F6-64C4-49F2-8B0C-AC395EC3DBDE}" presName="childText" presStyleLbl="bgAcc1" presStyleIdx="21" presStyleCnt="48">
        <dgm:presLayoutVars>
          <dgm:bulletEnabled val="1"/>
        </dgm:presLayoutVars>
      </dgm:prSet>
      <dgm:spPr/>
    </dgm:pt>
    <dgm:pt modelId="{F66506E7-E85C-45EE-9BF9-F9214296FF8E}" type="pres">
      <dgm:prSet presAssocID="{FE3E7516-2EA4-489F-A2E5-4DA07946B956}" presName="Name13" presStyleLbl="parChTrans1D2" presStyleIdx="22" presStyleCnt="48"/>
      <dgm:spPr/>
    </dgm:pt>
    <dgm:pt modelId="{E962CCE6-1AAF-4A3A-BB85-48C1D6EF6F9E}" type="pres">
      <dgm:prSet presAssocID="{753192C3-0F6F-4B97-AF16-A01E79EECFDD}" presName="childText" presStyleLbl="bgAcc1" presStyleIdx="22" presStyleCnt="48">
        <dgm:presLayoutVars>
          <dgm:bulletEnabled val="1"/>
        </dgm:presLayoutVars>
      </dgm:prSet>
      <dgm:spPr/>
    </dgm:pt>
    <dgm:pt modelId="{6DAAECF8-CBB3-411A-BE15-DE07DE0CB281}" type="pres">
      <dgm:prSet presAssocID="{EDD20060-1E75-4094-B103-5C61BBC0C234}" presName="Name13" presStyleLbl="parChTrans1D2" presStyleIdx="23" presStyleCnt="48"/>
      <dgm:spPr/>
    </dgm:pt>
    <dgm:pt modelId="{D7978861-7271-4970-9FFF-DA5A2547226F}" type="pres">
      <dgm:prSet presAssocID="{5BDA7735-2F80-4E45-B6CC-50B35CD445AA}" presName="childText" presStyleLbl="bgAcc1" presStyleIdx="23" presStyleCnt="48">
        <dgm:presLayoutVars>
          <dgm:bulletEnabled val="1"/>
        </dgm:presLayoutVars>
      </dgm:prSet>
      <dgm:spPr/>
    </dgm:pt>
    <dgm:pt modelId="{450A676F-DB8F-4C09-85C8-4CDEBA391C2A}" type="pres">
      <dgm:prSet presAssocID="{04FAFF45-8CBF-4186-9CDF-886E3C066EA7}" presName="root" presStyleCnt="0"/>
      <dgm:spPr/>
    </dgm:pt>
    <dgm:pt modelId="{21765FAD-17C1-40D7-8FB9-376615432543}" type="pres">
      <dgm:prSet presAssocID="{04FAFF45-8CBF-4186-9CDF-886E3C066EA7}" presName="rootComposite" presStyleCnt="0"/>
      <dgm:spPr/>
    </dgm:pt>
    <dgm:pt modelId="{385590B3-5B57-488D-BB6D-5117341E7A2D}" type="pres">
      <dgm:prSet presAssocID="{04FAFF45-8CBF-4186-9CDF-886E3C066EA7}" presName="rootText" presStyleLbl="node1" presStyleIdx="4" presStyleCnt="8"/>
      <dgm:spPr/>
    </dgm:pt>
    <dgm:pt modelId="{97552FFD-F391-45A2-9863-30B19CD2CC04}" type="pres">
      <dgm:prSet presAssocID="{04FAFF45-8CBF-4186-9CDF-886E3C066EA7}" presName="rootConnector" presStyleLbl="node1" presStyleIdx="4" presStyleCnt="8"/>
      <dgm:spPr/>
    </dgm:pt>
    <dgm:pt modelId="{36CD201A-8DB3-41B0-9582-8E7AFBB2FB9A}" type="pres">
      <dgm:prSet presAssocID="{04FAFF45-8CBF-4186-9CDF-886E3C066EA7}" presName="childShape" presStyleCnt="0"/>
      <dgm:spPr/>
    </dgm:pt>
    <dgm:pt modelId="{EEC728D0-1340-4D88-9C53-D6336CDA14EF}" type="pres">
      <dgm:prSet presAssocID="{61EA6C12-DDA9-45DF-8509-AB1086ED7CC4}" presName="Name13" presStyleLbl="parChTrans1D2" presStyleIdx="24" presStyleCnt="48"/>
      <dgm:spPr/>
    </dgm:pt>
    <dgm:pt modelId="{40795EB1-3871-480D-BFA6-00A54C1AB2EA}" type="pres">
      <dgm:prSet presAssocID="{EB9F2F81-41AF-4752-A72F-FC832CA9A0CF}" presName="childText" presStyleLbl="bgAcc1" presStyleIdx="24" presStyleCnt="48">
        <dgm:presLayoutVars>
          <dgm:bulletEnabled val="1"/>
        </dgm:presLayoutVars>
      </dgm:prSet>
      <dgm:spPr/>
    </dgm:pt>
    <dgm:pt modelId="{667F3267-C7C1-49F7-979B-6288C7C3315D}" type="pres">
      <dgm:prSet presAssocID="{2087FB5B-7106-44B5-942B-2F7D3E89C985}" presName="Name13" presStyleLbl="parChTrans1D2" presStyleIdx="25" presStyleCnt="48"/>
      <dgm:spPr/>
    </dgm:pt>
    <dgm:pt modelId="{FA4F4316-5B37-4986-9AD4-6B33B3C8C267}" type="pres">
      <dgm:prSet presAssocID="{967625B2-DA6E-454E-AD5B-0328C5D26A7D}" presName="childText" presStyleLbl="bgAcc1" presStyleIdx="25" presStyleCnt="48">
        <dgm:presLayoutVars>
          <dgm:bulletEnabled val="1"/>
        </dgm:presLayoutVars>
      </dgm:prSet>
      <dgm:spPr/>
    </dgm:pt>
    <dgm:pt modelId="{F94AD466-7A1E-409D-8364-EF5CB3DFF48F}" type="pres">
      <dgm:prSet presAssocID="{14F4DACB-7A6A-4DFD-BF93-3593151824FB}" presName="Name13" presStyleLbl="parChTrans1D2" presStyleIdx="26" presStyleCnt="48"/>
      <dgm:spPr/>
    </dgm:pt>
    <dgm:pt modelId="{A121A45B-CF8A-49EE-8994-2F2BF1FAFFCF}" type="pres">
      <dgm:prSet presAssocID="{716A66B6-B40B-4422-B4FD-3D8BDFAC09EA}" presName="childText" presStyleLbl="bgAcc1" presStyleIdx="26" presStyleCnt="48">
        <dgm:presLayoutVars>
          <dgm:bulletEnabled val="1"/>
        </dgm:presLayoutVars>
      </dgm:prSet>
      <dgm:spPr/>
    </dgm:pt>
    <dgm:pt modelId="{2177B772-8C8E-4DD2-8284-C308661C11EC}" type="pres">
      <dgm:prSet presAssocID="{AC4272BC-A460-4898-A73E-5F31D3501258}" presName="Name13" presStyleLbl="parChTrans1D2" presStyleIdx="27" presStyleCnt="48"/>
      <dgm:spPr/>
    </dgm:pt>
    <dgm:pt modelId="{88F19AE7-34A6-487C-9201-3B9860B92E8F}" type="pres">
      <dgm:prSet presAssocID="{8D1B5F48-A6E2-4DF0-BEBE-CC6A3ECC313D}" presName="childText" presStyleLbl="bgAcc1" presStyleIdx="27" presStyleCnt="48">
        <dgm:presLayoutVars>
          <dgm:bulletEnabled val="1"/>
        </dgm:presLayoutVars>
      </dgm:prSet>
      <dgm:spPr/>
    </dgm:pt>
    <dgm:pt modelId="{A77E8DB8-9875-4C15-9BCD-2E935913102B}" type="pres">
      <dgm:prSet presAssocID="{2F34D668-1535-45C5-B4CF-DE5170D1AD52}" presName="Name13" presStyleLbl="parChTrans1D2" presStyleIdx="28" presStyleCnt="48"/>
      <dgm:spPr/>
    </dgm:pt>
    <dgm:pt modelId="{CAD7178B-6131-4F96-8A30-8BD0485FFD85}" type="pres">
      <dgm:prSet presAssocID="{B1A3CAA6-EB7C-4946-962F-B53D74167832}" presName="childText" presStyleLbl="bgAcc1" presStyleIdx="28" presStyleCnt="48">
        <dgm:presLayoutVars>
          <dgm:bulletEnabled val="1"/>
        </dgm:presLayoutVars>
      </dgm:prSet>
      <dgm:spPr/>
    </dgm:pt>
    <dgm:pt modelId="{0E926717-39AC-41E5-A8B4-FC2EB7F4EBCF}" type="pres">
      <dgm:prSet presAssocID="{0ED8498B-322D-4845-9DD9-69AFCBAB4978}" presName="Name13" presStyleLbl="parChTrans1D2" presStyleIdx="29" presStyleCnt="48"/>
      <dgm:spPr/>
    </dgm:pt>
    <dgm:pt modelId="{29287012-A76F-448F-AD90-172962F5FBDB}" type="pres">
      <dgm:prSet presAssocID="{C3350F65-E4B5-4433-8FE6-2E3A8DF0EC90}" presName="childText" presStyleLbl="bgAcc1" presStyleIdx="29" presStyleCnt="48">
        <dgm:presLayoutVars>
          <dgm:bulletEnabled val="1"/>
        </dgm:presLayoutVars>
      </dgm:prSet>
      <dgm:spPr/>
    </dgm:pt>
    <dgm:pt modelId="{1DC37B82-19C7-432C-B72A-DC124CF37390}" type="pres">
      <dgm:prSet presAssocID="{6044596B-ED6E-4EF9-B5B6-AD2D6C853551}" presName="root" presStyleCnt="0"/>
      <dgm:spPr/>
    </dgm:pt>
    <dgm:pt modelId="{6AF115E8-9E01-4E70-BCBD-47DA4C2709F4}" type="pres">
      <dgm:prSet presAssocID="{6044596B-ED6E-4EF9-B5B6-AD2D6C853551}" presName="rootComposite" presStyleCnt="0"/>
      <dgm:spPr/>
    </dgm:pt>
    <dgm:pt modelId="{2F991C55-DF5E-48A4-8364-00C5D33D1D64}" type="pres">
      <dgm:prSet presAssocID="{6044596B-ED6E-4EF9-B5B6-AD2D6C853551}" presName="rootText" presStyleLbl="node1" presStyleIdx="5" presStyleCnt="8"/>
      <dgm:spPr/>
    </dgm:pt>
    <dgm:pt modelId="{F6507C6B-4FB8-4B84-A388-A84B6645D317}" type="pres">
      <dgm:prSet presAssocID="{6044596B-ED6E-4EF9-B5B6-AD2D6C853551}" presName="rootConnector" presStyleLbl="node1" presStyleIdx="5" presStyleCnt="8"/>
      <dgm:spPr/>
    </dgm:pt>
    <dgm:pt modelId="{14016EBB-859B-4043-8DF4-486377864653}" type="pres">
      <dgm:prSet presAssocID="{6044596B-ED6E-4EF9-B5B6-AD2D6C853551}" presName="childShape" presStyleCnt="0"/>
      <dgm:spPr/>
    </dgm:pt>
    <dgm:pt modelId="{4071FD05-078E-4E54-9F01-828CCE014448}" type="pres">
      <dgm:prSet presAssocID="{CD85C9B5-BB83-43BD-9AEF-ABA5C355AA70}" presName="Name13" presStyleLbl="parChTrans1D2" presStyleIdx="30" presStyleCnt="48"/>
      <dgm:spPr/>
    </dgm:pt>
    <dgm:pt modelId="{F65BFA9C-B994-4826-950D-5E17BFE7DDC0}" type="pres">
      <dgm:prSet presAssocID="{9C2A1570-6417-44FA-BE1D-64779880CE7F}" presName="childText" presStyleLbl="bgAcc1" presStyleIdx="30" presStyleCnt="48">
        <dgm:presLayoutVars>
          <dgm:bulletEnabled val="1"/>
        </dgm:presLayoutVars>
      </dgm:prSet>
      <dgm:spPr/>
    </dgm:pt>
    <dgm:pt modelId="{83CFB229-DD13-481B-9230-0B60E3C621B1}" type="pres">
      <dgm:prSet presAssocID="{D2C67455-FB55-4988-A678-F1196C776074}" presName="Name13" presStyleLbl="parChTrans1D2" presStyleIdx="31" presStyleCnt="48"/>
      <dgm:spPr/>
    </dgm:pt>
    <dgm:pt modelId="{CF07BA5B-E300-408D-A152-55F6CA7FFC71}" type="pres">
      <dgm:prSet presAssocID="{CB98220B-DAB4-45B7-B410-CF4B405813D5}" presName="childText" presStyleLbl="bgAcc1" presStyleIdx="31" presStyleCnt="48">
        <dgm:presLayoutVars>
          <dgm:bulletEnabled val="1"/>
        </dgm:presLayoutVars>
      </dgm:prSet>
      <dgm:spPr/>
    </dgm:pt>
    <dgm:pt modelId="{714C7086-F5F0-4DF6-BDF0-1371F0B7D6C4}" type="pres">
      <dgm:prSet presAssocID="{3A38E0DB-C543-4FE3-A119-655C532CAA66}" presName="Name13" presStyleLbl="parChTrans1D2" presStyleIdx="32" presStyleCnt="48"/>
      <dgm:spPr/>
    </dgm:pt>
    <dgm:pt modelId="{AD44CFF6-3C36-45C0-B59C-B3FDFD526795}" type="pres">
      <dgm:prSet presAssocID="{3E6E1727-DD52-47A1-B218-2B6B0B5BB548}" presName="childText" presStyleLbl="bgAcc1" presStyleIdx="32" presStyleCnt="48">
        <dgm:presLayoutVars>
          <dgm:bulletEnabled val="1"/>
        </dgm:presLayoutVars>
      </dgm:prSet>
      <dgm:spPr/>
    </dgm:pt>
    <dgm:pt modelId="{B8D0E5CC-516C-4BB1-A28D-6D916BD6EA8A}" type="pres">
      <dgm:prSet presAssocID="{CA7CB4FF-88DB-48E9-8CF1-6297A92BC762}" presName="Name13" presStyleLbl="parChTrans1D2" presStyleIdx="33" presStyleCnt="48"/>
      <dgm:spPr/>
    </dgm:pt>
    <dgm:pt modelId="{B853BE80-51B8-413F-A14C-BDFC3DFE06A0}" type="pres">
      <dgm:prSet presAssocID="{2172F88F-554B-472C-BA8C-6E6FE1D8E58F}" presName="childText" presStyleLbl="bgAcc1" presStyleIdx="33" presStyleCnt="48">
        <dgm:presLayoutVars>
          <dgm:bulletEnabled val="1"/>
        </dgm:presLayoutVars>
      </dgm:prSet>
      <dgm:spPr/>
    </dgm:pt>
    <dgm:pt modelId="{835B73A2-AD49-42E2-B68F-98A0DCC351D5}" type="pres">
      <dgm:prSet presAssocID="{CCDAD29D-380B-4978-9B69-495974C7E072}" presName="Name13" presStyleLbl="parChTrans1D2" presStyleIdx="34" presStyleCnt="48"/>
      <dgm:spPr/>
    </dgm:pt>
    <dgm:pt modelId="{6B511763-8B44-459D-B992-FAD460395A54}" type="pres">
      <dgm:prSet presAssocID="{EE086C84-B488-4EF2-B184-B00B7AC5E9AF}" presName="childText" presStyleLbl="bgAcc1" presStyleIdx="34" presStyleCnt="48">
        <dgm:presLayoutVars>
          <dgm:bulletEnabled val="1"/>
        </dgm:presLayoutVars>
      </dgm:prSet>
      <dgm:spPr/>
    </dgm:pt>
    <dgm:pt modelId="{0D71E5E7-5203-4614-9FBB-3E25B48C95A8}" type="pres">
      <dgm:prSet presAssocID="{87903AB6-0B8A-4D6E-AB49-C74482B1AD2B}" presName="Name13" presStyleLbl="parChTrans1D2" presStyleIdx="35" presStyleCnt="48"/>
      <dgm:spPr/>
    </dgm:pt>
    <dgm:pt modelId="{740F4C2B-2E96-4AC1-8DA6-E11FC29B7151}" type="pres">
      <dgm:prSet presAssocID="{C90BFDE9-3E7B-4F18-8A66-7810E4C3D6A1}" presName="childText" presStyleLbl="bgAcc1" presStyleIdx="35" presStyleCnt="48">
        <dgm:presLayoutVars>
          <dgm:bulletEnabled val="1"/>
        </dgm:presLayoutVars>
      </dgm:prSet>
      <dgm:spPr/>
    </dgm:pt>
    <dgm:pt modelId="{D32D3DD2-81C3-4435-8995-D17B2E920205}" type="pres">
      <dgm:prSet presAssocID="{0AEA9064-74A8-4121-8D26-7A44215C9132}" presName="root" presStyleCnt="0"/>
      <dgm:spPr/>
    </dgm:pt>
    <dgm:pt modelId="{099A136B-FF00-4E76-A37B-461680852497}" type="pres">
      <dgm:prSet presAssocID="{0AEA9064-74A8-4121-8D26-7A44215C9132}" presName="rootComposite" presStyleCnt="0"/>
      <dgm:spPr/>
    </dgm:pt>
    <dgm:pt modelId="{1A654951-DD10-4A6D-9886-D10D266C66D6}" type="pres">
      <dgm:prSet presAssocID="{0AEA9064-74A8-4121-8D26-7A44215C9132}" presName="rootText" presStyleLbl="node1" presStyleIdx="6" presStyleCnt="8"/>
      <dgm:spPr/>
    </dgm:pt>
    <dgm:pt modelId="{F47C115E-8DB8-4A74-A973-90DA5BCB85AE}" type="pres">
      <dgm:prSet presAssocID="{0AEA9064-74A8-4121-8D26-7A44215C9132}" presName="rootConnector" presStyleLbl="node1" presStyleIdx="6" presStyleCnt="8"/>
      <dgm:spPr/>
    </dgm:pt>
    <dgm:pt modelId="{33ECA554-94E5-4BE2-ACD5-77F36C8DC014}" type="pres">
      <dgm:prSet presAssocID="{0AEA9064-74A8-4121-8D26-7A44215C9132}" presName="childShape" presStyleCnt="0"/>
      <dgm:spPr/>
    </dgm:pt>
    <dgm:pt modelId="{7E421D68-7596-41F8-B503-6BE99F75B936}" type="pres">
      <dgm:prSet presAssocID="{30C481AD-A8FE-41F5-A235-B8B7FAEB0A9A}" presName="Name13" presStyleLbl="parChTrans1D2" presStyleIdx="36" presStyleCnt="48"/>
      <dgm:spPr/>
    </dgm:pt>
    <dgm:pt modelId="{75DA3BD6-303D-4754-9F49-628D514760B3}" type="pres">
      <dgm:prSet presAssocID="{5A9EE390-712A-420F-B98D-73193ACA7582}" presName="childText" presStyleLbl="bgAcc1" presStyleIdx="36" presStyleCnt="48">
        <dgm:presLayoutVars>
          <dgm:bulletEnabled val="1"/>
        </dgm:presLayoutVars>
      </dgm:prSet>
      <dgm:spPr/>
    </dgm:pt>
    <dgm:pt modelId="{6C604106-74B2-4296-9052-D35B89FAB08C}" type="pres">
      <dgm:prSet presAssocID="{F919B5AA-BE35-4DF9-936E-91861760F292}" presName="Name13" presStyleLbl="parChTrans1D2" presStyleIdx="37" presStyleCnt="48"/>
      <dgm:spPr/>
    </dgm:pt>
    <dgm:pt modelId="{5BF31C99-B902-4BC2-83CD-848742778D63}" type="pres">
      <dgm:prSet presAssocID="{3FA40761-074F-4B05-AF39-4F05E599955F}" presName="childText" presStyleLbl="bgAcc1" presStyleIdx="37" presStyleCnt="48">
        <dgm:presLayoutVars>
          <dgm:bulletEnabled val="1"/>
        </dgm:presLayoutVars>
      </dgm:prSet>
      <dgm:spPr/>
    </dgm:pt>
    <dgm:pt modelId="{9C53E469-7F28-4C5B-B14E-214AFC3422D7}" type="pres">
      <dgm:prSet presAssocID="{0251796F-6280-4C71-A103-C85945A1E2AB}" presName="Name13" presStyleLbl="parChTrans1D2" presStyleIdx="38" presStyleCnt="48"/>
      <dgm:spPr/>
    </dgm:pt>
    <dgm:pt modelId="{BB52F29E-3E1E-494B-B720-697A9F97A9D4}" type="pres">
      <dgm:prSet presAssocID="{0C7935B0-E3D6-4BFE-98BF-153DEF96B509}" presName="childText" presStyleLbl="bgAcc1" presStyleIdx="38" presStyleCnt="48">
        <dgm:presLayoutVars>
          <dgm:bulletEnabled val="1"/>
        </dgm:presLayoutVars>
      </dgm:prSet>
      <dgm:spPr/>
    </dgm:pt>
    <dgm:pt modelId="{1BC6D983-DC68-446E-8373-D38BBF49464D}" type="pres">
      <dgm:prSet presAssocID="{20726AC2-EF89-4E38-9CF4-EB3057FFDDBE}" presName="Name13" presStyleLbl="parChTrans1D2" presStyleIdx="39" presStyleCnt="48"/>
      <dgm:spPr/>
    </dgm:pt>
    <dgm:pt modelId="{4F40827F-18E7-4B53-A422-FCED147E4829}" type="pres">
      <dgm:prSet presAssocID="{77E60C2A-84E2-48EF-9C32-2664E18C6EF3}" presName="childText" presStyleLbl="bgAcc1" presStyleIdx="39" presStyleCnt="48">
        <dgm:presLayoutVars>
          <dgm:bulletEnabled val="1"/>
        </dgm:presLayoutVars>
      </dgm:prSet>
      <dgm:spPr/>
    </dgm:pt>
    <dgm:pt modelId="{2636AD0C-1022-47EA-B0C6-F29D60470423}" type="pres">
      <dgm:prSet presAssocID="{32DB8A89-B658-4F97-AC0A-4F11F8EE48E7}" presName="Name13" presStyleLbl="parChTrans1D2" presStyleIdx="40" presStyleCnt="48"/>
      <dgm:spPr/>
    </dgm:pt>
    <dgm:pt modelId="{9E84B0FD-9FDA-4420-95ED-35288D716B67}" type="pres">
      <dgm:prSet presAssocID="{DE4445A3-FE65-4550-AA71-9D6E93093458}" presName="childText" presStyleLbl="bgAcc1" presStyleIdx="40" presStyleCnt="48">
        <dgm:presLayoutVars>
          <dgm:bulletEnabled val="1"/>
        </dgm:presLayoutVars>
      </dgm:prSet>
      <dgm:spPr/>
    </dgm:pt>
    <dgm:pt modelId="{532943AE-8AE1-4549-B696-76D5E6207BC6}" type="pres">
      <dgm:prSet presAssocID="{D0789AD0-6502-46FF-BBBC-554227AA3DA0}" presName="Name13" presStyleLbl="parChTrans1D2" presStyleIdx="41" presStyleCnt="48"/>
      <dgm:spPr/>
    </dgm:pt>
    <dgm:pt modelId="{9E635235-7226-4792-B052-434CAD6FC70B}" type="pres">
      <dgm:prSet presAssocID="{E77FA1F8-8588-48B3-8D4F-920F0DA2F5D3}" presName="childText" presStyleLbl="bgAcc1" presStyleIdx="41" presStyleCnt="48">
        <dgm:presLayoutVars>
          <dgm:bulletEnabled val="1"/>
        </dgm:presLayoutVars>
      </dgm:prSet>
      <dgm:spPr/>
    </dgm:pt>
    <dgm:pt modelId="{CBFDA798-ECEC-4704-A8FB-32A13E0C64EF}" type="pres">
      <dgm:prSet presAssocID="{A57F5EAE-2F7B-43D2-94BE-A9A52D68B0BA}" presName="root" presStyleCnt="0"/>
      <dgm:spPr/>
    </dgm:pt>
    <dgm:pt modelId="{AF5B0DC7-01E4-4927-A376-41F554FCD8ED}" type="pres">
      <dgm:prSet presAssocID="{A57F5EAE-2F7B-43D2-94BE-A9A52D68B0BA}" presName="rootComposite" presStyleCnt="0"/>
      <dgm:spPr/>
    </dgm:pt>
    <dgm:pt modelId="{86ADA9AE-F075-406D-BF09-66819096D6CB}" type="pres">
      <dgm:prSet presAssocID="{A57F5EAE-2F7B-43D2-94BE-A9A52D68B0BA}" presName="rootText" presStyleLbl="node1" presStyleIdx="7" presStyleCnt="8"/>
      <dgm:spPr/>
    </dgm:pt>
    <dgm:pt modelId="{30222FC9-8216-40CB-BA88-7A0876552957}" type="pres">
      <dgm:prSet presAssocID="{A57F5EAE-2F7B-43D2-94BE-A9A52D68B0BA}" presName="rootConnector" presStyleLbl="node1" presStyleIdx="7" presStyleCnt="8"/>
      <dgm:spPr/>
    </dgm:pt>
    <dgm:pt modelId="{0630B57B-7B9B-46CB-8B9C-D806624978A0}" type="pres">
      <dgm:prSet presAssocID="{A57F5EAE-2F7B-43D2-94BE-A9A52D68B0BA}" presName="childShape" presStyleCnt="0"/>
      <dgm:spPr/>
    </dgm:pt>
    <dgm:pt modelId="{390B9B5A-213A-4C29-B6E2-5E6F502B598E}" type="pres">
      <dgm:prSet presAssocID="{B0E07F94-E1F3-4EB3-B6BF-7F48E4F43018}" presName="Name13" presStyleLbl="parChTrans1D2" presStyleIdx="42" presStyleCnt="48"/>
      <dgm:spPr/>
    </dgm:pt>
    <dgm:pt modelId="{EA0E35EA-146D-4C91-8F75-ECFC1A20BD43}" type="pres">
      <dgm:prSet presAssocID="{D22B9ECE-18CD-4B2A-A802-5154A3076617}" presName="childText" presStyleLbl="bgAcc1" presStyleIdx="42" presStyleCnt="48">
        <dgm:presLayoutVars>
          <dgm:bulletEnabled val="1"/>
        </dgm:presLayoutVars>
      </dgm:prSet>
      <dgm:spPr/>
    </dgm:pt>
    <dgm:pt modelId="{2661ADA6-0365-4598-9C1B-5798AA5E1451}" type="pres">
      <dgm:prSet presAssocID="{095FAEA3-8B88-4BDF-998C-BB8BE9D25735}" presName="Name13" presStyleLbl="parChTrans1D2" presStyleIdx="43" presStyleCnt="48"/>
      <dgm:spPr/>
    </dgm:pt>
    <dgm:pt modelId="{61595689-3579-4498-A45E-61970D6A323F}" type="pres">
      <dgm:prSet presAssocID="{251407E6-D65E-49E9-9C5F-3AEF07A58598}" presName="childText" presStyleLbl="bgAcc1" presStyleIdx="43" presStyleCnt="48">
        <dgm:presLayoutVars>
          <dgm:bulletEnabled val="1"/>
        </dgm:presLayoutVars>
      </dgm:prSet>
      <dgm:spPr/>
    </dgm:pt>
    <dgm:pt modelId="{A62A9515-59FE-4073-A140-31839377785C}" type="pres">
      <dgm:prSet presAssocID="{0F9213F8-A2CB-4F73-A0FC-E0CBF0843F85}" presName="Name13" presStyleLbl="parChTrans1D2" presStyleIdx="44" presStyleCnt="48"/>
      <dgm:spPr/>
    </dgm:pt>
    <dgm:pt modelId="{D4EC699F-D541-48CF-A94D-50703753E814}" type="pres">
      <dgm:prSet presAssocID="{363356E9-62E9-4782-B4BB-B3167E88D4ED}" presName="childText" presStyleLbl="bgAcc1" presStyleIdx="44" presStyleCnt="48">
        <dgm:presLayoutVars>
          <dgm:bulletEnabled val="1"/>
        </dgm:presLayoutVars>
      </dgm:prSet>
      <dgm:spPr/>
    </dgm:pt>
    <dgm:pt modelId="{DF4B4943-A4B8-4CA0-AD07-89F6889462CA}" type="pres">
      <dgm:prSet presAssocID="{73130366-A1D8-43A5-A800-BF0D019C31CE}" presName="Name13" presStyleLbl="parChTrans1D2" presStyleIdx="45" presStyleCnt="48"/>
      <dgm:spPr/>
    </dgm:pt>
    <dgm:pt modelId="{86973E1E-8501-4CB9-84D0-10BF875FC201}" type="pres">
      <dgm:prSet presAssocID="{8AD23BB9-93DF-47BF-B6D0-7409BB2D8B2B}" presName="childText" presStyleLbl="bgAcc1" presStyleIdx="45" presStyleCnt="48">
        <dgm:presLayoutVars>
          <dgm:bulletEnabled val="1"/>
        </dgm:presLayoutVars>
      </dgm:prSet>
      <dgm:spPr/>
    </dgm:pt>
    <dgm:pt modelId="{15777980-AEA2-439B-82F4-864F95DFC5BF}" type="pres">
      <dgm:prSet presAssocID="{2ABFE150-E68D-450E-87F5-475D4015EE80}" presName="Name13" presStyleLbl="parChTrans1D2" presStyleIdx="46" presStyleCnt="48"/>
      <dgm:spPr/>
    </dgm:pt>
    <dgm:pt modelId="{72E94BB5-53B7-4D66-8841-649674C2D09A}" type="pres">
      <dgm:prSet presAssocID="{97FFF646-1DF8-4864-8161-0FDBDBD9518D}" presName="childText" presStyleLbl="bgAcc1" presStyleIdx="46" presStyleCnt="48">
        <dgm:presLayoutVars>
          <dgm:bulletEnabled val="1"/>
        </dgm:presLayoutVars>
      </dgm:prSet>
      <dgm:spPr/>
    </dgm:pt>
    <dgm:pt modelId="{E1EDBDF8-F070-418E-927C-11FF7EAFCE38}" type="pres">
      <dgm:prSet presAssocID="{B62BBA9D-FF03-4748-B979-0EB21215F947}" presName="Name13" presStyleLbl="parChTrans1D2" presStyleIdx="47" presStyleCnt="48"/>
      <dgm:spPr/>
    </dgm:pt>
    <dgm:pt modelId="{C3534DF6-F132-4443-82D2-D71735DC9AB5}" type="pres">
      <dgm:prSet presAssocID="{BFE84207-E5E0-422B-87AA-5A41EFE7E7F6}" presName="childText" presStyleLbl="bgAcc1" presStyleIdx="47" presStyleCnt="48">
        <dgm:presLayoutVars>
          <dgm:bulletEnabled val="1"/>
        </dgm:presLayoutVars>
      </dgm:prSet>
      <dgm:spPr/>
    </dgm:pt>
  </dgm:ptLst>
  <dgm:cxnLst>
    <dgm:cxn modelId="{2DE11800-9108-45A6-A185-EF182FDAFA2A}" type="presOf" srcId="{2ABFE150-E68D-450E-87F5-475D4015EE80}" destId="{15777980-AEA2-439B-82F4-864F95DFC5BF}" srcOrd="0" destOrd="0" presId="urn:microsoft.com/office/officeart/2005/8/layout/hierarchy3"/>
    <dgm:cxn modelId="{E4B0B200-89E6-4656-8988-7DC1DEAD1573}" srcId="{33B01910-B80A-46D4-B91A-9051C5B24C2B}" destId="{C3E6B6F7-804E-48D3-82D8-87BA4B1B87E1}" srcOrd="3" destOrd="0" parTransId="{5FFE2171-B2FA-468E-BE0A-9BC453038237}" sibTransId="{86963654-6989-4D60-8A50-5D78EFC78C06}"/>
    <dgm:cxn modelId="{4E27C900-C7F0-4215-8680-458B35189B14}" srcId="{6044596B-ED6E-4EF9-B5B6-AD2D6C853551}" destId="{3E6E1727-DD52-47A1-B218-2B6B0B5BB548}" srcOrd="2" destOrd="0" parTransId="{3A38E0DB-C543-4FE3-A119-655C532CAA66}" sibTransId="{30CAD32F-3CDB-409C-894F-764E1E0A1A1F}"/>
    <dgm:cxn modelId="{AD64B701-72ED-4DA4-876C-25391932B541}" type="presOf" srcId="{8D1B5F48-A6E2-4DF0-BEBE-CC6A3ECC313D}" destId="{88F19AE7-34A6-487C-9201-3B9860B92E8F}" srcOrd="0" destOrd="0" presId="urn:microsoft.com/office/officeart/2005/8/layout/hierarchy3"/>
    <dgm:cxn modelId="{6423DA03-ADFE-4042-8FDC-C887DA8114CA}" type="presOf" srcId="{FE3E7516-2EA4-489F-A2E5-4DA07946B956}" destId="{F66506E7-E85C-45EE-9BF9-F9214296FF8E}" srcOrd="0" destOrd="0" presId="urn:microsoft.com/office/officeart/2005/8/layout/hierarchy3"/>
    <dgm:cxn modelId="{00AC6906-CFCC-49DC-BE55-FBF801943460}" type="presOf" srcId="{2172F88F-554B-472C-BA8C-6E6FE1D8E58F}" destId="{B853BE80-51B8-413F-A14C-BDFC3DFE06A0}" srcOrd="0" destOrd="0" presId="urn:microsoft.com/office/officeart/2005/8/layout/hierarchy3"/>
    <dgm:cxn modelId="{346FE506-074B-4B3B-A4DA-F96BF9CB35FA}" type="presOf" srcId="{38CE2884-752D-40C0-8440-6201D708D76F}" destId="{201D3151-27C9-4769-9DD1-B77D747AAD9D}" srcOrd="0" destOrd="0" presId="urn:microsoft.com/office/officeart/2005/8/layout/hierarchy3"/>
    <dgm:cxn modelId="{2968BB07-0394-4436-A26F-34E20575C76D}" type="presOf" srcId="{3FA40761-074F-4B05-AF39-4F05E599955F}" destId="{5BF31C99-B902-4BC2-83CD-848742778D63}" srcOrd="0" destOrd="0" presId="urn:microsoft.com/office/officeart/2005/8/layout/hierarchy3"/>
    <dgm:cxn modelId="{B2B3D707-5495-444A-92E1-2DE26229A2C9}" type="presOf" srcId="{77E60C2A-84E2-48EF-9C32-2664E18C6EF3}" destId="{4F40827F-18E7-4B53-A422-FCED147E4829}" srcOrd="0" destOrd="0" presId="urn:microsoft.com/office/officeart/2005/8/layout/hierarchy3"/>
    <dgm:cxn modelId="{1EB83108-B825-4570-A971-2B853ACC1E00}" type="presOf" srcId="{585CF8A7-E53F-48B4-B221-98D10183ECBB}" destId="{1608B686-0B5F-4999-B594-514881568481}" srcOrd="1" destOrd="0" presId="urn:microsoft.com/office/officeart/2005/8/layout/hierarchy3"/>
    <dgm:cxn modelId="{1578C308-E40A-48EB-B529-00D5720B02AD}" type="presOf" srcId="{87903AB6-0B8A-4D6E-AB49-C74482B1AD2B}" destId="{0D71E5E7-5203-4614-9FBB-3E25B48C95A8}" srcOrd="0" destOrd="0" presId="urn:microsoft.com/office/officeart/2005/8/layout/hierarchy3"/>
    <dgm:cxn modelId="{BDD5770A-6EC3-4379-91FF-10807EE06740}" type="presOf" srcId="{3A38E0DB-C543-4FE3-A119-655C532CAA66}" destId="{714C7086-F5F0-4DF6-BDF0-1371F0B7D6C4}" srcOrd="0" destOrd="0" presId="urn:microsoft.com/office/officeart/2005/8/layout/hierarchy3"/>
    <dgm:cxn modelId="{02B5550B-1459-4FD8-ABE2-D33EA6510B39}" srcId="{6044596B-ED6E-4EF9-B5B6-AD2D6C853551}" destId="{CB98220B-DAB4-45B7-B410-CF4B405813D5}" srcOrd="1" destOrd="0" parTransId="{D2C67455-FB55-4988-A678-F1196C776074}" sibTransId="{06DD14B6-59B5-4734-BDB3-966B59ADD05A}"/>
    <dgm:cxn modelId="{430BBE0D-025C-4F80-B5FB-C420294A5B14}" type="presOf" srcId="{AC4272BC-A460-4898-A73E-5F31D3501258}" destId="{2177B772-8C8E-4DD2-8284-C308661C11EC}" srcOrd="0" destOrd="0" presId="urn:microsoft.com/office/officeart/2005/8/layout/hierarchy3"/>
    <dgm:cxn modelId="{E524E00D-8C5D-42B7-8B70-65ABCA930601}" type="presOf" srcId="{7A9784CC-5BD4-470B-8BD2-B3D387891680}" destId="{0946C095-1337-4569-A4AD-C3A1C58A711D}" srcOrd="0" destOrd="0" presId="urn:microsoft.com/office/officeart/2005/8/layout/hierarchy3"/>
    <dgm:cxn modelId="{F704040E-6BA3-4A0F-9A57-01FA318A62CD}" type="presOf" srcId="{62661265-3725-4D9B-878E-D6BCDF48CAE1}" destId="{A3CC1537-3CE4-41B9-B29A-905BC1EFE67D}" srcOrd="0" destOrd="0" presId="urn:microsoft.com/office/officeart/2005/8/layout/hierarchy3"/>
    <dgm:cxn modelId="{5BBC660E-329F-4B4F-B027-744021A51A90}" srcId="{585CF8A7-E53F-48B4-B221-98D10183ECBB}" destId="{EF3C1F53-4F28-40C8-A7A1-3052FFEEF6FD}" srcOrd="5" destOrd="0" parTransId="{48E9C89F-E5A3-4D6F-950C-E7AA6D54270D}" sibTransId="{979AE3F6-DB89-4A22-BE56-8A483B7A6913}"/>
    <dgm:cxn modelId="{107F750E-593D-417A-9145-26CE2A8C2662}" type="presOf" srcId="{3E6E1727-DD52-47A1-B218-2B6B0B5BB548}" destId="{AD44CFF6-3C36-45C0-B59C-B3FDFD526795}" srcOrd="0" destOrd="0" presId="urn:microsoft.com/office/officeart/2005/8/layout/hierarchy3"/>
    <dgm:cxn modelId="{D6AB0C11-3432-40FA-9FEB-E04BE1CD78A4}" type="presOf" srcId="{46053AEB-2942-4DC8-A0BB-19C42BE0BE14}" destId="{B85502CB-B603-4D76-A50F-E46115A0C3ED}" srcOrd="0" destOrd="0" presId="urn:microsoft.com/office/officeart/2005/8/layout/hierarchy3"/>
    <dgm:cxn modelId="{71047411-94A0-4964-B668-FF305ADF0038}" type="presOf" srcId="{8AD23BB9-93DF-47BF-B6D0-7409BB2D8B2B}" destId="{86973E1E-8501-4CB9-84D0-10BF875FC201}" srcOrd="0" destOrd="0" presId="urn:microsoft.com/office/officeart/2005/8/layout/hierarchy3"/>
    <dgm:cxn modelId="{3C0CE512-CD36-44CE-AE36-EBD3A8AF8B96}" type="presOf" srcId="{5A9EE390-712A-420F-B98D-73193ACA7582}" destId="{75DA3BD6-303D-4754-9F49-628D514760B3}" srcOrd="0" destOrd="0" presId="urn:microsoft.com/office/officeart/2005/8/layout/hierarchy3"/>
    <dgm:cxn modelId="{CEDD9D13-379D-4737-9FCC-4E6F166722D4}" srcId="{A57F5EAE-2F7B-43D2-94BE-A9A52D68B0BA}" destId="{363356E9-62E9-4782-B4BB-B3167E88D4ED}" srcOrd="2" destOrd="0" parTransId="{0F9213F8-A2CB-4F73-A0FC-E0CBF0843F85}" sibTransId="{47129B7B-F446-4C63-847D-6B499DCA6345}"/>
    <dgm:cxn modelId="{FD567E14-A127-46D7-8710-1287C7804626}" srcId="{33B01910-B80A-46D4-B91A-9051C5B24C2B}" destId="{5A8C2C84-C936-47FD-AB84-0C642DBACCF9}" srcOrd="4" destOrd="0" parTransId="{A1ADBD27-7CA8-4707-AAE7-EB408B66B312}" sibTransId="{244ABA33-A903-4529-A981-CB0F4CB605B4}"/>
    <dgm:cxn modelId="{8D923419-C17A-4180-A159-F668AB313F16}" type="presOf" srcId="{ACBC2CA0-0DB4-46F4-8A36-C52A0DF0EE82}" destId="{90E2F66D-1C75-44F0-8028-EE74FBC4A5C0}" srcOrd="0" destOrd="0" presId="urn:microsoft.com/office/officeart/2005/8/layout/hierarchy3"/>
    <dgm:cxn modelId="{344C8B1F-4A60-402B-8817-6664BB8E6490}" type="presOf" srcId="{D0789AD0-6502-46FF-BBBC-554227AA3DA0}" destId="{532943AE-8AE1-4549-B696-76D5E6207BC6}" srcOrd="0" destOrd="0" presId="urn:microsoft.com/office/officeart/2005/8/layout/hierarchy3"/>
    <dgm:cxn modelId="{3F815522-0921-4CC9-8627-3AF80C520FA6}" type="presOf" srcId="{C3350F65-E4B5-4433-8FE6-2E3A8DF0EC90}" destId="{29287012-A76F-448F-AD90-172962F5FBDB}" srcOrd="0" destOrd="0" presId="urn:microsoft.com/office/officeart/2005/8/layout/hierarchy3"/>
    <dgm:cxn modelId="{1B6C0C23-ADE7-4C9E-A5CD-3F747FBF4D6B}" srcId="{2C419044-EAA0-4BD4-866A-8D7856ADBD49}" destId="{0AEA9064-74A8-4121-8D26-7A44215C9132}" srcOrd="6" destOrd="0" parTransId="{EBC311B8-0E68-4D58-88AC-1359DA7A51D0}" sibTransId="{A3A10579-1192-444E-8D75-1435C480C83F}"/>
    <dgm:cxn modelId="{B6439623-E686-4664-A95A-A1A64F22604D}" srcId="{CD22D6B8-8A80-4B54-932A-10DC665E8CE6}" destId="{0F889EAC-380E-40F1-AC5F-733ECD441155}" srcOrd="1" destOrd="0" parTransId="{660F427A-21BB-443B-B3B3-BE8F2517CC43}" sibTransId="{D98FF88C-DEE4-4545-80F5-F6D1BB1F8B22}"/>
    <dgm:cxn modelId="{0AE2DA25-BC21-4155-AA7B-9371E0C0EA1B}" type="presOf" srcId="{6D9BAFFA-D884-47A1-90B6-022FD2A63D4C}" destId="{61CF2BFE-5866-42E3-BAEB-54948F849D6C}" srcOrd="0" destOrd="0" presId="urn:microsoft.com/office/officeart/2005/8/layout/hierarchy3"/>
    <dgm:cxn modelId="{D12E4128-1647-4BA6-BA2E-3FDDE1C7C596}" type="presOf" srcId="{30C481AD-A8FE-41F5-A235-B8B7FAEB0A9A}" destId="{7E421D68-7596-41F8-B503-6BE99F75B936}" srcOrd="0" destOrd="0" presId="urn:microsoft.com/office/officeart/2005/8/layout/hierarchy3"/>
    <dgm:cxn modelId="{53124C29-AB8E-48C9-AA69-2FBB354A9366}" type="presOf" srcId="{7AE7753C-5934-4585-AE74-8DBCFBBDF0E3}" destId="{FE83B380-5ADC-4FC0-A7DC-8F605F8BA817}" srcOrd="0" destOrd="0" presId="urn:microsoft.com/office/officeart/2005/8/layout/hierarchy3"/>
    <dgm:cxn modelId="{8FF3062A-D8EC-4115-A82B-650BB0A2F9B4}" srcId="{0AEA9064-74A8-4121-8D26-7A44215C9132}" destId="{DE4445A3-FE65-4550-AA71-9D6E93093458}" srcOrd="4" destOrd="0" parTransId="{32DB8A89-B658-4F97-AC0A-4F11F8EE48E7}" sibTransId="{6335D190-3053-4795-8417-E4494C4CDA22}"/>
    <dgm:cxn modelId="{7C70A72A-BB55-448B-B07E-FEC08A719656}" type="presOf" srcId="{660F427A-21BB-443B-B3B3-BE8F2517CC43}" destId="{E08B0BC9-EEC4-4021-8721-F7613FAF1353}" srcOrd="0" destOrd="0" presId="urn:microsoft.com/office/officeart/2005/8/layout/hierarchy3"/>
    <dgm:cxn modelId="{E229B42A-ED62-4D0D-B4AD-84307F94FA16}" srcId="{585CF8A7-E53F-48B4-B221-98D10183ECBB}" destId="{6562D68D-EC91-4900-8BDD-EF24F5C530ED}" srcOrd="1" destOrd="0" parTransId="{6D9BAFFA-D884-47A1-90B6-022FD2A63D4C}" sibTransId="{4E6A9492-164F-4CC5-B5F1-935441383983}"/>
    <dgm:cxn modelId="{B1A7902C-71B8-4C18-9587-E5B2AFE291E2}" type="presOf" srcId="{124C21CE-AFB7-460F-B140-71A6EBA06F18}" destId="{B21DE22F-5D00-41F5-BE44-5FE1642678F3}" srcOrd="0" destOrd="0" presId="urn:microsoft.com/office/officeart/2005/8/layout/hierarchy3"/>
    <dgm:cxn modelId="{82D3DF2C-8630-4E2A-886A-3C18C1906DD1}" type="presOf" srcId="{CCDAD29D-380B-4978-9B69-495974C7E072}" destId="{835B73A2-AD49-42E2-B68F-98A0DCC351D5}" srcOrd="0" destOrd="0" presId="urn:microsoft.com/office/officeart/2005/8/layout/hierarchy3"/>
    <dgm:cxn modelId="{8BD3C02E-D3F3-4B06-856F-F04E06092265}" srcId="{33B01910-B80A-46D4-B91A-9051C5B24C2B}" destId="{55899A33-BE0B-4B96-BEA9-7545FA7167FA}" srcOrd="2" destOrd="0" parTransId="{ACBC2CA0-0DB4-46F4-8A36-C52A0DF0EE82}" sibTransId="{24C508A4-4D85-4847-BCC2-969D0219F1A9}"/>
    <dgm:cxn modelId="{9C6F7E2F-1F1B-474F-8A7D-FF0A271AC722}" type="presOf" srcId="{48E9C89F-E5A3-4D6F-950C-E7AA6D54270D}" destId="{FC3FAA24-EACD-40BD-90CB-B035DA5D8079}" srcOrd="0" destOrd="0" presId="urn:microsoft.com/office/officeart/2005/8/layout/hierarchy3"/>
    <dgm:cxn modelId="{886BE52F-060C-4E76-BBEB-651CDD3CB146}" srcId="{6044596B-ED6E-4EF9-B5B6-AD2D6C853551}" destId="{C90BFDE9-3E7B-4F18-8A66-7810E4C3D6A1}" srcOrd="5" destOrd="0" parTransId="{87903AB6-0B8A-4D6E-AB49-C74482B1AD2B}" sibTransId="{13A954FA-BC48-449B-B430-F1FF8F5CD8FC}"/>
    <dgm:cxn modelId="{1DAD8D30-A84F-43DE-A3F5-FB770F4B489C}" srcId="{CD22D6B8-8A80-4B54-932A-10DC665E8CE6}" destId="{7869F11E-8832-45D6-82A6-CA40A1C51CA9}" srcOrd="3" destOrd="0" parTransId="{A5CCD568-BCDE-49CB-9584-6FEF085D3B55}" sibTransId="{D3D53651-AD35-4395-B234-0E8FB8FE0C5D}"/>
    <dgm:cxn modelId="{48D4B230-9603-442C-9353-2FEEA7298B9C}" type="presOf" srcId="{33B01910-B80A-46D4-B91A-9051C5B24C2B}" destId="{9DFBF278-FD70-4F88-963D-A8EFFECE36E5}" srcOrd="0" destOrd="0" presId="urn:microsoft.com/office/officeart/2005/8/layout/hierarchy3"/>
    <dgm:cxn modelId="{2373FA30-E893-471C-AFAD-9EE161CE174D}" srcId="{04FAFF45-8CBF-4186-9CDF-886E3C066EA7}" destId="{967625B2-DA6E-454E-AD5B-0328C5D26A7D}" srcOrd="1" destOrd="0" parTransId="{2087FB5B-7106-44B5-942B-2F7D3E89C985}" sibTransId="{C13B644D-0FD5-4B08-8D0C-F282E982D478}"/>
    <dgm:cxn modelId="{07CC3D36-9D42-428C-AEFB-655647B482B8}" type="presOf" srcId="{2F34D668-1535-45C5-B4CF-DE5170D1AD52}" destId="{A77E8DB8-9875-4C15-9BCD-2E935913102B}" srcOrd="0" destOrd="0" presId="urn:microsoft.com/office/officeart/2005/8/layout/hierarchy3"/>
    <dgm:cxn modelId="{11F8913C-1034-4FCF-9A6B-7539DE25C871}" type="presOf" srcId="{B62BBA9D-FF03-4748-B979-0EB21215F947}" destId="{E1EDBDF8-F070-418E-927C-11FF7EAFCE38}" srcOrd="0" destOrd="0" presId="urn:microsoft.com/office/officeart/2005/8/layout/hierarchy3"/>
    <dgm:cxn modelId="{B1C9DD3C-1B4B-49B2-BD50-942335195D2F}" type="presOf" srcId="{E86A66EF-D698-4F1D-A507-DC959E96FF02}" destId="{0451FB28-64E1-4CA0-8636-482B82DDC778}" srcOrd="0" destOrd="0" presId="urn:microsoft.com/office/officeart/2005/8/layout/hierarchy3"/>
    <dgm:cxn modelId="{1421963D-C0A2-4031-9908-35AC91371E7A}" type="presOf" srcId="{6044596B-ED6E-4EF9-B5B6-AD2D6C853551}" destId="{2F991C55-DF5E-48A4-8364-00C5D33D1D64}" srcOrd="0" destOrd="0" presId="urn:microsoft.com/office/officeart/2005/8/layout/hierarchy3"/>
    <dgm:cxn modelId="{A843A542-E1A3-47B7-9755-8EE0CC347DD1}" type="presOf" srcId="{585CF8A7-E53F-48B4-B221-98D10183ECBB}" destId="{597C9433-1B18-48C1-AFF3-FB60E5FE9E19}" srcOrd="0" destOrd="0" presId="urn:microsoft.com/office/officeart/2005/8/layout/hierarchy3"/>
    <dgm:cxn modelId="{CB69EC43-A561-4DDC-99DF-77D932084556}" type="presOf" srcId="{73130366-A1D8-43A5-A800-BF0D019C31CE}" destId="{DF4B4943-A4B8-4CA0-AD07-89F6889462CA}" srcOrd="0" destOrd="0" presId="urn:microsoft.com/office/officeart/2005/8/layout/hierarchy3"/>
    <dgm:cxn modelId="{56BB0245-6AD1-49B5-896A-5539247F0E71}" type="presOf" srcId="{613E98D4-DF27-4A9A-9F45-41869A3CD9E9}" destId="{52FFD2D2-D7C7-49EF-BA06-9C1D3C76F9A0}" srcOrd="0" destOrd="0" presId="urn:microsoft.com/office/officeart/2005/8/layout/hierarchy3"/>
    <dgm:cxn modelId="{1424A145-A459-4F06-96C4-938017D177AC}" srcId="{04FAFF45-8CBF-4186-9CDF-886E3C066EA7}" destId="{C3350F65-E4B5-4433-8FE6-2E3A8DF0EC90}" srcOrd="5" destOrd="0" parTransId="{0ED8498B-322D-4845-9DD9-69AFCBAB4978}" sibTransId="{D3941A82-8AE1-4F29-B84D-93DB6BC293F3}"/>
    <dgm:cxn modelId="{D50DD948-C174-4F14-84EB-03481F0F2014}" type="presOf" srcId="{967625B2-DA6E-454E-AD5B-0328C5D26A7D}" destId="{FA4F4316-5B37-4986-9AD4-6B33B3C8C267}" srcOrd="0" destOrd="0" presId="urn:microsoft.com/office/officeart/2005/8/layout/hierarchy3"/>
    <dgm:cxn modelId="{6CDED24B-B8AB-4B30-95E4-B9F80CC39194}" type="presOf" srcId="{D2C67455-FB55-4988-A678-F1196C776074}" destId="{83CFB229-DD13-481B-9230-0B60E3C621B1}" srcOrd="0" destOrd="0" presId="urn:microsoft.com/office/officeart/2005/8/layout/hierarchy3"/>
    <dgm:cxn modelId="{2A26924C-8286-4C69-8D6A-E23875DABD91}" srcId="{529CE23C-9BF2-4D73-A158-CEB40A0F9F72}" destId="{753192C3-0F6F-4B97-AF16-A01E79EECFDD}" srcOrd="4" destOrd="0" parTransId="{FE3E7516-2EA4-489F-A2E5-4DA07946B956}" sibTransId="{E053AF1E-9D4C-45CE-83DD-2517213E091D}"/>
    <dgm:cxn modelId="{FB013B4D-7CC9-4AF4-84E8-27A1DA8A5BA1}" type="presOf" srcId="{55899A33-BE0B-4B96-BEA9-7545FA7167FA}" destId="{0912502D-A0A3-407D-896F-296A54BD8C59}" srcOrd="0" destOrd="0" presId="urn:microsoft.com/office/officeart/2005/8/layout/hierarchy3"/>
    <dgm:cxn modelId="{2474C24E-A873-4CA5-8D68-9BE6F1887208}" type="presOf" srcId="{7C6846C0-3F81-4BD0-8479-F996234157F9}" destId="{DA34EEBA-B50C-4BE9-A4E8-879DDB85D3CD}" srcOrd="0" destOrd="0" presId="urn:microsoft.com/office/officeart/2005/8/layout/hierarchy3"/>
    <dgm:cxn modelId="{3B9EFA4E-4E77-4947-927D-80339AF9798C}" type="presOf" srcId="{2C419044-EAA0-4BD4-866A-8D7856ADBD49}" destId="{6545F4F3-2ED9-4BC0-9537-0E660FE686E9}" srcOrd="0" destOrd="0" presId="urn:microsoft.com/office/officeart/2005/8/layout/hierarchy3"/>
    <dgm:cxn modelId="{11AD6F50-EC6E-4EC1-88A1-7BCCE60E6882}" srcId="{0AEA9064-74A8-4121-8D26-7A44215C9132}" destId="{0C7935B0-E3D6-4BFE-98BF-153DEF96B509}" srcOrd="2" destOrd="0" parTransId="{0251796F-6280-4C71-A103-C85945A1E2AB}" sibTransId="{17AD8C39-9E13-4149-825B-A4A79FC3651B}"/>
    <dgm:cxn modelId="{D1C8A150-5D75-401B-AF83-046BC8271722}" type="presOf" srcId="{73F4E263-7E1F-416B-8736-17276B45DA2C}" destId="{1773A7FF-D308-4121-BBEE-B4E7C09179A7}" srcOrd="0" destOrd="0" presId="urn:microsoft.com/office/officeart/2005/8/layout/hierarchy3"/>
    <dgm:cxn modelId="{874C2D51-7260-488B-8CA9-F3FD3AF1B2F9}" type="presOf" srcId="{B0E07F94-E1F3-4EB3-B6BF-7F48E4F43018}" destId="{390B9B5A-213A-4C29-B6E2-5E6F502B598E}" srcOrd="0" destOrd="0" presId="urn:microsoft.com/office/officeart/2005/8/layout/hierarchy3"/>
    <dgm:cxn modelId="{5944DE51-C9FB-4CE6-958F-124AB88D775A}" srcId="{2C419044-EAA0-4BD4-866A-8D7856ADBD49}" destId="{529CE23C-9BF2-4D73-A158-CEB40A0F9F72}" srcOrd="3" destOrd="0" parTransId="{4D02B30D-4F8D-4036-943B-8B3C7E149FE9}" sibTransId="{4BF5FB26-7591-40F0-8B0A-166309C5028C}"/>
    <dgm:cxn modelId="{35607F54-9941-4374-8101-B28DA3F8CC8C}" type="presOf" srcId="{A1ADBD27-7CA8-4707-AAE7-EB408B66B312}" destId="{E26B6F7D-A96F-4B64-8F86-A5AA3D3922D5}" srcOrd="0" destOrd="0" presId="urn:microsoft.com/office/officeart/2005/8/layout/hierarchy3"/>
    <dgm:cxn modelId="{E2135C55-1003-4C7A-86AE-46A74096949D}" type="presOf" srcId="{049F020D-D659-42D2-97B0-1D8897CF3D2B}" destId="{86D49F24-6483-401C-A135-DCCF8359554C}" srcOrd="0" destOrd="0" presId="urn:microsoft.com/office/officeart/2005/8/layout/hierarchy3"/>
    <dgm:cxn modelId="{B8374458-3F67-4A48-8567-BAF6271804E0}" type="presOf" srcId="{0ED8498B-322D-4845-9DD9-69AFCBAB4978}" destId="{0E926717-39AC-41E5-A8B4-FC2EB7F4EBCF}" srcOrd="0" destOrd="0" presId="urn:microsoft.com/office/officeart/2005/8/layout/hierarchy3"/>
    <dgm:cxn modelId="{CF993E5A-5B8D-4B8B-88AF-C0338C5AA768}" srcId="{529CE23C-9BF2-4D73-A158-CEB40A0F9F72}" destId="{7C6846C0-3F81-4BD0-8479-F996234157F9}" srcOrd="2" destOrd="0" parTransId="{01EC32A2-8A45-4D68-96C8-720E10D3A39D}" sibTransId="{82A279FF-D89E-41C2-BFB2-ADFDA93CCF5F}"/>
    <dgm:cxn modelId="{8006EF5B-3DB2-4EF2-83FE-C63C13BF1052}" type="presOf" srcId="{2087FB5B-7106-44B5-942B-2F7D3E89C985}" destId="{667F3267-C7C1-49F7-979B-6288C7C3315D}" srcOrd="0" destOrd="0" presId="urn:microsoft.com/office/officeart/2005/8/layout/hierarchy3"/>
    <dgm:cxn modelId="{D28CE55C-9E74-440E-980C-6C4A0FE55EAB}" type="presOf" srcId="{0C7935B0-E3D6-4BFE-98BF-153DEF96B509}" destId="{BB52F29E-3E1E-494B-B720-697A9F97A9D4}" srcOrd="0" destOrd="0" presId="urn:microsoft.com/office/officeart/2005/8/layout/hierarchy3"/>
    <dgm:cxn modelId="{33CE6F5D-FCEB-44D3-A27E-45DEB1196C52}" type="presOf" srcId="{363356E9-62E9-4782-B4BB-B3167E88D4ED}" destId="{D4EC699F-D541-48CF-A94D-50703753E814}" srcOrd="0" destOrd="0" presId="urn:microsoft.com/office/officeart/2005/8/layout/hierarchy3"/>
    <dgm:cxn modelId="{A8FF7461-94D5-4FE4-92F5-8C3EA65AA0E0}" type="presOf" srcId="{6562D68D-EC91-4900-8BDD-EF24F5C530ED}" destId="{3E6052EC-3037-492B-BA68-AA0319AC5C48}" srcOrd="0" destOrd="0" presId="urn:microsoft.com/office/officeart/2005/8/layout/hierarchy3"/>
    <dgm:cxn modelId="{044EBF62-043D-4F72-B6D3-80EC3FCC1051}" srcId="{A57F5EAE-2F7B-43D2-94BE-A9A52D68B0BA}" destId="{BFE84207-E5E0-422B-87AA-5A41EFE7E7F6}" srcOrd="5" destOrd="0" parTransId="{B62BBA9D-FF03-4748-B979-0EB21215F947}" sibTransId="{D52C675E-5568-4432-B913-EDD7D652E9AB}"/>
    <dgm:cxn modelId="{15DB0964-E03F-4204-AF2C-57DD866D4230}" type="presOf" srcId="{EB9F2F81-41AF-4752-A72F-FC832CA9A0CF}" destId="{40795EB1-3871-480D-BFA6-00A54C1AB2EA}" srcOrd="0" destOrd="0" presId="urn:microsoft.com/office/officeart/2005/8/layout/hierarchy3"/>
    <dgm:cxn modelId="{2AE79564-DA61-4625-95BB-A8B871FBD800}" srcId="{0AEA9064-74A8-4121-8D26-7A44215C9132}" destId="{5A9EE390-712A-420F-B98D-73193ACA7582}" srcOrd="0" destOrd="0" parTransId="{30C481AD-A8FE-41F5-A235-B8B7FAEB0A9A}" sibTransId="{838AF801-EDDD-4349-938F-DD0ADFA5F2FD}"/>
    <dgm:cxn modelId="{C9E5E868-0964-4B69-912F-32AEC2D915F1}" srcId="{6044596B-ED6E-4EF9-B5B6-AD2D6C853551}" destId="{EE086C84-B488-4EF2-B184-B00B7AC5E9AF}" srcOrd="4" destOrd="0" parTransId="{CCDAD29D-380B-4978-9B69-495974C7E072}" sibTransId="{A7D58CA4-C4CA-44D5-84D5-CE283242B977}"/>
    <dgm:cxn modelId="{582F126A-C3D3-44CF-BE63-11D9C097AA28}" type="presOf" srcId="{CD85C9B5-BB83-43BD-9AEF-ABA5C355AA70}" destId="{4071FD05-078E-4E54-9F01-828CCE014448}" srcOrd="0" destOrd="0" presId="urn:microsoft.com/office/officeart/2005/8/layout/hierarchy3"/>
    <dgm:cxn modelId="{0263FE6B-D352-4FA2-8904-D1063046B09D}" type="presOf" srcId="{251407E6-D65E-49E9-9C5F-3AEF07A58598}" destId="{61595689-3579-4498-A45E-61970D6A323F}" srcOrd="0" destOrd="0" presId="urn:microsoft.com/office/officeart/2005/8/layout/hierarchy3"/>
    <dgm:cxn modelId="{B269576D-5E61-4F79-A86F-249C964A813C}" srcId="{2C419044-EAA0-4BD4-866A-8D7856ADBD49}" destId="{585CF8A7-E53F-48B4-B221-98D10183ECBB}" srcOrd="2" destOrd="0" parTransId="{D78DE0C3-DBD1-499E-AE83-6A24F5C3C8B8}" sibTransId="{E8D8BBFA-5AAC-45EB-BC60-A25CB3DE4023}"/>
    <dgm:cxn modelId="{CD7C8A6E-4F4F-4195-B276-293690892341}" srcId="{CD22D6B8-8A80-4B54-932A-10DC665E8CE6}" destId="{62661265-3725-4D9B-878E-D6BCDF48CAE1}" srcOrd="2" destOrd="0" parTransId="{0946EB8B-86F1-4C3F-B3DE-8213B80C8E71}" sibTransId="{A848051F-AA82-44D0-9040-368B80EEB94C}"/>
    <dgm:cxn modelId="{2A459A6E-E1FE-4724-8A6D-CECF35B4E9D2}" type="presOf" srcId="{C244F448-260C-4B7E-8DD3-FB6ECD73AC02}" destId="{86E07DAE-1F41-4A80-A519-5D2AC356DDB3}" srcOrd="0" destOrd="0" presId="urn:microsoft.com/office/officeart/2005/8/layout/hierarchy3"/>
    <dgm:cxn modelId="{074F7A6F-7675-4D2A-858E-D9DA37A1C028}" type="presOf" srcId="{BD9CAE4A-F4D4-417A-A316-4E62DE5EDC33}" destId="{32E881AA-5447-40BA-9853-DDFD34914958}" srcOrd="0" destOrd="0" presId="urn:microsoft.com/office/officeart/2005/8/layout/hierarchy3"/>
    <dgm:cxn modelId="{DF501F72-44BE-4198-82A7-B9A302A81B71}" srcId="{33B01910-B80A-46D4-B91A-9051C5B24C2B}" destId="{49B11035-C810-4FCB-9A22-204C91F5FE30}" srcOrd="5" destOrd="0" parTransId="{726BE862-9C76-451D-8074-C2D8512A8D21}" sibTransId="{548928C4-642A-44E5-A645-9DE72FCEEB2A}"/>
    <dgm:cxn modelId="{989E9172-4D24-4DCD-858F-BFB5D38ECC03}" srcId="{A57F5EAE-2F7B-43D2-94BE-A9A52D68B0BA}" destId="{251407E6-D65E-49E9-9C5F-3AEF07A58598}" srcOrd="1" destOrd="0" parTransId="{095FAEA3-8B88-4BDF-998C-BB8BE9D25735}" sibTransId="{0D639BF8-DEF7-4ABA-B6F5-431F61A7EB90}"/>
    <dgm:cxn modelId="{F44C7F74-3FE2-44AD-8522-12A636E85FA2}" type="presOf" srcId="{EF3C1F53-4F28-40C8-A7A1-3052FFEEF6FD}" destId="{16212AE7-06A3-434B-A729-412E1AF03E4C}" srcOrd="0" destOrd="0" presId="urn:microsoft.com/office/officeart/2005/8/layout/hierarchy3"/>
    <dgm:cxn modelId="{E4857576-9E98-48E8-834D-03295112882C}" type="presOf" srcId="{CD22D6B8-8A80-4B54-932A-10DC665E8CE6}" destId="{8BF54E2C-3A71-4D66-8522-17F818C90920}" srcOrd="1" destOrd="0" presId="urn:microsoft.com/office/officeart/2005/8/layout/hierarchy3"/>
    <dgm:cxn modelId="{40428577-587C-4F62-8A9A-8191C9FD177E}" type="presOf" srcId="{0251796F-6280-4C71-A103-C85945A1E2AB}" destId="{9C53E469-7F28-4C5B-B14E-214AFC3422D7}" srcOrd="0" destOrd="0" presId="urn:microsoft.com/office/officeart/2005/8/layout/hierarchy3"/>
    <dgm:cxn modelId="{D602B677-9597-4552-9D16-71B1523A6952}" srcId="{585CF8A7-E53F-48B4-B221-98D10183ECBB}" destId="{7A9784CC-5BD4-470B-8BD2-B3D387891680}" srcOrd="2" destOrd="0" parTransId="{B689D6CF-66A9-4B83-B57A-73C03E6F4189}" sibTransId="{2EA0FC47-844E-44E8-BBC5-9AC7E23C352F}"/>
    <dgm:cxn modelId="{66971278-FF9E-4257-AED4-57F9A67E9A29}" srcId="{2C419044-EAA0-4BD4-866A-8D7856ADBD49}" destId="{6044596B-ED6E-4EF9-B5B6-AD2D6C853551}" srcOrd="5" destOrd="0" parTransId="{527BC34B-E0A6-4EDD-9BEA-E815E4F87BA0}" sibTransId="{D8A84DBF-158A-4E0C-A7E7-0ADA5172B99A}"/>
    <dgm:cxn modelId="{C528C978-4B7A-468D-9DBF-8204B72225B1}" srcId="{04FAFF45-8CBF-4186-9CDF-886E3C066EA7}" destId="{8D1B5F48-A6E2-4DF0-BEBE-CC6A3ECC313D}" srcOrd="3" destOrd="0" parTransId="{AC4272BC-A460-4898-A73E-5F31D3501258}" sibTransId="{37BE28C3-166A-431E-A2A9-ACEF9D4843C3}"/>
    <dgm:cxn modelId="{CEDEF27A-51CE-4461-A07C-3DCA24DC19CB}" srcId="{33B01910-B80A-46D4-B91A-9051C5B24C2B}" destId="{38CE2884-752D-40C0-8440-6201D708D76F}" srcOrd="1" destOrd="0" parTransId="{613E98D4-DF27-4A9A-9F45-41869A3CD9E9}" sibTransId="{5AE9BF15-FA5F-4750-9219-002F6DC6295A}"/>
    <dgm:cxn modelId="{5DC0097B-9D6D-42A7-BEA4-663C5982C817}" type="presOf" srcId="{B689D6CF-66A9-4B83-B57A-73C03E6F4189}" destId="{EF32BF4C-0C87-46FC-A171-D91AF24DF4FB}" srcOrd="0" destOrd="0" presId="urn:microsoft.com/office/officeart/2005/8/layout/hierarchy3"/>
    <dgm:cxn modelId="{7247237B-4C8F-4FB0-B789-47FF6E43C766}" type="presOf" srcId="{E77FA1F8-8588-48B3-8D4F-920F0DA2F5D3}" destId="{9E635235-7226-4792-B052-434CAD6FC70B}" srcOrd="0" destOrd="0" presId="urn:microsoft.com/office/officeart/2005/8/layout/hierarchy3"/>
    <dgm:cxn modelId="{31253D7F-BD1F-4F1C-A8A9-EF2C2F6C0042}" srcId="{529CE23C-9BF2-4D73-A158-CEB40A0F9F72}" destId="{46053AEB-2942-4DC8-A0BB-19C42BE0BE14}" srcOrd="0" destOrd="0" parTransId="{BD9CAE4A-F4D4-417A-A316-4E62DE5EDC33}" sibTransId="{F9DEC736-7294-41C5-BAFA-D8ADC7F9997C}"/>
    <dgm:cxn modelId="{8B77EC7F-89C9-4BA2-A3C0-06F9C71A14A1}" srcId="{CD22D6B8-8A80-4B54-932A-10DC665E8CE6}" destId="{E86A66EF-D698-4F1D-A507-DC959E96FF02}" srcOrd="5" destOrd="0" parTransId="{0CB94745-BAD3-4A1E-9074-D0D79B1EB6E5}" sibTransId="{EE2CF59D-982B-4171-8802-90BCDABC391F}"/>
    <dgm:cxn modelId="{25107C80-B1CA-46C4-99D7-394237D70650}" type="presOf" srcId="{CA7CB4FF-88DB-48E9-8CF1-6297A92BC762}" destId="{B8D0E5CC-516C-4BB1-A28D-6D916BD6EA8A}" srcOrd="0" destOrd="0" presId="urn:microsoft.com/office/officeart/2005/8/layout/hierarchy3"/>
    <dgm:cxn modelId="{50DECC82-9654-45EC-9BDD-A1C1EC1D7B09}" type="presOf" srcId="{6EB0FEB9-0718-4F98-83C8-416E9572DF21}" destId="{6175AC1C-866E-4053-BF0B-DD1D89793C7E}" srcOrd="0" destOrd="0" presId="urn:microsoft.com/office/officeart/2005/8/layout/hierarchy3"/>
    <dgm:cxn modelId="{AB479B83-7356-4AF6-8530-3CFF77A4C0DA}" srcId="{2C419044-EAA0-4BD4-866A-8D7856ADBD49}" destId="{A57F5EAE-2F7B-43D2-94BE-A9A52D68B0BA}" srcOrd="7" destOrd="0" parTransId="{DCAE5783-F1F3-4883-B4A3-C62470563835}" sibTransId="{25F629BE-70C0-4758-A576-8A442D8A05C6}"/>
    <dgm:cxn modelId="{63B7AF86-6CEB-41F4-8ACF-27CE313EBC0E}" srcId="{2C419044-EAA0-4BD4-866A-8D7856ADBD49}" destId="{04FAFF45-8CBF-4186-9CDF-886E3C066EA7}" srcOrd="4" destOrd="0" parTransId="{0BAB664D-9FE6-45F4-848E-C0667FF96B89}" sibTransId="{3CF33AB9-3D14-46FD-AC71-27A10A6D53E2}"/>
    <dgm:cxn modelId="{F329FC86-AE48-4F05-8644-07382D30AEA3}" type="presOf" srcId="{5FFE2171-B2FA-468E-BE0A-9BC453038237}" destId="{4CF493C7-10F8-4731-A4D3-EEBF85811710}" srcOrd="0" destOrd="0" presId="urn:microsoft.com/office/officeart/2005/8/layout/hierarchy3"/>
    <dgm:cxn modelId="{7E529187-F69F-45D2-932A-E75D68B4B774}" srcId="{A57F5EAE-2F7B-43D2-94BE-A9A52D68B0BA}" destId="{8AD23BB9-93DF-47BF-B6D0-7409BB2D8B2B}" srcOrd="3" destOrd="0" parTransId="{73130366-A1D8-43A5-A800-BF0D019C31CE}" sibTransId="{425A0491-1D64-47E4-86FC-2EE7A7888F07}"/>
    <dgm:cxn modelId="{85C04B88-8D25-450B-B937-B6E82721FC34}" type="presOf" srcId="{EE086C84-B488-4EF2-B184-B00B7AC5E9AF}" destId="{6B511763-8B44-459D-B992-FAD460395A54}" srcOrd="0" destOrd="0" presId="urn:microsoft.com/office/officeart/2005/8/layout/hierarchy3"/>
    <dgm:cxn modelId="{E7F94B89-FE63-41DD-BA31-C100E01C42CB}" type="presOf" srcId="{5EF51151-69C2-478A-858A-B0BDD2E23F96}" destId="{C2890BA2-FC8E-4397-952E-F21DC93C935A}" srcOrd="0" destOrd="0" presId="urn:microsoft.com/office/officeart/2005/8/layout/hierarchy3"/>
    <dgm:cxn modelId="{7371018C-CD3F-4E62-A5F5-97AA29D44E60}" type="presOf" srcId="{0F889EAC-380E-40F1-AC5F-733ECD441155}" destId="{9A74ECB9-2572-4A5E-92DA-DA6F74C4E8D6}" srcOrd="0" destOrd="0" presId="urn:microsoft.com/office/officeart/2005/8/layout/hierarchy3"/>
    <dgm:cxn modelId="{E267098C-C00D-45AB-BD48-5E39A325885D}" type="presOf" srcId="{32DB8A89-B658-4F97-AC0A-4F11F8EE48E7}" destId="{2636AD0C-1022-47EA-B0C6-F29D60470423}" srcOrd="0" destOrd="0" presId="urn:microsoft.com/office/officeart/2005/8/layout/hierarchy3"/>
    <dgm:cxn modelId="{C799528E-6D2B-4BDC-ADDF-87AC880FAEAE}" type="presOf" srcId="{AB9C449B-1E03-4A07-A135-C0218DF23831}" destId="{42F0D9F4-ED58-4B1C-A533-A11C73EF8103}" srcOrd="0" destOrd="0" presId="urn:microsoft.com/office/officeart/2005/8/layout/hierarchy3"/>
    <dgm:cxn modelId="{24E5708E-00FD-4198-B264-35DD3616B629}" srcId="{0AEA9064-74A8-4121-8D26-7A44215C9132}" destId="{77E60C2A-84E2-48EF-9C32-2664E18C6EF3}" srcOrd="3" destOrd="0" parTransId="{20726AC2-EF89-4E38-9CF4-EB3057FFDDBE}" sibTransId="{AE548C90-2436-489C-8AA5-DC75D113719A}"/>
    <dgm:cxn modelId="{8885208F-9CB2-4718-87D5-02737E255E29}" srcId="{0AEA9064-74A8-4121-8D26-7A44215C9132}" destId="{3FA40761-074F-4B05-AF39-4F05E599955F}" srcOrd="1" destOrd="0" parTransId="{F919B5AA-BE35-4DF9-936E-91861760F292}" sibTransId="{EC4D0B26-2978-4AEE-8A6E-0940BFDA2D33}"/>
    <dgm:cxn modelId="{7FD3348F-F471-41D1-B30F-3C7D5DDA10A3}" type="presOf" srcId="{0DA9F167-F6B9-47A8-B442-5545BA77F954}" destId="{9B016E1C-7A82-434C-9024-8D567B160172}" srcOrd="0" destOrd="0" presId="urn:microsoft.com/office/officeart/2005/8/layout/hierarchy3"/>
    <dgm:cxn modelId="{E6C03690-6088-47B9-A440-9E4075D9B2B0}" type="presOf" srcId="{529CE23C-9BF2-4D73-A158-CEB40A0F9F72}" destId="{12BBFCAE-6A29-435F-A05E-11707FCE014B}" srcOrd="0" destOrd="0" presId="urn:microsoft.com/office/officeart/2005/8/layout/hierarchy3"/>
    <dgm:cxn modelId="{3DDB9390-C917-476D-82F1-129B71CB88CA}" srcId="{529CE23C-9BF2-4D73-A158-CEB40A0F9F72}" destId="{7AE7753C-5934-4585-AE74-8DBCFBBDF0E3}" srcOrd="1" destOrd="0" parTransId="{522A432C-9E01-43D8-B5C8-C84FE65C5F14}" sibTransId="{6C1CDAE0-4176-4EC3-BAA2-D20ED5FA7767}"/>
    <dgm:cxn modelId="{5FF16992-12A5-4558-B82E-F3AA25E4EE98}" type="presOf" srcId="{5A8C2C84-C936-47FD-AB84-0C642DBACCF9}" destId="{2777F835-429A-4BE7-9841-865960750975}" srcOrd="0" destOrd="0" presId="urn:microsoft.com/office/officeart/2005/8/layout/hierarchy3"/>
    <dgm:cxn modelId="{822E2599-05B9-49A0-A2E2-96733BA3C90A}" type="presOf" srcId="{BFE84207-E5E0-422B-87AA-5A41EFE7E7F6}" destId="{C3534DF6-F132-4443-82D2-D71735DC9AB5}" srcOrd="0" destOrd="0" presId="urn:microsoft.com/office/officeart/2005/8/layout/hierarchy3"/>
    <dgm:cxn modelId="{23D7D59C-B18A-4B5A-A375-3822934C51FC}" type="presOf" srcId="{F919B5AA-BE35-4DF9-936E-91861760F292}" destId="{6C604106-74B2-4296-9052-D35B89FAB08C}" srcOrd="0" destOrd="0" presId="urn:microsoft.com/office/officeart/2005/8/layout/hierarchy3"/>
    <dgm:cxn modelId="{7EBCDB9F-B6CB-4A2B-BB9C-05B25D5AAB55}" srcId="{585CF8A7-E53F-48B4-B221-98D10183ECBB}" destId="{AB9C449B-1E03-4A07-A135-C0218DF23831}" srcOrd="3" destOrd="0" parTransId="{5EF51151-69C2-478A-858A-B0BDD2E23F96}" sibTransId="{A91BCC99-EE19-42BC-8422-A1E2575F567B}"/>
    <dgm:cxn modelId="{3BBFF5A0-D26B-4476-A869-8FF7BDE9F537}" type="presOf" srcId="{0F9213F8-A2CB-4F73-A0FC-E0CBF0843F85}" destId="{A62A9515-59FE-4073-A140-31839377785C}" srcOrd="0" destOrd="0" presId="urn:microsoft.com/office/officeart/2005/8/layout/hierarchy3"/>
    <dgm:cxn modelId="{BD780AA2-B682-4BAC-87D4-CDE73D93D89F}" srcId="{6044596B-ED6E-4EF9-B5B6-AD2D6C853551}" destId="{9C2A1570-6417-44FA-BE1D-64779880CE7F}" srcOrd="0" destOrd="0" parTransId="{CD85C9B5-BB83-43BD-9AEF-ABA5C355AA70}" sibTransId="{953DD090-91DF-417A-AB78-849909C32837}"/>
    <dgm:cxn modelId="{516FABA4-65DD-4A26-B8E3-71FC0F400A55}" type="presOf" srcId="{6044596B-ED6E-4EF9-B5B6-AD2D6C853551}" destId="{F6507C6B-4FB8-4B84-A388-A84B6645D317}" srcOrd="1" destOrd="0" presId="urn:microsoft.com/office/officeart/2005/8/layout/hierarchy3"/>
    <dgm:cxn modelId="{7984CDA4-6D53-47A3-8471-4B71880926F4}" type="presOf" srcId="{726BE862-9C76-451D-8074-C2D8512A8D21}" destId="{754A731A-DEE6-4A76-BB40-D173772BFDA4}" srcOrd="0" destOrd="0" presId="urn:microsoft.com/office/officeart/2005/8/layout/hierarchy3"/>
    <dgm:cxn modelId="{EC8029A9-93DD-4427-A16A-0A1805265D4F}" srcId="{585CF8A7-E53F-48B4-B221-98D10183ECBB}" destId="{73F4E263-7E1F-416B-8736-17276B45DA2C}" srcOrd="4" destOrd="0" parTransId="{AC2B6B40-B06B-433E-8900-1CDE637F77FE}" sibTransId="{945D481B-4189-4EB9-8B0D-A36B965595E4}"/>
    <dgm:cxn modelId="{148C37A9-FF03-488A-9148-171AB56CECC4}" type="presOf" srcId="{095FAEA3-8B88-4BDF-998C-BB8BE9D25735}" destId="{2661ADA6-0365-4598-9C1B-5798AA5E1451}" srcOrd="0" destOrd="0" presId="urn:microsoft.com/office/officeart/2005/8/layout/hierarchy3"/>
    <dgm:cxn modelId="{362A66AA-39EF-44E7-88F2-D068AE2205AA}" type="presOf" srcId="{522A432C-9E01-43D8-B5C8-C84FE65C5F14}" destId="{117FC167-6694-4276-9ADE-129BF990A3F4}" srcOrd="0" destOrd="0" presId="urn:microsoft.com/office/officeart/2005/8/layout/hierarchy3"/>
    <dgm:cxn modelId="{3A7496AD-4183-4B30-9ADB-D9E71F8CB0AE}" type="presOf" srcId="{B1A3CAA6-EB7C-4946-962F-B53D74167832}" destId="{CAD7178B-6131-4F96-8A30-8BD0485FFD85}" srcOrd="0" destOrd="0" presId="urn:microsoft.com/office/officeart/2005/8/layout/hierarchy3"/>
    <dgm:cxn modelId="{C22715AE-4383-4295-A06A-B49D0E1E2F26}" type="presOf" srcId="{49B11035-C810-4FCB-9A22-204C91F5FE30}" destId="{6B13CB18-41FA-4740-A08F-7BE5D5513F91}" srcOrd="0" destOrd="0" presId="urn:microsoft.com/office/officeart/2005/8/layout/hierarchy3"/>
    <dgm:cxn modelId="{A716AFB0-40E9-471F-9F3C-8FEE8319F000}" type="presOf" srcId="{A57F5EAE-2F7B-43D2-94BE-A9A52D68B0BA}" destId="{30222FC9-8216-40CB-BA88-7A0876552957}" srcOrd="1" destOrd="0" presId="urn:microsoft.com/office/officeart/2005/8/layout/hierarchy3"/>
    <dgm:cxn modelId="{0A1874B1-8A72-4FD2-BE45-8D036AB72AEE}" srcId="{0AEA9064-74A8-4121-8D26-7A44215C9132}" destId="{E77FA1F8-8588-48B3-8D4F-920F0DA2F5D3}" srcOrd="5" destOrd="0" parTransId="{D0789AD0-6502-46FF-BBBC-554227AA3DA0}" sibTransId="{844DBF84-EC1C-492D-B2BD-64803AF60913}"/>
    <dgm:cxn modelId="{3281FBB2-60DA-4844-8FB4-1DAE7F6DB7C4}" type="presOf" srcId="{D22B9ECE-18CD-4B2A-A802-5154A3076617}" destId="{EA0E35EA-146D-4C91-8F75-ECFC1A20BD43}" srcOrd="0" destOrd="0" presId="urn:microsoft.com/office/officeart/2005/8/layout/hierarchy3"/>
    <dgm:cxn modelId="{A75AACB3-92E0-4861-BE15-D9E34C00FFD8}" srcId="{33B01910-B80A-46D4-B91A-9051C5B24C2B}" destId="{336AB497-54BF-4CA7-8286-3CB200A8A7BF}" srcOrd="0" destOrd="0" parTransId="{C244F448-260C-4B7E-8DD3-FB6ECD73AC02}" sibTransId="{C6D84CA9-5918-49EA-92BD-3F66D779A2E8}"/>
    <dgm:cxn modelId="{12B29BB7-8503-4071-8961-229B61579995}" type="presOf" srcId="{FD5237F6-64C4-49F2-8B0C-AC395EC3DBDE}" destId="{96CFA6AB-F0DC-4FD3-B72B-D0C4B91D4261}" srcOrd="0" destOrd="0" presId="urn:microsoft.com/office/officeart/2005/8/layout/hierarchy3"/>
    <dgm:cxn modelId="{D6E308B8-A0A4-41C7-9FF4-5B0F636EC00C}" type="presOf" srcId="{A5CCD568-BCDE-49CB-9584-6FEF085D3B55}" destId="{21883C7D-683B-45C3-928E-83A1BC9CF932}" srcOrd="0" destOrd="0" presId="urn:microsoft.com/office/officeart/2005/8/layout/hierarchy3"/>
    <dgm:cxn modelId="{21254AB9-3E26-4688-9AE0-7499D85905E3}" srcId="{04FAFF45-8CBF-4186-9CDF-886E3C066EA7}" destId="{B1A3CAA6-EB7C-4946-962F-B53D74167832}" srcOrd="4" destOrd="0" parTransId="{2F34D668-1535-45C5-B4CF-DE5170D1AD52}" sibTransId="{F8D2FA3E-8E06-488A-95D6-32D98677D094}"/>
    <dgm:cxn modelId="{9E32AABC-5B29-483D-9E71-E53B8F4E0282}" type="presOf" srcId="{CD22D6B8-8A80-4B54-932A-10DC665E8CE6}" destId="{8B43B8D6-C23E-4953-855D-39AFE814B2D5}" srcOrd="0" destOrd="0" presId="urn:microsoft.com/office/officeart/2005/8/layout/hierarchy3"/>
    <dgm:cxn modelId="{865D2ABD-B1CE-47F9-9F12-146C719DF28C}" type="presOf" srcId="{0AEA9064-74A8-4121-8D26-7A44215C9132}" destId="{1A654951-DD10-4A6D-9886-D10D266C66D6}" srcOrd="0" destOrd="0" presId="urn:microsoft.com/office/officeart/2005/8/layout/hierarchy3"/>
    <dgm:cxn modelId="{0FB824BE-EE8C-4F98-A283-97FA681AE90B}" type="presOf" srcId="{7869F11E-8832-45D6-82A6-CA40A1C51CA9}" destId="{4EBC651E-84FF-4C0A-87F3-68F2D1A3CC2C}" srcOrd="0" destOrd="0" presId="urn:microsoft.com/office/officeart/2005/8/layout/hierarchy3"/>
    <dgm:cxn modelId="{F6F369C4-E9C3-4452-8F22-FFDF35B5440A}" type="presOf" srcId="{04FAFF45-8CBF-4186-9CDF-886E3C066EA7}" destId="{385590B3-5B57-488D-BB6D-5117341E7A2D}" srcOrd="0" destOrd="0" presId="urn:microsoft.com/office/officeart/2005/8/layout/hierarchy3"/>
    <dgm:cxn modelId="{25907FC4-B72A-4FCF-81E2-A6E162F84896}" srcId="{2C419044-EAA0-4BD4-866A-8D7856ADBD49}" destId="{33B01910-B80A-46D4-B91A-9051C5B24C2B}" srcOrd="1" destOrd="0" parTransId="{9D21239F-0A5D-47B4-93FE-AA2FAAEAFFAD}" sibTransId="{885F55BC-67B7-4C92-AABD-A132A59A3FF1}"/>
    <dgm:cxn modelId="{462316C6-C5AF-42A4-9603-265420DB6C19}" type="presOf" srcId="{C90BFDE9-3E7B-4F18-8A66-7810E4C3D6A1}" destId="{740F4C2B-2E96-4AC1-8DA6-E11FC29B7151}" srcOrd="0" destOrd="0" presId="urn:microsoft.com/office/officeart/2005/8/layout/hierarchy3"/>
    <dgm:cxn modelId="{55DF5CC7-5EF6-40C8-BFEE-CC5FBBD460B8}" type="presOf" srcId="{768896FE-A0B3-4277-B32B-4B35B521D805}" destId="{23DE1322-95F6-43BB-9EC0-A12C1583F3BF}" srcOrd="0" destOrd="0" presId="urn:microsoft.com/office/officeart/2005/8/layout/hierarchy3"/>
    <dgm:cxn modelId="{645A74C8-0D00-4F90-AAD4-538464BF56D9}" type="presOf" srcId="{14F4DACB-7A6A-4DFD-BF93-3593151824FB}" destId="{F94AD466-7A1E-409D-8364-EF5CB3DFF48F}" srcOrd="0" destOrd="0" presId="urn:microsoft.com/office/officeart/2005/8/layout/hierarchy3"/>
    <dgm:cxn modelId="{5615DBC9-A085-4D22-B205-8D6929187285}" type="presOf" srcId="{AC2B6B40-B06B-433E-8900-1CDE637F77FE}" destId="{082C79A8-079C-48D3-8ADC-91FC48AAB313}" srcOrd="0" destOrd="0" presId="urn:microsoft.com/office/officeart/2005/8/layout/hierarchy3"/>
    <dgm:cxn modelId="{8981D4CA-0117-4343-8442-1F426628D3E2}" srcId="{A57F5EAE-2F7B-43D2-94BE-A9A52D68B0BA}" destId="{97FFF646-1DF8-4864-8161-0FDBDBD9518D}" srcOrd="4" destOrd="0" parTransId="{2ABFE150-E68D-450E-87F5-475D4015EE80}" sibTransId="{24AE28A6-4DF6-4FE9-A2A4-73799E33BCA1}"/>
    <dgm:cxn modelId="{3B9C29CC-BB7A-45C6-8E04-B0C61324EFDF}" srcId="{529CE23C-9BF2-4D73-A158-CEB40A0F9F72}" destId="{5BDA7735-2F80-4E45-B6CC-50B35CD445AA}" srcOrd="5" destOrd="0" parTransId="{EDD20060-1E75-4094-B103-5C61BBC0C234}" sibTransId="{4E526276-974B-4E3C-8845-252CF63B2DB1}"/>
    <dgm:cxn modelId="{B65BCBCC-B7BB-4F1E-9E2A-C44F5692D4C5}" srcId="{04FAFF45-8CBF-4186-9CDF-886E3C066EA7}" destId="{EB9F2F81-41AF-4752-A72F-FC832CA9A0CF}" srcOrd="0" destOrd="0" parTransId="{61EA6C12-DDA9-45DF-8509-AB1086ED7CC4}" sibTransId="{5C61D5C0-E1D1-4008-89FD-CB2750079FD1}"/>
    <dgm:cxn modelId="{5E6D25CD-0EB3-48AF-880F-6752492DB7EC}" srcId="{585CF8A7-E53F-48B4-B221-98D10183ECBB}" destId="{768896FE-A0B3-4277-B32B-4B35B521D805}" srcOrd="0" destOrd="0" parTransId="{049F020D-D659-42D2-97B0-1D8897CF3D2B}" sibTransId="{530DEC12-822C-47E6-9288-9DD9A9F3CDD1}"/>
    <dgm:cxn modelId="{58AFBECF-940F-4A59-8B59-01EF14F4ACB2}" srcId="{04FAFF45-8CBF-4186-9CDF-886E3C066EA7}" destId="{716A66B6-B40B-4422-B4FD-3D8BDFAC09EA}" srcOrd="2" destOrd="0" parTransId="{14F4DACB-7A6A-4DFD-BF93-3593151824FB}" sibTransId="{FF07ABB0-523F-4D53-9D59-6630D7DE10E1}"/>
    <dgm:cxn modelId="{658305D0-86EA-483C-BC04-CFEAC1E8E523}" type="presOf" srcId="{716A66B6-B40B-4422-B4FD-3D8BDFAC09EA}" destId="{A121A45B-CF8A-49EE-8994-2F2BF1FAFFCF}" srcOrd="0" destOrd="0" presId="urn:microsoft.com/office/officeart/2005/8/layout/hierarchy3"/>
    <dgm:cxn modelId="{DA4567D0-6982-402F-BA17-EDB9A78D8DF6}" type="presOf" srcId="{0CB94745-BAD3-4A1E-9074-D0D79B1EB6E5}" destId="{5D54C256-E41D-40DB-8F51-75C63DEBA220}" srcOrd="0" destOrd="0" presId="urn:microsoft.com/office/officeart/2005/8/layout/hierarchy3"/>
    <dgm:cxn modelId="{6DAF72D1-C25E-4A93-8832-0A06B515D22C}" type="presOf" srcId="{20726AC2-EF89-4E38-9CF4-EB3057FFDDBE}" destId="{1BC6D983-DC68-446E-8373-D38BBF49464D}" srcOrd="0" destOrd="0" presId="urn:microsoft.com/office/officeart/2005/8/layout/hierarchy3"/>
    <dgm:cxn modelId="{DD32E9D1-78D7-4F12-A09D-4117C6E43534}" type="presOf" srcId="{0946EB8B-86F1-4C3F-B3DE-8213B80C8E71}" destId="{C167E619-F645-4A19-A353-BEF3E6EA75BA}" srcOrd="0" destOrd="0" presId="urn:microsoft.com/office/officeart/2005/8/layout/hierarchy3"/>
    <dgm:cxn modelId="{51A142D3-0F7A-40A8-93E8-312F888EB7F1}" type="presOf" srcId="{34F2E249-466B-46B1-9DC7-4AD3F56B4659}" destId="{6775B408-0CC5-4511-B3F1-A0C1C0EB2E20}" srcOrd="0" destOrd="0" presId="urn:microsoft.com/office/officeart/2005/8/layout/hierarchy3"/>
    <dgm:cxn modelId="{52BB65D5-1AC4-4587-966B-CAF8C9B7C441}" srcId="{CD22D6B8-8A80-4B54-932A-10DC665E8CE6}" destId="{0DA9F167-F6B9-47A8-B442-5545BA77F954}" srcOrd="0" destOrd="0" parTransId="{34F2E249-466B-46B1-9DC7-4AD3F56B4659}" sibTransId="{AAC8E73F-97AD-4D99-9542-0F60C17F2C22}"/>
    <dgm:cxn modelId="{EF3B83D5-1283-40B1-A166-661FEA9FEADA}" type="presOf" srcId="{9C2A1570-6417-44FA-BE1D-64779880CE7F}" destId="{F65BFA9C-B994-4826-950D-5E17BFE7DDC0}" srcOrd="0" destOrd="0" presId="urn:microsoft.com/office/officeart/2005/8/layout/hierarchy3"/>
    <dgm:cxn modelId="{FB391BD8-0892-47AE-A46E-24104090C333}" type="presOf" srcId="{753192C3-0F6F-4B97-AF16-A01E79EECFDD}" destId="{E962CCE6-1AAF-4A3A-BB85-48C1D6EF6F9E}" srcOrd="0" destOrd="0" presId="urn:microsoft.com/office/officeart/2005/8/layout/hierarchy3"/>
    <dgm:cxn modelId="{2C4158D8-2738-48D7-9796-58D4138FAF3C}" srcId="{2C419044-EAA0-4BD4-866A-8D7856ADBD49}" destId="{CD22D6B8-8A80-4B54-932A-10DC665E8CE6}" srcOrd="0" destOrd="0" parTransId="{5DD0FA86-A653-4F8E-BA82-D4E46A796F7E}" sibTransId="{2AAA5742-8196-4ACA-811F-CE3D76931022}"/>
    <dgm:cxn modelId="{2853A2D8-EABE-4E98-8DEE-BD158EB3B51D}" type="presOf" srcId="{5BDA7735-2F80-4E45-B6CC-50B35CD445AA}" destId="{D7978861-7271-4970-9FFF-DA5A2547226F}" srcOrd="0" destOrd="0" presId="urn:microsoft.com/office/officeart/2005/8/layout/hierarchy3"/>
    <dgm:cxn modelId="{1B1A13D9-BA72-4D65-9F15-5D7214A0A1A7}" srcId="{A57F5EAE-2F7B-43D2-94BE-A9A52D68B0BA}" destId="{D22B9ECE-18CD-4B2A-A802-5154A3076617}" srcOrd="0" destOrd="0" parTransId="{B0E07F94-E1F3-4EB3-B6BF-7F48E4F43018}" sibTransId="{4F6F73E1-1BE4-4C63-9161-77B8971E0B0E}"/>
    <dgm:cxn modelId="{F4A259DC-153C-4C84-A4C0-32F8A927D53B}" type="presOf" srcId="{A57F5EAE-2F7B-43D2-94BE-A9A52D68B0BA}" destId="{86ADA9AE-F075-406D-BF09-66819096D6CB}" srcOrd="0" destOrd="0" presId="urn:microsoft.com/office/officeart/2005/8/layout/hierarchy3"/>
    <dgm:cxn modelId="{5582C7E5-51B9-4128-8772-ECEA8011355C}" type="presOf" srcId="{529CE23C-9BF2-4D73-A158-CEB40A0F9F72}" destId="{015B0039-0E6C-4ED9-A009-D5663684492A}" srcOrd="1" destOrd="0" presId="urn:microsoft.com/office/officeart/2005/8/layout/hierarchy3"/>
    <dgm:cxn modelId="{E19DB3E6-E008-4267-A2FC-30586296EA07}" type="presOf" srcId="{97FFF646-1DF8-4864-8161-0FDBDBD9518D}" destId="{72E94BB5-53B7-4D66-8841-649674C2D09A}" srcOrd="0" destOrd="0" presId="urn:microsoft.com/office/officeart/2005/8/layout/hierarchy3"/>
    <dgm:cxn modelId="{B1DAE6E7-5574-4B33-9819-11E9B2AE1761}" type="presOf" srcId="{336AB497-54BF-4CA7-8286-3CB200A8A7BF}" destId="{C8B1C6E5-C03A-40BA-ADF0-25FDBFBF6C77}" srcOrd="0" destOrd="0" presId="urn:microsoft.com/office/officeart/2005/8/layout/hierarchy3"/>
    <dgm:cxn modelId="{0A983CEA-894E-4FB0-958F-24BD6B62745B}" type="presOf" srcId="{61EA6C12-DDA9-45DF-8509-AB1086ED7CC4}" destId="{EEC728D0-1340-4D88-9C53-D6336CDA14EF}" srcOrd="0" destOrd="0" presId="urn:microsoft.com/office/officeart/2005/8/layout/hierarchy3"/>
    <dgm:cxn modelId="{67F0C7EB-AA65-4333-8335-C241CEFF469B}" type="presOf" srcId="{C3E6B6F7-804E-48D3-82D8-87BA4B1B87E1}" destId="{BE967EE5-CB57-434D-9A84-E5C7938D0BF9}" srcOrd="0" destOrd="0" presId="urn:microsoft.com/office/officeart/2005/8/layout/hierarchy3"/>
    <dgm:cxn modelId="{D660ECEB-736B-41AE-9609-25E5E71936D5}" type="presOf" srcId="{01EC32A2-8A45-4D68-96C8-720E10D3A39D}" destId="{4E7157B5-5B8D-4864-B6CC-A8B6D9F13D7E}" srcOrd="0" destOrd="0" presId="urn:microsoft.com/office/officeart/2005/8/layout/hierarchy3"/>
    <dgm:cxn modelId="{177DBBEC-2E78-4ACB-AE54-0D5D7D885E62}" type="presOf" srcId="{DE4445A3-FE65-4550-AA71-9D6E93093458}" destId="{9E84B0FD-9FDA-4420-95ED-35288D716B67}" srcOrd="0" destOrd="0" presId="urn:microsoft.com/office/officeart/2005/8/layout/hierarchy3"/>
    <dgm:cxn modelId="{7D1B4AED-DB1A-4F37-BEFC-46AC962C6801}" type="presOf" srcId="{EDD20060-1E75-4094-B103-5C61BBC0C234}" destId="{6DAAECF8-CBB3-411A-BE15-DE07DE0CB281}" srcOrd="0" destOrd="0" presId="urn:microsoft.com/office/officeart/2005/8/layout/hierarchy3"/>
    <dgm:cxn modelId="{B34285EF-B4B4-4E56-98D8-9225ECB5116A}" type="presOf" srcId="{AA2BD0AD-4E46-4B71-9017-AB8892214D41}" destId="{48525718-2BD3-4DA9-9763-AA1D5260CF5B}" srcOrd="0" destOrd="0" presId="urn:microsoft.com/office/officeart/2005/8/layout/hierarchy3"/>
    <dgm:cxn modelId="{13DDBEF5-529B-4931-820C-1138D5B97E06}" type="presOf" srcId="{33B01910-B80A-46D4-B91A-9051C5B24C2B}" destId="{709D2BE1-0E38-48EB-80A4-78E838C8475F}" srcOrd="1" destOrd="0" presId="urn:microsoft.com/office/officeart/2005/8/layout/hierarchy3"/>
    <dgm:cxn modelId="{D2B6C7F5-DC46-45FD-8C91-BA8C5F836138}" type="presOf" srcId="{0AEA9064-74A8-4121-8D26-7A44215C9132}" destId="{F47C115E-8DB8-4A74-A973-90DA5BCB85AE}" srcOrd="1" destOrd="0" presId="urn:microsoft.com/office/officeart/2005/8/layout/hierarchy3"/>
    <dgm:cxn modelId="{D3501AF6-865D-4791-816E-E8F6F1E93077}" srcId="{529CE23C-9BF2-4D73-A158-CEB40A0F9F72}" destId="{FD5237F6-64C4-49F2-8B0C-AC395EC3DBDE}" srcOrd="3" destOrd="0" parTransId="{6EB0FEB9-0718-4F98-83C8-416E9572DF21}" sibTransId="{EDC46C6B-93EF-4C25-9C67-46CC2690B388}"/>
    <dgm:cxn modelId="{C74B8CF8-AFA2-4A5F-B0F2-710B2C83B715}" type="presOf" srcId="{CB98220B-DAB4-45B7-B410-CF4B405813D5}" destId="{CF07BA5B-E300-408D-A152-55F6CA7FFC71}" srcOrd="0" destOrd="0" presId="urn:microsoft.com/office/officeart/2005/8/layout/hierarchy3"/>
    <dgm:cxn modelId="{1E23E5FA-782E-4DAD-91C3-C9EA1013EB7C}" type="presOf" srcId="{04FAFF45-8CBF-4186-9CDF-886E3C066EA7}" destId="{97552FFD-F391-45A2-9863-30B19CD2CC04}" srcOrd="1" destOrd="0" presId="urn:microsoft.com/office/officeart/2005/8/layout/hierarchy3"/>
    <dgm:cxn modelId="{7B24FDFA-6E0F-4E47-AF9C-A1CF8EB527DF}" srcId="{CD22D6B8-8A80-4B54-932A-10DC665E8CE6}" destId="{AA2BD0AD-4E46-4B71-9017-AB8892214D41}" srcOrd="4" destOrd="0" parTransId="{124C21CE-AFB7-460F-B140-71A6EBA06F18}" sibTransId="{0D7891E9-4B42-41D8-9448-864E51DF4A93}"/>
    <dgm:cxn modelId="{91AC65FD-A630-4429-8D0D-6243D1648ABC}" srcId="{6044596B-ED6E-4EF9-B5B6-AD2D6C853551}" destId="{2172F88F-554B-472C-BA8C-6E6FE1D8E58F}" srcOrd="3" destOrd="0" parTransId="{CA7CB4FF-88DB-48E9-8CF1-6297A92BC762}" sibTransId="{CCE4BFD0-7697-4AE9-AC2B-5479D91C60BE}"/>
    <dgm:cxn modelId="{91114EAE-744D-47EE-9377-ECE1E7819A2E}" type="presParOf" srcId="{6545F4F3-2ED9-4BC0-9537-0E660FE686E9}" destId="{FDE61126-F784-4DC6-85CD-2A29F13D670A}" srcOrd="0" destOrd="0" presId="urn:microsoft.com/office/officeart/2005/8/layout/hierarchy3"/>
    <dgm:cxn modelId="{DA3D3296-5484-4A75-935C-7855FE194A34}" type="presParOf" srcId="{FDE61126-F784-4DC6-85CD-2A29F13D670A}" destId="{9E3938A2-51A6-4B4E-B2BA-3DD33D131749}" srcOrd="0" destOrd="0" presId="urn:microsoft.com/office/officeart/2005/8/layout/hierarchy3"/>
    <dgm:cxn modelId="{93E3B2E9-6887-44A5-ADCD-4DAA476F123A}" type="presParOf" srcId="{9E3938A2-51A6-4B4E-B2BA-3DD33D131749}" destId="{8B43B8D6-C23E-4953-855D-39AFE814B2D5}" srcOrd="0" destOrd="0" presId="urn:microsoft.com/office/officeart/2005/8/layout/hierarchy3"/>
    <dgm:cxn modelId="{7282E956-ABCF-4630-9111-7A956DC958A9}" type="presParOf" srcId="{9E3938A2-51A6-4B4E-B2BA-3DD33D131749}" destId="{8BF54E2C-3A71-4D66-8522-17F818C90920}" srcOrd="1" destOrd="0" presId="urn:microsoft.com/office/officeart/2005/8/layout/hierarchy3"/>
    <dgm:cxn modelId="{EAE8DA97-E11D-40DE-8470-B8A54C0674A7}" type="presParOf" srcId="{FDE61126-F784-4DC6-85CD-2A29F13D670A}" destId="{B2913C3A-E4E8-4A4A-A1D8-F96D2B78C9D8}" srcOrd="1" destOrd="0" presId="urn:microsoft.com/office/officeart/2005/8/layout/hierarchy3"/>
    <dgm:cxn modelId="{AA4C2125-1091-43B6-9A9C-F0EE468B8537}" type="presParOf" srcId="{B2913C3A-E4E8-4A4A-A1D8-F96D2B78C9D8}" destId="{6775B408-0CC5-4511-B3F1-A0C1C0EB2E20}" srcOrd="0" destOrd="0" presId="urn:microsoft.com/office/officeart/2005/8/layout/hierarchy3"/>
    <dgm:cxn modelId="{91D27F13-4B37-402D-BC84-333EA4A14F6F}" type="presParOf" srcId="{B2913C3A-E4E8-4A4A-A1D8-F96D2B78C9D8}" destId="{9B016E1C-7A82-434C-9024-8D567B160172}" srcOrd="1" destOrd="0" presId="urn:microsoft.com/office/officeart/2005/8/layout/hierarchy3"/>
    <dgm:cxn modelId="{10CBD2B7-CEAC-4154-A234-72321469218D}" type="presParOf" srcId="{B2913C3A-E4E8-4A4A-A1D8-F96D2B78C9D8}" destId="{E08B0BC9-EEC4-4021-8721-F7613FAF1353}" srcOrd="2" destOrd="0" presId="urn:microsoft.com/office/officeart/2005/8/layout/hierarchy3"/>
    <dgm:cxn modelId="{1EC910F6-7A29-40EB-8DFC-D20435870650}" type="presParOf" srcId="{B2913C3A-E4E8-4A4A-A1D8-F96D2B78C9D8}" destId="{9A74ECB9-2572-4A5E-92DA-DA6F74C4E8D6}" srcOrd="3" destOrd="0" presId="urn:microsoft.com/office/officeart/2005/8/layout/hierarchy3"/>
    <dgm:cxn modelId="{828CB737-0D66-4051-B7E2-19AC3E1FB6A2}" type="presParOf" srcId="{B2913C3A-E4E8-4A4A-A1D8-F96D2B78C9D8}" destId="{C167E619-F645-4A19-A353-BEF3E6EA75BA}" srcOrd="4" destOrd="0" presId="urn:microsoft.com/office/officeart/2005/8/layout/hierarchy3"/>
    <dgm:cxn modelId="{BC47F439-4AE1-48CA-81FB-5EC70DB30AA7}" type="presParOf" srcId="{B2913C3A-E4E8-4A4A-A1D8-F96D2B78C9D8}" destId="{A3CC1537-3CE4-41B9-B29A-905BC1EFE67D}" srcOrd="5" destOrd="0" presId="urn:microsoft.com/office/officeart/2005/8/layout/hierarchy3"/>
    <dgm:cxn modelId="{D252E8B0-35B8-49A2-9A13-A9ECFFC062B5}" type="presParOf" srcId="{B2913C3A-E4E8-4A4A-A1D8-F96D2B78C9D8}" destId="{21883C7D-683B-45C3-928E-83A1BC9CF932}" srcOrd="6" destOrd="0" presId="urn:microsoft.com/office/officeart/2005/8/layout/hierarchy3"/>
    <dgm:cxn modelId="{8FC1E906-1478-4492-9B07-54336A7139E6}" type="presParOf" srcId="{B2913C3A-E4E8-4A4A-A1D8-F96D2B78C9D8}" destId="{4EBC651E-84FF-4C0A-87F3-68F2D1A3CC2C}" srcOrd="7" destOrd="0" presId="urn:microsoft.com/office/officeart/2005/8/layout/hierarchy3"/>
    <dgm:cxn modelId="{B3B706EC-F28F-4268-82D0-FE68797C541C}" type="presParOf" srcId="{B2913C3A-E4E8-4A4A-A1D8-F96D2B78C9D8}" destId="{B21DE22F-5D00-41F5-BE44-5FE1642678F3}" srcOrd="8" destOrd="0" presId="urn:microsoft.com/office/officeart/2005/8/layout/hierarchy3"/>
    <dgm:cxn modelId="{7A079888-A1E0-428D-AE3C-6F7FCB18E139}" type="presParOf" srcId="{B2913C3A-E4E8-4A4A-A1D8-F96D2B78C9D8}" destId="{48525718-2BD3-4DA9-9763-AA1D5260CF5B}" srcOrd="9" destOrd="0" presId="urn:microsoft.com/office/officeart/2005/8/layout/hierarchy3"/>
    <dgm:cxn modelId="{41259766-A832-4DC7-9DE0-87E251412D81}" type="presParOf" srcId="{B2913C3A-E4E8-4A4A-A1D8-F96D2B78C9D8}" destId="{5D54C256-E41D-40DB-8F51-75C63DEBA220}" srcOrd="10" destOrd="0" presId="urn:microsoft.com/office/officeart/2005/8/layout/hierarchy3"/>
    <dgm:cxn modelId="{45261960-47C1-46EA-B105-A81C77DE5577}" type="presParOf" srcId="{B2913C3A-E4E8-4A4A-A1D8-F96D2B78C9D8}" destId="{0451FB28-64E1-4CA0-8636-482B82DDC778}" srcOrd="11" destOrd="0" presId="urn:microsoft.com/office/officeart/2005/8/layout/hierarchy3"/>
    <dgm:cxn modelId="{0403A211-A1F7-422D-B298-49FB2CAFFCC0}" type="presParOf" srcId="{6545F4F3-2ED9-4BC0-9537-0E660FE686E9}" destId="{E0169436-AFC6-4C22-9A3E-78D0D0B22AC0}" srcOrd="1" destOrd="0" presId="urn:microsoft.com/office/officeart/2005/8/layout/hierarchy3"/>
    <dgm:cxn modelId="{4F8669A8-D8C7-4227-977E-F84B4ED8B784}" type="presParOf" srcId="{E0169436-AFC6-4C22-9A3E-78D0D0B22AC0}" destId="{20B23173-4921-47F9-999F-650312605244}" srcOrd="0" destOrd="0" presId="urn:microsoft.com/office/officeart/2005/8/layout/hierarchy3"/>
    <dgm:cxn modelId="{4B7C2A48-4A92-4D09-8FB7-8DBB1C0940B5}" type="presParOf" srcId="{20B23173-4921-47F9-999F-650312605244}" destId="{9DFBF278-FD70-4F88-963D-A8EFFECE36E5}" srcOrd="0" destOrd="0" presId="urn:microsoft.com/office/officeart/2005/8/layout/hierarchy3"/>
    <dgm:cxn modelId="{2B30026C-574A-4827-81AE-D2CC4C6379B8}" type="presParOf" srcId="{20B23173-4921-47F9-999F-650312605244}" destId="{709D2BE1-0E38-48EB-80A4-78E838C8475F}" srcOrd="1" destOrd="0" presId="urn:microsoft.com/office/officeart/2005/8/layout/hierarchy3"/>
    <dgm:cxn modelId="{EC6580B2-B2F5-4DDC-B5D0-F4A5811F35DF}" type="presParOf" srcId="{E0169436-AFC6-4C22-9A3E-78D0D0B22AC0}" destId="{3B1A25E6-233F-46FF-9670-4CFCBC6EDB67}" srcOrd="1" destOrd="0" presId="urn:microsoft.com/office/officeart/2005/8/layout/hierarchy3"/>
    <dgm:cxn modelId="{09F9C8E6-4CE3-450D-B178-35C40F8EE693}" type="presParOf" srcId="{3B1A25E6-233F-46FF-9670-4CFCBC6EDB67}" destId="{86E07DAE-1F41-4A80-A519-5D2AC356DDB3}" srcOrd="0" destOrd="0" presId="urn:microsoft.com/office/officeart/2005/8/layout/hierarchy3"/>
    <dgm:cxn modelId="{3BFDE7ED-420C-4B22-AEED-BE1F2BA9D455}" type="presParOf" srcId="{3B1A25E6-233F-46FF-9670-4CFCBC6EDB67}" destId="{C8B1C6E5-C03A-40BA-ADF0-25FDBFBF6C77}" srcOrd="1" destOrd="0" presId="urn:microsoft.com/office/officeart/2005/8/layout/hierarchy3"/>
    <dgm:cxn modelId="{0B903EA1-B40E-4DF7-98DC-EDE219CB31BE}" type="presParOf" srcId="{3B1A25E6-233F-46FF-9670-4CFCBC6EDB67}" destId="{52FFD2D2-D7C7-49EF-BA06-9C1D3C76F9A0}" srcOrd="2" destOrd="0" presId="urn:microsoft.com/office/officeart/2005/8/layout/hierarchy3"/>
    <dgm:cxn modelId="{BD7FDE33-5E0D-4AB7-A04C-2B815229B285}" type="presParOf" srcId="{3B1A25E6-233F-46FF-9670-4CFCBC6EDB67}" destId="{201D3151-27C9-4769-9DD1-B77D747AAD9D}" srcOrd="3" destOrd="0" presId="urn:microsoft.com/office/officeart/2005/8/layout/hierarchy3"/>
    <dgm:cxn modelId="{0666D6FC-33D5-4F1D-9345-6E60AA73E88C}" type="presParOf" srcId="{3B1A25E6-233F-46FF-9670-4CFCBC6EDB67}" destId="{90E2F66D-1C75-44F0-8028-EE74FBC4A5C0}" srcOrd="4" destOrd="0" presId="urn:microsoft.com/office/officeart/2005/8/layout/hierarchy3"/>
    <dgm:cxn modelId="{97CC1E94-F2AC-4F86-BAEA-9FBDA9150B2E}" type="presParOf" srcId="{3B1A25E6-233F-46FF-9670-4CFCBC6EDB67}" destId="{0912502D-A0A3-407D-896F-296A54BD8C59}" srcOrd="5" destOrd="0" presId="urn:microsoft.com/office/officeart/2005/8/layout/hierarchy3"/>
    <dgm:cxn modelId="{9F21F687-D985-4E23-8727-A4CBD04B678E}" type="presParOf" srcId="{3B1A25E6-233F-46FF-9670-4CFCBC6EDB67}" destId="{4CF493C7-10F8-4731-A4D3-EEBF85811710}" srcOrd="6" destOrd="0" presId="urn:microsoft.com/office/officeart/2005/8/layout/hierarchy3"/>
    <dgm:cxn modelId="{9906D6EE-E098-4487-9C0B-A50944C3DB2C}" type="presParOf" srcId="{3B1A25E6-233F-46FF-9670-4CFCBC6EDB67}" destId="{BE967EE5-CB57-434D-9A84-E5C7938D0BF9}" srcOrd="7" destOrd="0" presId="urn:microsoft.com/office/officeart/2005/8/layout/hierarchy3"/>
    <dgm:cxn modelId="{822DCB0C-740A-4EF6-83EF-B9AC994DE261}" type="presParOf" srcId="{3B1A25E6-233F-46FF-9670-4CFCBC6EDB67}" destId="{E26B6F7D-A96F-4B64-8F86-A5AA3D3922D5}" srcOrd="8" destOrd="0" presId="urn:microsoft.com/office/officeart/2005/8/layout/hierarchy3"/>
    <dgm:cxn modelId="{3BF4AB00-6843-4DD4-9C03-E79848AA3633}" type="presParOf" srcId="{3B1A25E6-233F-46FF-9670-4CFCBC6EDB67}" destId="{2777F835-429A-4BE7-9841-865960750975}" srcOrd="9" destOrd="0" presId="urn:microsoft.com/office/officeart/2005/8/layout/hierarchy3"/>
    <dgm:cxn modelId="{9F48E123-E8DC-4335-B046-9680E79A9CFF}" type="presParOf" srcId="{3B1A25E6-233F-46FF-9670-4CFCBC6EDB67}" destId="{754A731A-DEE6-4A76-BB40-D173772BFDA4}" srcOrd="10" destOrd="0" presId="urn:microsoft.com/office/officeart/2005/8/layout/hierarchy3"/>
    <dgm:cxn modelId="{10CF23AA-1AE4-4B0F-B0EF-E2811DD23CB4}" type="presParOf" srcId="{3B1A25E6-233F-46FF-9670-4CFCBC6EDB67}" destId="{6B13CB18-41FA-4740-A08F-7BE5D5513F91}" srcOrd="11" destOrd="0" presId="urn:microsoft.com/office/officeart/2005/8/layout/hierarchy3"/>
    <dgm:cxn modelId="{685CB2CA-2304-47D3-B501-261F58BFDA50}" type="presParOf" srcId="{6545F4F3-2ED9-4BC0-9537-0E660FE686E9}" destId="{6D1495EC-68A3-4BCB-B187-0B0837F08D3D}" srcOrd="2" destOrd="0" presId="urn:microsoft.com/office/officeart/2005/8/layout/hierarchy3"/>
    <dgm:cxn modelId="{B55FBBE3-B4FB-4F37-9E52-BC5DE06A5051}" type="presParOf" srcId="{6D1495EC-68A3-4BCB-B187-0B0837F08D3D}" destId="{1FA3B2B7-77E5-4DFE-A834-D8C75E3550A5}" srcOrd="0" destOrd="0" presId="urn:microsoft.com/office/officeart/2005/8/layout/hierarchy3"/>
    <dgm:cxn modelId="{DB7F53F3-ADB2-4635-8D5B-E878CE471539}" type="presParOf" srcId="{1FA3B2B7-77E5-4DFE-A834-D8C75E3550A5}" destId="{597C9433-1B18-48C1-AFF3-FB60E5FE9E19}" srcOrd="0" destOrd="0" presId="urn:microsoft.com/office/officeart/2005/8/layout/hierarchy3"/>
    <dgm:cxn modelId="{1324634D-1540-4890-9D7D-2F3E3BBD1327}" type="presParOf" srcId="{1FA3B2B7-77E5-4DFE-A834-D8C75E3550A5}" destId="{1608B686-0B5F-4999-B594-514881568481}" srcOrd="1" destOrd="0" presId="urn:microsoft.com/office/officeart/2005/8/layout/hierarchy3"/>
    <dgm:cxn modelId="{6577F748-08B6-4366-BFC7-C3DEAE6B5507}" type="presParOf" srcId="{6D1495EC-68A3-4BCB-B187-0B0837F08D3D}" destId="{DD47A2FF-960E-49EA-92B8-97DD2C542837}" srcOrd="1" destOrd="0" presId="urn:microsoft.com/office/officeart/2005/8/layout/hierarchy3"/>
    <dgm:cxn modelId="{391FB132-2906-4AB0-9031-4D18AF18DE42}" type="presParOf" srcId="{DD47A2FF-960E-49EA-92B8-97DD2C542837}" destId="{86D49F24-6483-401C-A135-DCCF8359554C}" srcOrd="0" destOrd="0" presId="urn:microsoft.com/office/officeart/2005/8/layout/hierarchy3"/>
    <dgm:cxn modelId="{1F07AE9D-7216-408D-B56E-A90BFCCE026E}" type="presParOf" srcId="{DD47A2FF-960E-49EA-92B8-97DD2C542837}" destId="{23DE1322-95F6-43BB-9EC0-A12C1583F3BF}" srcOrd="1" destOrd="0" presId="urn:microsoft.com/office/officeart/2005/8/layout/hierarchy3"/>
    <dgm:cxn modelId="{D024229A-2224-4DA3-A1C1-1BDF99E0A892}" type="presParOf" srcId="{DD47A2FF-960E-49EA-92B8-97DD2C542837}" destId="{61CF2BFE-5866-42E3-BAEB-54948F849D6C}" srcOrd="2" destOrd="0" presId="urn:microsoft.com/office/officeart/2005/8/layout/hierarchy3"/>
    <dgm:cxn modelId="{0F7485FB-6902-4B9E-A595-68124830D3D3}" type="presParOf" srcId="{DD47A2FF-960E-49EA-92B8-97DD2C542837}" destId="{3E6052EC-3037-492B-BA68-AA0319AC5C48}" srcOrd="3" destOrd="0" presId="urn:microsoft.com/office/officeart/2005/8/layout/hierarchy3"/>
    <dgm:cxn modelId="{B2206DEF-03AE-4A6C-98DB-B84E0E64E18A}" type="presParOf" srcId="{DD47A2FF-960E-49EA-92B8-97DD2C542837}" destId="{EF32BF4C-0C87-46FC-A171-D91AF24DF4FB}" srcOrd="4" destOrd="0" presId="urn:microsoft.com/office/officeart/2005/8/layout/hierarchy3"/>
    <dgm:cxn modelId="{DE5B0DA9-0EE5-43B0-A813-D693877945D3}" type="presParOf" srcId="{DD47A2FF-960E-49EA-92B8-97DD2C542837}" destId="{0946C095-1337-4569-A4AD-C3A1C58A711D}" srcOrd="5" destOrd="0" presId="urn:microsoft.com/office/officeart/2005/8/layout/hierarchy3"/>
    <dgm:cxn modelId="{86E3F70E-5761-44CA-B1CC-3D8736A5A7CA}" type="presParOf" srcId="{DD47A2FF-960E-49EA-92B8-97DD2C542837}" destId="{C2890BA2-FC8E-4397-952E-F21DC93C935A}" srcOrd="6" destOrd="0" presId="urn:microsoft.com/office/officeart/2005/8/layout/hierarchy3"/>
    <dgm:cxn modelId="{F234C533-FAE8-45EC-9664-3986B7B7BAF3}" type="presParOf" srcId="{DD47A2FF-960E-49EA-92B8-97DD2C542837}" destId="{42F0D9F4-ED58-4B1C-A533-A11C73EF8103}" srcOrd="7" destOrd="0" presId="urn:microsoft.com/office/officeart/2005/8/layout/hierarchy3"/>
    <dgm:cxn modelId="{D7CD242F-D35E-486B-B91D-4C2B8CA68B71}" type="presParOf" srcId="{DD47A2FF-960E-49EA-92B8-97DD2C542837}" destId="{082C79A8-079C-48D3-8ADC-91FC48AAB313}" srcOrd="8" destOrd="0" presId="urn:microsoft.com/office/officeart/2005/8/layout/hierarchy3"/>
    <dgm:cxn modelId="{BF3AE9D3-32A1-40B0-88F2-2DDC6C78D54B}" type="presParOf" srcId="{DD47A2FF-960E-49EA-92B8-97DD2C542837}" destId="{1773A7FF-D308-4121-BBEE-B4E7C09179A7}" srcOrd="9" destOrd="0" presId="urn:microsoft.com/office/officeart/2005/8/layout/hierarchy3"/>
    <dgm:cxn modelId="{82FC2325-0597-4553-B60A-721AFF0B2230}" type="presParOf" srcId="{DD47A2FF-960E-49EA-92B8-97DD2C542837}" destId="{FC3FAA24-EACD-40BD-90CB-B035DA5D8079}" srcOrd="10" destOrd="0" presId="urn:microsoft.com/office/officeart/2005/8/layout/hierarchy3"/>
    <dgm:cxn modelId="{FA213D1A-24C0-462B-9E7E-5BC00300F2FA}" type="presParOf" srcId="{DD47A2FF-960E-49EA-92B8-97DD2C542837}" destId="{16212AE7-06A3-434B-A729-412E1AF03E4C}" srcOrd="11" destOrd="0" presId="urn:microsoft.com/office/officeart/2005/8/layout/hierarchy3"/>
    <dgm:cxn modelId="{587276EC-FFA7-4F91-AA86-7723EDD919ED}" type="presParOf" srcId="{6545F4F3-2ED9-4BC0-9537-0E660FE686E9}" destId="{AABD0B3C-BB91-4E9E-91DC-A52283547503}" srcOrd="3" destOrd="0" presId="urn:microsoft.com/office/officeart/2005/8/layout/hierarchy3"/>
    <dgm:cxn modelId="{6D52FE6F-ED98-4207-99A3-5FD298220EA2}" type="presParOf" srcId="{AABD0B3C-BB91-4E9E-91DC-A52283547503}" destId="{E834FA94-1D84-47B6-AEBE-076AC8A2699D}" srcOrd="0" destOrd="0" presId="urn:microsoft.com/office/officeart/2005/8/layout/hierarchy3"/>
    <dgm:cxn modelId="{D7763634-D672-40DA-ABA2-2B02010CF648}" type="presParOf" srcId="{E834FA94-1D84-47B6-AEBE-076AC8A2699D}" destId="{12BBFCAE-6A29-435F-A05E-11707FCE014B}" srcOrd="0" destOrd="0" presId="urn:microsoft.com/office/officeart/2005/8/layout/hierarchy3"/>
    <dgm:cxn modelId="{0DA6F0A1-9A4E-4CF5-AB3F-CF7C11BB064D}" type="presParOf" srcId="{E834FA94-1D84-47B6-AEBE-076AC8A2699D}" destId="{015B0039-0E6C-4ED9-A009-D5663684492A}" srcOrd="1" destOrd="0" presId="urn:microsoft.com/office/officeart/2005/8/layout/hierarchy3"/>
    <dgm:cxn modelId="{E482D573-7CEC-4409-AF11-6534A937D145}" type="presParOf" srcId="{AABD0B3C-BB91-4E9E-91DC-A52283547503}" destId="{87618B9E-C9E7-4A8D-8138-5EF752BC4AAD}" srcOrd="1" destOrd="0" presId="urn:microsoft.com/office/officeart/2005/8/layout/hierarchy3"/>
    <dgm:cxn modelId="{7947D1E3-305B-4B80-AA55-871DDA7AF0B8}" type="presParOf" srcId="{87618B9E-C9E7-4A8D-8138-5EF752BC4AAD}" destId="{32E881AA-5447-40BA-9853-DDFD34914958}" srcOrd="0" destOrd="0" presId="urn:microsoft.com/office/officeart/2005/8/layout/hierarchy3"/>
    <dgm:cxn modelId="{73F3165D-78F1-4DCD-B5FF-B42ED9705031}" type="presParOf" srcId="{87618B9E-C9E7-4A8D-8138-5EF752BC4AAD}" destId="{B85502CB-B603-4D76-A50F-E46115A0C3ED}" srcOrd="1" destOrd="0" presId="urn:microsoft.com/office/officeart/2005/8/layout/hierarchy3"/>
    <dgm:cxn modelId="{91FCDD3C-4551-479C-9024-9BAC250605BA}" type="presParOf" srcId="{87618B9E-C9E7-4A8D-8138-5EF752BC4AAD}" destId="{117FC167-6694-4276-9ADE-129BF990A3F4}" srcOrd="2" destOrd="0" presId="urn:microsoft.com/office/officeart/2005/8/layout/hierarchy3"/>
    <dgm:cxn modelId="{99E3EAD6-6427-4625-A467-BAB439A17E38}" type="presParOf" srcId="{87618B9E-C9E7-4A8D-8138-5EF752BC4AAD}" destId="{FE83B380-5ADC-4FC0-A7DC-8F605F8BA817}" srcOrd="3" destOrd="0" presId="urn:microsoft.com/office/officeart/2005/8/layout/hierarchy3"/>
    <dgm:cxn modelId="{A5FC9E6E-102E-4DCE-83CB-08BFD987DB92}" type="presParOf" srcId="{87618B9E-C9E7-4A8D-8138-5EF752BC4AAD}" destId="{4E7157B5-5B8D-4864-B6CC-A8B6D9F13D7E}" srcOrd="4" destOrd="0" presId="urn:microsoft.com/office/officeart/2005/8/layout/hierarchy3"/>
    <dgm:cxn modelId="{CC91CAF0-B38F-4E20-A7D5-6E5226D2B3FD}" type="presParOf" srcId="{87618B9E-C9E7-4A8D-8138-5EF752BC4AAD}" destId="{DA34EEBA-B50C-4BE9-A4E8-879DDB85D3CD}" srcOrd="5" destOrd="0" presId="urn:microsoft.com/office/officeart/2005/8/layout/hierarchy3"/>
    <dgm:cxn modelId="{C59FA5E7-BBCD-49DC-A62B-EE7320DE2630}" type="presParOf" srcId="{87618B9E-C9E7-4A8D-8138-5EF752BC4AAD}" destId="{6175AC1C-866E-4053-BF0B-DD1D89793C7E}" srcOrd="6" destOrd="0" presId="urn:microsoft.com/office/officeart/2005/8/layout/hierarchy3"/>
    <dgm:cxn modelId="{E3C1A438-94A4-4B51-A707-F1D71D399F10}" type="presParOf" srcId="{87618B9E-C9E7-4A8D-8138-5EF752BC4AAD}" destId="{96CFA6AB-F0DC-4FD3-B72B-D0C4B91D4261}" srcOrd="7" destOrd="0" presId="urn:microsoft.com/office/officeart/2005/8/layout/hierarchy3"/>
    <dgm:cxn modelId="{DA37F230-6A67-453B-B380-E33604682F9C}" type="presParOf" srcId="{87618B9E-C9E7-4A8D-8138-5EF752BC4AAD}" destId="{F66506E7-E85C-45EE-9BF9-F9214296FF8E}" srcOrd="8" destOrd="0" presId="urn:microsoft.com/office/officeart/2005/8/layout/hierarchy3"/>
    <dgm:cxn modelId="{093A0DD9-DE74-4D83-AFAA-D525254DFCF6}" type="presParOf" srcId="{87618B9E-C9E7-4A8D-8138-5EF752BC4AAD}" destId="{E962CCE6-1AAF-4A3A-BB85-48C1D6EF6F9E}" srcOrd="9" destOrd="0" presId="urn:microsoft.com/office/officeart/2005/8/layout/hierarchy3"/>
    <dgm:cxn modelId="{02F4BF7A-9952-4650-B40D-E0C49B8F3511}" type="presParOf" srcId="{87618B9E-C9E7-4A8D-8138-5EF752BC4AAD}" destId="{6DAAECF8-CBB3-411A-BE15-DE07DE0CB281}" srcOrd="10" destOrd="0" presId="urn:microsoft.com/office/officeart/2005/8/layout/hierarchy3"/>
    <dgm:cxn modelId="{F66F61F0-9822-4EC4-8F2F-F304FDCC37D2}" type="presParOf" srcId="{87618B9E-C9E7-4A8D-8138-5EF752BC4AAD}" destId="{D7978861-7271-4970-9FFF-DA5A2547226F}" srcOrd="11" destOrd="0" presId="urn:microsoft.com/office/officeart/2005/8/layout/hierarchy3"/>
    <dgm:cxn modelId="{44C9C45C-BDAB-4227-B423-BCE5E878494F}" type="presParOf" srcId="{6545F4F3-2ED9-4BC0-9537-0E660FE686E9}" destId="{450A676F-DB8F-4C09-85C8-4CDEBA391C2A}" srcOrd="4" destOrd="0" presId="urn:microsoft.com/office/officeart/2005/8/layout/hierarchy3"/>
    <dgm:cxn modelId="{09F2F96B-CAE9-4047-A785-D973396ADDC5}" type="presParOf" srcId="{450A676F-DB8F-4C09-85C8-4CDEBA391C2A}" destId="{21765FAD-17C1-40D7-8FB9-376615432543}" srcOrd="0" destOrd="0" presId="urn:microsoft.com/office/officeart/2005/8/layout/hierarchy3"/>
    <dgm:cxn modelId="{B865F046-89E8-468D-AB11-D5EF5FDF4312}" type="presParOf" srcId="{21765FAD-17C1-40D7-8FB9-376615432543}" destId="{385590B3-5B57-488D-BB6D-5117341E7A2D}" srcOrd="0" destOrd="0" presId="urn:microsoft.com/office/officeart/2005/8/layout/hierarchy3"/>
    <dgm:cxn modelId="{44A12C4B-5FBC-44E9-BB52-7027A98A0FE8}" type="presParOf" srcId="{21765FAD-17C1-40D7-8FB9-376615432543}" destId="{97552FFD-F391-45A2-9863-30B19CD2CC04}" srcOrd="1" destOrd="0" presId="urn:microsoft.com/office/officeart/2005/8/layout/hierarchy3"/>
    <dgm:cxn modelId="{941B350C-FFF4-4DD9-97B6-F794D297E1ED}" type="presParOf" srcId="{450A676F-DB8F-4C09-85C8-4CDEBA391C2A}" destId="{36CD201A-8DB3-41B0-9582-8E7AFBB2FB9A}" srcOrd="1" destOrd="0" presId="urn:microsoft.com/office/officeart/2005/8/layout/hierarchy3"/>
    <dgm:cxn modelId="{A8C70950-9901-4D24-B129-2BB24F9C4C39}" type="presParOf" srcId="{36CD201A-8DB3-41B0-9582-8E7AFBB2FB9A}" destId="{EEC728D0-1340-4D88-9C53-D6336CDA14EF}" srcOrd="0" destOrd="0" presId="urn:microsoft.com/office/officeart/2005/8/layout/hierarchy3"/>
    <dgm:cxn modelId="{E9E73320-E7DA-4BDC-B213-D0A9D4C38814}" type="presParOf" srcId="{36CD201A-8DB3-41B0-9582-8E7AFBB2FB9A}" destId="{40795EB1-3871-480D-BFA6-00A54C1AB2EA}" srcOrd="1" destOrd="0" presId="urn:microsoft.com/office/officeart/2005/8/layout/hierarchy3"/>
    <dgm:cxn modelId="{17E25BB1-9331-4577-A43E-1BD420C19298}" type="presParOf" srcId="{36CD201A-8DB3-41B0-9582-8E7AFBB2FB9A}" destId="{667F3267-C7C1-49F7-979B-6288C7C3315D}" srcOrd="2" destOrd="0" presId="urn:microsoft.com/office/officeart/2005/8/layout/hierarchy3"/>
    <dgm:cxn modelId="{E7AEC8A5-1213-4731-B390-34D02BAA745F}" type="presParOf" srcId="{36CD201A-8DB3-41B0-9582-8E7AFBB2FB9A}" destId="{FA4F4316-5B37-4986-9AD4-6B33B3C8C267}" srcOrd="3" destOrd="0" presId="urn:microsoft.com/office/officeart/2005/8/layout/hierarchy3"/>
    <dgm:cxn modelId="{D7EB11E2-9B85-478F-A424-17450496D3B6}" type="presParOf" srcId="{36CD201A-8DB3-41B0-9582-8E7AFBB2FB9A}" destId="{F94AD466-7A1E-409D-8364-EF5CB3DFF48F}" srcOrd="4" destOrd="0" presId="urn:microsoft.com/office/officeart/2005/8/layout/hierarchy3"/>
    <dgm:cxn modelId="{C7C6B43A-C2AB-4869-82A6-49BDF7D3F277}" type="presParOf" srcId="{36CD201A-8DB3-41B0-9582-8E7AFBB2FB9A}" destId="{A121A45B-CF8A-49EE-8994-2F2BF1FAFFCF}" srcOrd="5" destOrd="0" presId="urn:microsoft.com/office/officeart/2005/8/layout/hierarchy3"/>
    <dgm:cxn modelId="{38EBD307-56F5-48BC-8D7A-4CA140DEEA09}" type="presParOf" srcId="{36CD201A-8DB3-41B0-9582-8E7AFBB2FB9A}" destId="{2177B772-8C8E-4DD2-8284-C308661C11EC}" srcOrd="6" destOrd="0" presId="urn:microsoft.com/office/officeart/2005/8/layout/hierarchy3"/>
    <dgm:cxn modelId="{1CB9113B-6BAA-4A1A-B9D8-B071DCFDF77A}" type="presParOf" srcId="{36CD201A-8DB3-41B0-9582-8E7AFBB2FB9A}" destId="{88F19AE7-34A6-487C-9201-3B9860B92E8F}" srcOrd="7" destOrd="0" presId="urn:microsoft.com/office/officeart/2005/8/layout/hierarchy3"/>
    <dgm:cxn modelId="{4D8CA493-F6CC-4B42-BD1F-A9B1D377CB56}" type="presParOf" srcId="{36CD201A-8DB3-41B0-9582-8E7AFBB2FB9A}" destId="{A77E8DB8-9875-4C15-9BCD-2E935913102B}" srcOrd="8" destOrd="0" presId="urn:microsoft.com/office/officeart/2005/8/layout/hierarchy3"/>
    <dgm:cxn modelId="{876823AD-1965-4686-BF95-2C0A28416C09}" type="presParOf" srcId="{36CD201A-8DB3-41B0-9582-8E7AFBB2FB9A}" destId="{CAD7178B-6131-4F96-8A30-8BD0485FFD85}" srcOrd="9" destOrd="0" presId="urn:microsoft.com/office/officeart/2005/8/layout/hierarchy3"/>
    <dgm:cxn modelId="{3C130A07-C998-4079-9BFB-F6E7341DE091}" type="presParOf" srcId="{36CD201A-8DB3-41B0-9582-8E7AFBB2FB9A}" destId="{0E926717-39AC-41E5-A8B4-FC2EB7F4EBCF}" srcOrd="10" destOrd="0" presId="urn:microsoft.com/office/officeart/2005/8/layout/hierarchy3"/>
    <dgm:cxn modelId="{A4BCE440-424A-43AB-B604-50DAF794CC57}" type="presParOf" srcId="{36CD201A-8DB3-41B0-9582-8E7AFBB2FB9A}" destId="{29287012-A76F-448F-AD90-172962F5FBDB}" srcOrd="11" destOrd="0" presId="urn:microsoft.com/office/officeart/2005/8/layout/hierarchy3"/>
    <dgm:cxn modelId="{1DCEA6E0-1261-40B7-BDA6-18AC901DD6B3}" type="presParOf" srcId="{6545F4F3-2ED9-4BC0-9537-0E660FE686E9}" destId="{1DC37B82-19C7-432C-B72A-DC124CF37390}" srcOrd="5" destOrd="0" presId="urn:microsoft.com/office/officeart/2005/8/layout/hierarchy3"/>
    <dgm:cxn modelId="{BC73FD22-CC14-43EA-B141-D1A768052976}" type="presParOf" srcId="{1DC37B82-19C7-432C-B72A-DC124CF37390}" destId="{6AF115E8-9E01-4E70-BCBD-47DA4C2709F4}" srcOrd="0" destOrd="0" presId="urn:microsoft.com/office/officeart/2005/8/layout/hierarchy3"/>
    <dgm:cxn modelId="{5C22221E-74CA-4291-87A4-CF5504875329}" type="presParOf" srcId="{6AF115E8-9E01-4E70-BCBD-47DA4C2709F4}" destId="{2F991C55-DF5E-48A4-8364-00C5D33D1D64}" srcOrd="0" destOrd="0" presId="urn:microsoft.com/office/officeart/2005/8/layout/hierarchy3"/>
    <dgm:cxn modelId="{9559F6E5-6FD7-4212-AD19-249EF9B6597E}" type="presParOf" srcId="{6AF115E8-9E01-4E70-BCBD-47DA4C2709F4}" destId="{F6507C6B-4FB8-4B84-A388-A84B6645D317}" srcOrd="1" destOrd="0" presId="urn:microsoft.com/office/officeart/2005/8/layout/hierarchy3"/>
    <dgm:cxn modelId="{52DD1655-0B3A-4025-B7D2-2CF7CC0DE2B2}" type="presParOf" srcId="{1DC37B82-19C7-432C-B72A-DC124CF37390}" destId="{14016EBB-859B-4043-8DF4-486377864653}" srcOrd="1" destOrd="0" presId="urn:microsoft.com/office/officeart/2005/8/layout/hierarchy3"/>
    <dgm:cxn modelId="{7B54B06E-E8B8-4AF1-8EC0-B9FF98F94623}" type="presParOf" srcId="{14016EBB-859B-4043-8DF4-486377864653}" destId="{4071FD05-078E-4E54-9F01-828CCE014448}" srcOrd="0" destOrd="0" presId="urn:microsoft.com/office/officeart/2005/8/layout/hierarchy3"/>
    <dgm:cxn modelId="{50970AD6-6F11-41F2-BBA4-7BBB85E626EB}" type="presParOf" srcId="{14016EBB-859B-4043-8DF4-486377864653}" destId="{F65BFA9C-B994-4826-950D-5E17BFE7DDC0}" srcOrd="1" destOrd="0" presId="urn:microsoft.com/office/officeart/2005/8/layout/hierarchy3"/>
    <dgm:cxn modelId="{A81FAED9-1159-4677-B9FF-C6303A58A7B7}" type="presParOf" srcId="{14016EBB-859B-4043-8DF4-486377864653}" destId="{83CFB229-DD13-481B-9230-0B60E3C621B1}" srcOrd="2" destOrd="0" presId="urn:microsoft.com/office/officeart/2005/8/layout/hierarchy3"/>
    <dgm:cxn modelId="{4FD79F4B-8023-422D-A409-F7DDC01D58C1}" type="presParOf" srcId="{14016EBB-859B-4043-8DF4-486377864653}" destId="{CF07BA5B-E300-408D-A152-55F6CA7FFC71}" srcOrd="3" destOrd="0" presId="urn:microsoft.com/office/officeart/2005/8/layout/hierarchy3"/>
    <dgm:cxn modelId="{1912C001-E9BE-4EA1-9451-7D6F92B3BF51}" type="presParOf" srcId="{14016EBB-859B-4043-8DF4-486377864653}" destId="{714C7086-F5F0-4DF6-BDF0-1371F0B7D6C4}" srcOrd="4" destOrd="0" presId="urn:microsoft.com/office/officeart/2005/8/layout/hierarchy3"/>
    <dgm:cxn modelId="{CB192A9A-C8C7-48B8-8B1A-2B5CE6BE55DE}" type="presParOf" srcId="{14016EBB-859B-4043-8DF4-486377864653}" destId="{AD44CFF6-3C36-45C0-B59C-B3FDFD526795}" srcOrd="5" destOrd="0" presId="urn:microsoft.com/office/officeart/2005/8/layout/hierarchy3"/>
    <dgm:cxn modelId="{616E22FF-0D6A-4DA9-88D4-5CAD1C9C043D}" type="presParOf" srcId="{14016EBB-859B-4043-8DF4-486377864653}" destId="{B8D0E5CC-516C-4BB1-A28D-6D916BD6EA8A}" srcOrd="6" destOrd="0" presId="urn:microsoft.com/office/officeart/2005/8/layout/hierarchy3"/>
    <dgm:cxn modelId="{CAA1A8CC-0AED-4809-A104-0893BB2D2C28}" type="presParOf" srcId="{14016EBB-859B-4043-8DF4-486377864653}" destId="{B853BE80-51B8-413F-A14C-BDFC3DFE06A0}" srcOrd="7" destOrd="0" presId="urn:microsoft.com/office/officeart/2005/8/layout/hierarchy3"/>
    <dgm:cxn modelId="{5286555A-D095-4DC2-AB02-15D1B9BD6610}" type="presParOf" srcId="{14016EBB-859B-4043-8DF4-486377864653}" destId="{835B73A2-AD49-42E2-B68F-98A0DCC351D5}" srcOrd="8" destOrd="0" presId="urn:microsoft.com/office/officeart/2005/8/layout/hierarchy3"/>
    <dgm:cxn modelId="{11E5573E-9D2E-4771-82F8-553C11052E73}" type="presParOf" srcId="{14016EBB-859B-4043-8DF4-486377864653}" destId="{6B511763-8B44-459D-B992-FAD460395A54}" srcOrd="9" destOrd="0" presId="urn:microsoft.com/office/officeart/2005/8/layout/hierarchy3"/>
    <dgm:cxn modelId="{0AC7EB18-4519-4E93-ACF8-E2635801B467}" type="presParOf" srcId="{14016EBB-859B-4043-8DF4-486377864653}" destId="{0D71E5E7-5203-4614-9FBB-3E25B48C95A8}" srcOrd="10" destOrd="0" presId="urn:microsoft.com/office/officeart/2005/8/layout/hierarchy3"/>
    <dgm:cxn modelId="{560EB9BC-95C3-4EE0-9853-A295DBA220A3}" type="presParOf" srcId="{14016EBB-859B-4043-8DF4-486377864653}" destId="{740F4C2B-2E96-4AC1-8DA6-E11FC29B7151}" srcOrd="11" destOrd="0" presId="urn:microsoft.com/office/officeart/2005/8/layout/hierarchy3"/>
    <dgm:cxn modelId="{964FA464-FA36-44D9-B62C-3958CFF82E80}" type="presParOf" srcId="{6545F4F3-2ED9-4BC0-9537-0E660FE686E9}" destId="{D32D3DD2-81C3-4435-8995-D17B2E920205}" srcOrd="6" destOrd="0" presId="urn:microsoft.com/office/officeart/2005/8/layout/hierarchy3"/>
    <dgm:cxn modelId="{67746950-4B80-46CB-9F62-DB97FC35945C}" type="presParOf" srcId="{D32D3DD2-81C3-4435-8995-D17B2E920205}" destId="{099A136B-FF00-4E76-A37B-461680852497}" srcOrd="0" destOrd="0" presId="urn:microsoft.com/office/officeart/2005/8/layout/hierarchy3"/>
    <dgm:cxn modelId="{92E0BB3C-3492-4E1F-A180-9CECAF50F445}" type="presParOf" srcId="{099A136B-FF00-4E76-A37B-461680852497}" destId="{1A654951-DD10-4A6D-9886-D10D266C66D6}" srcOrd="0" destOrd="0" presId="urn:microsoft.com/office/officeart/2005/8/layout/hierarchy3"/>
    <dgm:cxn modelId="{258A768D-279C-4DBD-9182-DD20B8D581E4}" type="presParOf" srcId="{099A136B-FF00-4E76-A37B-461680852497}" destId="{F47C115E-8DB8-4A74-A973-90DA5BCB85AE}" srcOrd="1" destOrd="0" presId="urn:microsoft.com/office/officeart/2005/8/layout/hierarchy3"/>
    <dgm:cxn modelId="{3AFD3C79-FDE0-4BF1-8B62-7B037863CA93}" type="presParOf" srcId="{D32D3DD2-81C3-4435-8995-D17B2E920205}" destId="{33ECA554-94E5-4BE2-ACD5-77F36C8DC014}" srcOrd="1" destOrd="0" presId="urn:microsoft.com/office/officeart/2005/8/layout/hierarchy3"/>
    <dgm:cxn modelId="{CEEDE1E3-D6A6-4E3A-825B-8F73CE33A9CB}" type="presParOf" srcId="{33ECA554-94E5-4BE2-ACD5-77F36C8DC014}" destId="{7E421D68-7596-41F8-B503-6BE99F75B936}" srcOrd="0" destOrd="0" presId="urn:microsoft.com/office/officeart/2005/8/layout/hierarchy3"/>
    <dgm:cxn modelId="{5D223256-F50E-4C48-A3A3-8327B0713E44}" type="presParOf" srcId="{33ECA554-94E5-4BE2-ACD5-77F36C8DC014}" destId="{75DA3BD6-303D-4754-9F49-628D514760B3}" srcOrd="1" destOrd="0" presId="urn:microsoft.com/office/officeart/2005/8/layout/hierarchy3"/>
    <dgm:cxn modelId="{F4A768E4-B086-42FF-BFEE-782F4AB6059C}" type="presParOf" srcId="{33ECA554-94E5-4BE2-ACD5-77F36C8DC014}" destId="{6C604106-74B2-4296-9052-D35B89FAB08C}" srcOrd="2" destOrd="0" presId="urn:microsoft.com/office/officeart/2005/8/layout/hierarchy3"/>
    <dgm:cxn modelId="{FFABB7EF-824D-468E-B0F0-5465AE3D5D2E}" type="presParOf" srcId="{33ECA554-94E5-4BE2-ACD5-77F36C8DC014}" destId="{5BF31C99-B902-4BC2-83CD-848742778D63}" srcOrd="3" destOrd="0" presId="urn:microsoft.com/office/officeart/2005/8/layout/hierarchy3"/>
    <dgm:cxn modelId="{5C50F8C4-2540-4196-B883-AFB95F86D9E2}" type="presParOf" srcId="{33ECA554-94E5-4BE2-ACD5-77F36C8DC014}" destId="{9C53E469-7F28-4C5B-B14E-214AFC3422D7}" srcOrd="4" destOrd="0" presId="urn:microsoft.com/office/officeart/2005/8/layout/hierarchy3"/>
    <dgm:cxn modelId="{B8BB81C8-A969-47E4-AA6B-073CC7AA0D39}" type="presParOf" srcId="{33ECA554-94E5-4BE2-ACD5-77F36C8DC014}" destId="{BB52F29E-3E1E-494B-B720-697A9F97A9D4}" srcOrd="5" destOrd="0" presId="urn:microsoft.com/office/officeart/2005/8/layout/hierarchy3"/>
    <dgm:cxn modelId="{E4B3E567-A576-41D1-994C-92C6C474E5E2}" type="presParOf" srcId="{33ECA554-94E5-4BE2-ACD5-77F36C8DC014}" destId="{1BC6D983-DC68-446E-8373-D38BBF49464D}" srcOrd="6" destOrd="0" presId="urn:microsoft.com/office/officeart/2005/8/layout/hierarchy3"/>
    <dgm:cxn modelId="{81601F3A-CF82-496C-AA26-E0D08B163B07}" type="presParOf" srcId="{33ECA554-94E5-4BE2-ACD5-77F36C8DC014}" destId="{4F40827F-18E7-4B53-A422-FCED147E4829}" srcOrd="7" destOrd="0" presId="urn:microsoft.com/office/officeart/2005/8/layout/hierarchy3"/>
    <dgm:cxn modelId="{2CBB05A9-9764-4150-A27D-DD73F66CF8D1}" type="presParOf" srcId="{33ECA554-94E5-4BE2-ACD5-77F36C8DC014}" destId="{2636AD0C-1022-47EA-B0C6-F29D60470423}" srcOrd="8" destOrd="0" presId="urn:microsoft.com/office/officeart/2005/8/layout/hierarchy3"/>
    <dgm:cxn modelId="{0BCEAF75-24DF-447A-8BC3-E17D71925432}" type="presParOf" srcId="{33ECA554-94E5-4BE2-ACD5-77F36C8DC014}" destId="{9E84B0FD-9FDA-4420-95ED-35288D716B67}" srcOrd="9" destOrd="0" presId="urn:microsoft.com/office/officeart/2005/8/layout/hierarchy3"/>
    <dgm:cxn modelId="{1E31EA56-B2FF-4CA1-AD28-5D630A6014C3}" type="presParOf" srcId="{33ECA554-94E5-4BE2-ACD5-77F36C8DC014}" destId="{532943AE-8AE1-4549-B696-76D5E6207BC6}" srcOrd="10" destOrd="0" presId="urn:microsoft.com/office/officeart/2005/8/layout/hierarchy3"/>
    <dgm:cxn modelId="{58AB70C4-B15D-4835-A989-5F69FCFFE440}" type="presParOf" srcId="{33ECA554-94E5-4BE2-ACD5-77F36C8DC014}" destId="{9E635235-7226-4792-B052-434CAD6FC70B}" srcOrd="11" destOrd="0" presId="urn:microsoft.com/office/officeart/2005/8/layout/hierarchy3"/>
    <dgm:cxn modelId="{A13FC30B-C07F-43D1-8C98-DFD7AC9A35B2}" type="presParOf" srcId="{6545F4F3-2ED9-4BC0-9537-0E660FE686E9}" destId="{CBFDA798-ECEC-4704-A8FB-32A13E0C64EF}" srcOrd="7" destOrd="0" presId="urn:microsoft.com/office/officeart/2005/8/layout/hierarchy3"/>
    <dgm:cxn modelId="{1BAD74B9-699A-4DC3-A5B4-5579CAFA5BEC}" type="presParOf" srcId="{CBFDA798-ECEC-4704-A8FB-32A13E0C64EF}" destId="{AF5B0DC7-01E4-4927-A376-41F554FCD8ED}" srcOrd="0" destOrd="0" presId="urn:microsoft.com/office/officeart/2005/8/layout/hierarchy3"/>
    <dgm:cxn modelId="{05A86096-A589-40E0-B413-BA1DFEC27285}" type="presParOf" srcId="{AF5B0DC7-01E4-4927-A376-41F554FCD8ED}" destId="{86ADA9AE-F075-406D-BF09-66819096D6CB}" srcOrd="0" destOrd="0" presId="urn:microsoft.com/office/officeart/2005/8/layout/hierarchy3"/>
    <dgm:cxn modelId="{6449AA83-2907-4BD5-AFBB-ADFF8B423CF4}" type="presParOf" srcId="{AF5B0DC7-01E4-4927-A376-41F554FCD8ED}" destId="{30222FC9-8216-40CB-BA88-7A0876552957}" srcOrd="1" destOrd="0" presId="urn:microsoft.com/office/officeart/2005/8/layout/hierarchy3"/>
    <dgm:cxn modelId="{428BEAB9-674D-4229-B5F2-1B0C77CCA0D7}" type="presParOf" srcId="{CBFDA798-ECEC-4704-A8FB-32A13E0C64EF}" destId="{0630B57B-7B9B-46CB-8B9C-D806624978A0}" srcOrd="1" destOrd="0" presId="urn:microsoft.com/office/officeart/2005/8/layout/hierarchy3"/>
    <dgm:cxn modelId="{93233771-2ACE-4914-BF3B-9D70B15750CF}" type="presParOf" srcId="{0630B57B-7B9B-46CB-8B9C-D806624978A0}" destId="{390B9B5A-213A-4C29-B6E2-5E6F502B598E}" srcOrd="0" destOrd="0" presId="urn:microsoft.com/office/officeart/2005/8/layout/hierarchy3"/>
    <dgm:cxn modelId="{6B2626A5-6D27-4217-A3CE-F74C1E1ED670}" type="presParOf" srcId="{0630B57B-7B9B-46CB-8B9C-D806624978A0}" destId="{EA0E35EA-146D-4C91-8F75-ECFC1A20BD43}" srcOrd="1" destOrd="0" presId="urn:microsoft.com/office/officeart/2005/8/layout/hierarchy3"/>
    <dgm:cxn modelId="{55143B47-ECDF-45FD-9E60-CE2CD9F13432}" type="presParOf" srcId="{0630B57B-7B9B-46CB-8B9C-D806624978A0}" destId="{2661ADA6-0365-4598-9C1B-5798AA5E1451}" srcOrd="2" destOrd="0" presId="urn:microsoft.com/office/officeart/2005/8/layout/hierarchy3"/>
    <dgm:cxn modelId="{308F5820-2125-4BB4-9FEA-1E49DBA78089}" type="presParOf" srcId="{0630B57B-7B9B-46CB-8B9C-D806624978A0}" destId="{61595689-3579-4498-A45E-61970D6A323F}" srcOrd="3" destOrd="0" presId="urn:microsoft.com/office/officeart/2005/8/layout/hierarchy3"/>
    <dgm:cxn modelId="{5D78D67C-6620-4C9C-870D-CFA23B2004DF}" type="presParOf" srcId="{0630B57B-7B9B-46CB-8B9C-D806624978A0}" destId="{A62A9515-59FE-4073-A140-31839377785C}" srcOrd="4" destOrd="0" presId="urn:microsoft.com/office/officeart/2005/8/layout/hierarchy3"/>
    <dgm:cxn modelId="{E5F1F8E8-6067-47E3-996A-C65663086291}" type="presParOf" srcId="{0630B57B-7B9B-46CB-8B9C-D806624978A0}" destId="{D4EC699F-D541-48CF-A94D-50703753E814}" srcOrd="5" destOrd="0" presId="urn:microsoft.com/office/officeart/2005/8/layout/hierarchy3"/>
    <dgm:cxn modelId="{2BA01559-C6FF-4F8E-AC44-3C6624CFC8CF}" type="presParOf" srcId="{0630B57B-7B9B-46CB-8B9C-D806624978A0}" destId="{DF4B4943-A4B8-4CA0-AD07-89F6889462CA}" srcOrd="6" destOrd="0" presId="urn:microsoft.com/office/officeart/2005/8/layout/hierarchy3"/>
    <dgm:cxn modelId="{604546A3-8A41-4E73-8643-37A27F7832C3}" type="presParOf" srcId="{0630B57B-7B9B-46CB-8B9C-D806624978A0}" destId="{86973E1E-8501-4CB9-84D0-10BF875FC201}" srcOrd="7" destOrd="0" presId="urn:microsoft.com/office/officeart/2005/8/layout/hierarchy3"/>
    <dgm:cxn modelId="{0F7D1531-688F-4AC0-94EA-4CA2A4BBDD2C}" type="presParOf" srcId="{0630B57B-7B9B-46CB-8B9C-D806624978A0}" destId="{15777980-AEA2-439B-82F4-864F95DFC5BF}" srcOrd="8" destOrd="0" presId="urn:microsoft.com/office/officeart/2005/8/layout/hierarchy3"/>
    <dgm:cxn modelId="{6F22DD7E-28B0-4DC3-B800-8A47D08E0418}" type="presParOf" srcId="{0630B57B-7B9B-46CB-8B9C-D806624978A0}" destId="{72E94BB5-53B7-4D66-8841-649674C2D09A}" srcOrd="9" destOrd="0" presId="urn:microsoft.com/office/officeart/2005/8/layout/hierarchy3"/>
    <dgm:cxn modelId="{05DD2CE0-4724-4855-86A6-B6C5D2A05A62}" type="presParOf" srcId="{0630B57B-7B9B-46CB-8B9C-D806624978A0}" destId="{E1EDBDF8-F070-418E-927C-11FF7EAFCE38}" srcOrd="10" destOrd="0" presId="urn:microsoft.com/office/officeart/2005/8/layout/hierarchy3"/>
    <dgm:cxn modelId="{3CD776E9-502D-4237-ABB6-2D15E1C9FC8E}" type="presParOf" srcId="{0630B57B-7B9B-46CB-8B9C-D806624978A0}" destId="{C3534DF6-F132-4443-82D2-D71735DC9AB5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D0DDA6F-BEBC-4E71-A713-398FCC4743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11878-7E9B-48C3-9A1C-5E4E4B61F03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r"/>
          <a:r>
            <a:rPr lang="en-US" sz="3600" dirty="0"/>
            <a:t>Extract</a:t>
          </a:r>
          <a:endParaRPr lang="en-US" sz="6000" dirty="0"/>
        </a:p>
      </dgm:t>
    </dgm:pt>
    <dgm:pt modelId="{B2340780-1FB2-442E-8A07-B67AA7987F90}" type="parTrans" cxnId="{740B2AB2-E487-4867-BE24-B377FFF7E5E7}">
      <dgm:prSet/>
      <dgm:spPr/>
      <dgm:t>
        <a:bodyPr/>
        <a:lstStyle/>
        <a:p>
          <a:endParaRPr lang="en-US"/>
        </a:p>
      </dgm:t>
    </dgm:pt>
    <dgm:pt modelId="{6F81C355-037C-4A9F-B9A6-006717984585}" type="sibTrans" cxnId="{740B2AB2-E487-4867-BE24-B377FFF7E5E7}">
      <dgm:prSet/>
      <dgm:spPr/>
      <dgm:t>
        <a:bodyPr/>
        <a:lstStyle/>
        <a:p>
          <a:endParaRPr lang="en-US"/>
        </a:p>
      </dgm:t>
    </dgm:pt>
    <dgm:pt modelId="{0CC1F638-CC4B-4E9C-BCC2-C5D3F7FE0978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This is the step where sensors wait for upstream data sources to land. Once available, we transport the data from their source locations to further transformations.</a:t>
          </a:r>
        </a:p>
      </dgm:t>
    </dgm:pt>
    <dgm:pt modelId="{CE64E345-9FF8-4E02-BFA0-A6E72B60B15A}" type="parTrans" cxnId="{58C86057-1540-43FD-827C-2B521E9AF3ED}">
      <dgm:prSet/>
      <dgm:spPr/>
      <dgm:t>
        <a:bodyPr/>
        <a:lstStyle/>
        <a:p>
          <a:endParaRPr lang="en-US"/>
        </a:p>
      </dgm:t>
    </dgm:pt>
    <dgm:pt modelId="{0ADF43B7-E4D6-4CFC-8DEB-9B3939008BA6}" type="sibTrans" cxnId="{58C86057-1540-43FD-827C-2B521E9AF3ED}">
      <dgm:prSet/>
      <dgm:spPr/>
      <dgm:t>
        <a:bodyPr/>
        <a:lstStyle/>
        <a:p>
          <a:endParaRPr lang="en-US"/>
        </a:p>
      </dgm:t>
    </dgm:pt>
    <dgm:pt modelId="{E9975C2D-C36F-4E57-B254-3C4468645E1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r"/>
          <a:r>
            <a:rPr lang="en-US" sz="3600" dirty="0"/>
            <a:t>Transform</a:t>
          </a:r>
          <a:endParaRPr lang="en-US" sz="6000" dirty="0"/>
        </a:p>
      </dgm:t>
    </dgm:pt>
    <dgm:pt modelId="{22DF65B2-361B-4B8E-B68A-34E17A7E9FF7}" type="parTrans" cxnId="{83C65349-DFBC-4360-A3D5-B0EE7E0B233F}">
      <dgm:prSet/>
      <dgm:spPr/>
      <dgm:t>
        <a:bodyPr/>
        <a:lstStyle/>
        <a:p>
          <a:endParaRPr lang="en-US"/>
        </a:p>
      </dgm:t>
    </dgm:pt>
    <dgm:pt modelId="{CA1B1522-B164-4996-A706-CD10065436E6}" type="sibTrans" cxnId="{83C65349-DFBC-4360-A3D5-B0EE7E0B233F}">
      <dgm:prSet/>
      <dgm:spPr/>
      <dgm:t>
        <a:bodyPr/>
        <a:lstStyle/>
        <a:p>
          <a:endParaRPr lang="en-US"/>
        </a:p>
      </dgm:t>
    </dgm:pt>
    <dgm:pt modelId="{331C5E9F-E0AD-4507-8A4C-7FA249084B42}">
      <dgm:prSet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The heart of any ETL job: apply business logic, perform actions such as filtering, grouping, and aggregation to translate raw data into analysis-ready datasets.</a:t>
          </a:r>
        </a:p>
      </dgm:t>
    </dgm:pt>
    <dgm:pt modelId="{BACF341A-3CCA-4D17-A9A7-980CD4EA2C0A}" type="parTrans" cxnId="{0972F18F-89E8-4039-AEBF-7F8C81D4F80A}">
      <dgm:prSet/>
      <dgm:spPr/>
      <dgm:t>
        <a:bodyPr/>
        <a:lstStyle/>
        <a:p>
          <a:endParaRPr lang="en-US"/>
        </a:p>
      </dgm:t>
    </dgm:pt>
    <dgm:pt modelId="{D0271DDC-9013-4E9B-8B10-B7E8677D3F1E}" type="sibTrans" cxnId="{0972F18F-89E8-4039-AEBF-7F8C81D4F80A}">
      <dgm:prSet/>
      <dgm:spPr/>
      <dgm:t>
        <a:bodyPr/>
        <a:lstStyle/>
        <a:p>
          <a:endParaRPr lang="en-US"/>
        </a:p>
      </dgm:t>
    </dgm:pt>
    <dgm:pt modelId="{570B95CF-5B11-4857-AD55-9DBB6D35C073}">
      <dgm:prSet custT="1"/>
      <dgm:spPr>
        <a:solidFill>
          <a:srgbClr val="24323E"/>
        </a:solidFill>
      </dgm:spPr>
      <dgm:t>
        <a:bodyPr/>
        <a:lstStyle/>
        <a:p>
          <a:pPr algn="r"/>
          <a:r>
            <a:rPr lang="en-US" sz="4000" dirty="0"/>
            <a:t>Load</a:t>
          </a:r>
          <a:endParaRPr lang="en-US" sz="6500" dirty="0"/>
        </a:p>
      </dgm:t>
    </dgm:pt>
    <dgm:pt modelId="{F3AFC0A2-C8F5-4FCD-B3C1-8A972FE65D0F}" type="parTrans" cxnId="{779EC260-6F1A-436C-95A1-5A0B5C8528C8}">
      <dgm:prSet/>
      <dgm:spPr/>
      <dgm:t>
        <a:bodyPr/>
        <a:lstStyle/>
        <a:p>
          <a:endParaRPr lang="en-US"/>
        </a:p>
      </dgm:t>
    </dgm:pt>
    <dgm:pt modelId="{11887B0D-7984-4B03-A32C-1D382FCF21D5}" type="sibTrans" cxnId="{779EC260-6F1A-436C-95A1-5A0B5C8528C8}">
      <dgm:prSet/>
      <dgm:spPr/>
      <dgm:t>
        <a:bodyPr/>
        <a:lstStyle/>
        <a:p>
          <a:endParaRPr lang="en-US"/>
        </a:p>
      </dgm:t>
    </dgm:pt>
    <dgm:pt modelId="{D8329091-3F41-4E91-B121-2DC1BD82B1FE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dirty="0">
              <a:solidFill>
                <a:srgbClr val="24323E"/>
              </a:solidFill>
            </a:rPr>
            <a:t>Load the processed data and transport to a final destination. Can now be consumed directly by end-users or treated as yet another upstream dependency.</a:t>
          </a:r>
        </a:p>
      </dgm:t>
    </dgm:pt>
    <dgm:pt modelId="{D9006926-355C-488D-8D1E-74F75298B010}" type="parTrans" cxnId="{E202FD89-01C8-4973-88A5-2E03BE6F2AFE}">
      <dgm:prSet/>
      <dgm:spPr/>
      <dgm:t>
        <a:bodyPr/>
        <a:lstStyle/>
        <a:p>
          <a:endParaRPr lang="en-US"/>
        </a:p>
      </dgm:t>
    </dgm:pt>
    <dgm:pt modelId="{49D459DD-6766-4498-AA10-381A3E373D39}" type="sibTrans" cxnId="{E202FD89-01C8-4973-88A5-2E03BE6F2AFE}">
      <dgm:prSet/>
      <dgm:spPr/>
      <dgm:t>
        <a:bodyPr/>
        <a:lstStyle/>
        <a:p>
          <a:endParaRPr lang="en-US"/>
        </a:p>
      </dgm:t>
    </dgm:pt>
    <dgm:pt modelId="{05F7E5AD-3CE4-4FA8-8EB7-3421957B3865}" type="pres">
      <dgm:prSet presAssocID="{BD0DDA6F-BEBC-4E71-A713-398FCC47430B}" presName="Name0" presStyleCnt="0">
        <dgm:presLayoutVars>
          <dgm:dir/>
          <dgm:animLvl val="lvl"/>
          <dgm:resizeHandles val="exact"/>
        </dgm:presLayoutVars>
      </dgm:prSet>
      <dgm:spPr/>
    </dgm:pt>
    <dgm:pt modelId="{B90ED76A-FFB5-48ED-8DEE-4034F7E1893F}" type="pres">
      <dgm:prSet presAssocID="{18511878-7E9B-48C3-9A1C-5E4E4B61F036}" presName="linNode" presStyleCnt="0"/>
      <dgm:spPr/>
    </dgm:pt>
    <dgm:pt modelId="{175C2C8B-AFFC-4405-A2F8-19C0F617D1B0}" type="pres">
      <dgm:prSet presAssocID="{18511878-7E9B-48C3-9A1C-5E4E4B61F036}" presName="parentText" presStyleLbl="node1" presStyleIdx="0" presStyleCnt="3" custScaleX="86876">
        <dgm:presLayoutVars>
          <dgm:chMax val="1"/>
          <dgm:bulletEnabled val="1"/>
        </dgm:presLayoutVars>
      </dgm:prSet>
      <dgm:spPr/>
    </dgm:pt>
    <dgm:pt modelId="{C6AE4ADB-A474-48A4-860E-A6A95D9A8456}" type="pres">
      <dgm:prSet presAssocID="{18511878-7E9B-48C3-9A1C-5E4E4B61F036}" presName="descendantText" presStyleLbl="alignAccFollowNode1" presStyleIdx="0" presStyleCnt="3">
        <dgm:presLayoutVars>
          <dgm:bulletEnabled val="1"/>
        </dgm:presLayoutVars>
      </dgm:prSet>
      <dgm:spPr/>
    </dgm:pt>
    <dgm:pt modelId="{F21DA25A-14B2-420A-8630-36FB1C0970E6}" type="pres">
      <dgm:prSet presAssocID="{6F81C355-037C-4A9F-B9A6-006717984585}" presName="sp" presStyleCnt="0"/>
      <dgm:spPr/>
    </dgm:pt>
    <dgm:pt modelId="{4E1DE60D-676D-4D40-BA58-EF3CE9913B00}" type="pres">
      <dgm:prSet presAssocID="{E9975C2D-C36F-4E57-B254-3C4468645E1A}" presName="linNode" presStyleCnt="0"/>
      <dgm:spPr/>
    </dgm:pt>
    <dgm:pt modelId="{033CCE98-E944-4FE0-B57E-ABB47D325DAE}" type="pres">
      <dgm:prSet presAssocID="{E9975C2D-C36F-4E57-B254-3C4468645E1A}" presName="parentText" presStyleLbl="node1" presStyleIdx="1" presStyleCnt="3" custScaleX="86876">
        <dgm:presLayoutVars>
          <dgm:chMax val="1"/>
          <dgm:bulletEnabled val="1"/>
        </dgm:presLayoutVars>
      </dgm:prSet>
      <dgm:spPr/>
    </dgm:pt>
    <dgm:pt modelId="{D61B7368-7695-4E12-A3B5-CF593EDD2F98}" type="pres">
      <dgm:prSet presAssocID="{E9975C2D-C36F-4E57-B254-3C4468645E1A}" presName="descendantText" presStyleLbl="alignAccFollowNode1" presStyleIdx="1" presStyleCnt="3">
        <dgm:presLayoutVars>
          <dgm:bulletEnabled val="1"/>
        </dgm:presLayoutVars>
      </dgm:prSet>
      <dgm:spPr/>
    </dgm:pt>
    <dgm:pt modelId="{7FFE99BB-61CA-45AB-9194-8191B3C8EA60}" type="pres">
      <dgm:prSet presAssocID="{CA1B1522-B164-4996-A706-CD10065436E6}" presName="sp" presStyleCnt="0"/>
      <dgm:spPr/>
    </dgm:pt>
    <dgm:pt modelId="{4228EA7C-05F7-411E-8E2E-EF8219E20B0D}" type="pres">
      <dgm:prSet presAssocID="{570B95CF-5B11-4857-AD55-9DBB6D35C073}" presName="linNode" presStyleCnt="0"/>
      <dgm:spPr/>
    </dgm:pt>
    <dgm:pt modelId="{950BA2B8-1B42-4568-8C9B-A90955128EF4}" type="pres">
      <dgm:prSet presAssocID="{570B95CF-5B11-4857-AD55-9DBB6D35C073}" presName="parentText" presStyleLbl="node1" presStyleIdx="2" presStyleCnt="3" custScaleX="86876">
        <dgm:presLayoutVars>
          <dgm:chMax val="1"/>
          <dgm:bulletEnabled val="1"/>
        </dgm:presLayoutVars>
      </dgm:prSet>
      <dgm:spPr/>
    </dgm:pt>
    <dgm:pt modelId="{3D2F9F03-066A-41F9-A0FC-358D96B11950}" type="pres">
      <dgm:prSet presAssocID="{570B95CF-5B11-4857-AD55-9DBB6D35C07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3C65349-DFBC-4360-A3D5-B0EE7E0B233F}" srcId="{BD0DDA6F-BEBC-4E71-A713-398FCC47430B}" destId="{E9975C2D-C36F-4E57-B254-3C4468645E1A}" srcOrd="1" destOrd="0" parTransId="{22DF65B2-361B-4B8E-B68A-34E17A7E9FF7}" sibTransId="{CA1B1522-B164-4996-A706-CD10065436E6}"/>
    <dgm:cxn modelId="{62BAE44E-5FF7-4721-912D-0509ED60905D}" type="presOf" srcId="{18511878-7E9B-48C3-9A1C-5E4E4B61F036}" destId="{175C2C8B-AFFC-4405-A2F8-19C0F617D1B0}" srcOrd="0" destOrd="0" presId="urn:microsoft.com/office/officeart/2005/8/layout/vList5"/>
    <dgm:cxn modelId="{58C86057-1540-43FD-827C-2B521E9AF3ED}" srcId="{18511878-7E9B-48C3-9A1C-5E4E4B61F036}" destId="{0CC1F638-CC4B-4E9C-BCC2-C5D3F7FE0978}" srcOrd="0" destOrd="0" parTransId="{CE64E345-9FF8-4E02-BFA0-A6E72B60B15A}" sibTransId="{0ADF43B7-E4D6-4CFC-8DEB-9B3939008BA6}"/>
    <dgm:cxn modelId="{779EC260-6F1A-436C-95A1-5A0B5C8528C8}" srcId="{BD0DDA6F-BEBC-4E71-A713-398FCC47430B}" destId="{570B95CF-5B11-4857-AD55-9DBB6D35C073}" srcOrd="2" destOrd="0" parTransId="{F3AFC0A2-C8F5-4FCD-B3C1-8A972FE65D0F}" sibTransId="{11887B0D-7984-4B03-A32C-1D382FCF21D5}"/>
    <dgm:cxn modelId="{E202FD89-01C8-4973-88A5-2E03BE6F2AFE}" srcId="{570B95CF-5B11-4857-AD55-9DBB6D35C073}" destId="{D8329091-3F41-4E91-B121-2DC1BD82B1FE}" srcOrd="0" destOrd="0" parTransId="{D9006926-355C-488D-8D1E-74F75298B010}" sibTransId="{49D459DD-6766-4498-AA10-381A3E373D39}"/>
    <dgm:cxn modelId="{0972F18F-89E8-4039-AEBF-7F8C81D4F80A}" srcId="{E9975C2D-C36F-4E57-B254-3C4468645E1A}" destId="{331C5E9F-E0AD-4507-8A4C-7FA249084B42}" srcOrd="0" destOrd="0" parTransId="{BACF341A-3CCA-4D17-A9A7-980CD4EA2C0A}" sibTransId="{D0271DDC-9013-4E9B-8B10-B7E8677D3F1E}"/>
    <dgm:cxn modelId="{47ADC19A-C228-4DE1-ADE6-C5796E25C8C8}" type="presOf" srcId="{0CC1F638-CC4B-4E9C-BCC2-C5D3F7FE0978}" destId="{C6AE4ADB-A474-48A4-860E-A6A95D9A8456}" srcOrd="0" destOrd="0" presId="urn:microsoft.com/office/officeart/2005/8/layout/vList5"/>
    <dgm:cxn modelId="{1039ED9A-3A94-4496-98F9-D52225994AC0}" type="presOf" srcId="{331C5E9F-E0AD-4507-8A4C-7FA249084B42}" destId="{D61B7368-7695-4E12-A3B5-CF593EDD2F98}" srcOrd="0" destOrd="0" presId="urn:microsoft.com/office/officeart/2005/8/layout/vList5"/>
    <dgm:cxn modelId="{F6F885B1-8461-49BC-B45E-1835E27B43F6}" type="presOf" srcId="{BD0DDA6F-BEBC-4E71-A713-398FCC47430B}" destId="{05F7E5AD-3CE4-4FA8-8EB7-3421957B3865}" srcOrd="0" destOrd="0" presId="urn:microsoft.com/office/officeart/2005/8/layout/vList5"/>
    <dgm:cxn modelId="{740B2AB2-E487-4867-BE24-B377FFF7E5E7}" srcId="{BD0DDA6F-BEBC-4E71-A713-398FCC47430B}" destId="{18511878-7E9B-48C3-9A1C-5E4E4B61F036}" srcOrd="0" destOrd="0" parTransId="{B2340780-1FB2-442E-8A07-B67AA7987F90}" sibTransId="{6F81C355-037C-4A9F-B9A6-006717984585}"/>
    <dgm:cxn modelId="{695762D5-03E3-42B6-8085-74CBB66A5FDD}" type="presOf" srcId="{E9975C2D-C36F-4E57-B254-3C4468645E1A}" destId="{033CCE98-E944-4FE0-B57E-ABB47D325DAE}" srcOrd="0" destOrd="0" presId="urn:microsoft.com/office/officeart/2005/8/layout/vList5"/>
    <dgm:cxn modelId="{6D8A05DA-E111-49B0-94DB-1D628DF81CA5}" type="presOf" srcId="{570B95CF-5B11-4857-AD55-9DBB6D35C073}" destId="{950BA2B8-1B42-4568-8C9B-A90955128EF4}" srcOrd="0" destOrd="0" presId="urn:microsoft.com/office/officeart/2005/8/layout/vList5"/>
    <dgm:cxn modelId="{C9DF83FD-1814-41CB-9984-FAC45F2C8969}" type="presOf" srcId="{D8329091-3F41-4E91-B121-2DC1BD82B1FE}" destId="{3D2F9F03-066A-41F9-A0FC-358D96B11950}" srcOrd="0" destOrd="0" presId="urn:microsoft.com/office/officeart/2005/8/layout/vList5"/>
    <dgm:cxn modelId="{9642C622-927E-4D64-8B8C-ACCB07DB4916}" type="presParOf" srcId="{05F7E5AD-3CE4-4FA8-8EB7-3421957B3865}" destId="{B90ED76A-FFB5-48ED-8DEE-4034F7E1893F}" srcOrd="0" destOrd="0" presId="urn:microsoft.com/office/officeart/2005/8/layout/vList5"/>
    <dgm:cxn modelId="{1A2869F3-C5CA-4E19-A61F-1A1829FFB7BB}" type="presParOf" srcId="{B90ED76A-FFB5-48ED-8DEE-4034F7E1893F}" destId="{175C2C8B-AFFC-4405-A2F8-19C0F617D1B0}" srcOrd="0" destOrd="0" presId="urn:microsoft.com/office/officeart/2005/8/layout/vList5"/>
    <dgm:cxn modelId="{FEDA9F24-DD20-425C-AA16-1891D4D2A7F4}" type="presParOf" srcId="{B90ED76A-FFB5-48ED-8DEE-4034F7E1893F}" destId="{C6AE4ADB-A474-48A4-860E-A6A95D9A8456}" srcOrd="1" destOrd="0" presId="urn:microsoft.com/office/officeart/2005/8/layout/vList5"/>
    <dgm:cxn modelId="{49815D14-3CA5-4F42-A850-FD269914823C}" type="presParOf" srcId="{05F7E5AD-3CE4-4FA8-8EB7-3421957B3865}" destId="{F21DA25A-14B2-420A-8630-36FB1C0970E6}" srcOrd="1" destOrd="0" presId="urn:microsoft.com/office/officeart/2005/8/layout/vList5"/>
    <dgm:cxn modelId="{AA548BC8-982D-4A5E-947C-650C94B3C4D1}" type="presParOf" srcId="{05F7E5AD-3CE4-4FA8-8EB7-3421957B3865}" destId="{4E1DE60D-676D-4D40-BA58-EF3CE9913B00}" srcOrd="2" destOrd="0" presId="urn:microsoft.com/office/officeart/2005/8/layout/vList5"/>
    <dgm:cxn modelId="{4C4BA65E-9C33-478C-94A4-8AA581C87325}" type="presParOf" srcId="{4E1DE60D-676D-4D40-BA58-EF3CE9913B00}" destId="{033CCE98-E944-4FE0-B57E-ABB47D325DAE}" srcOrd="0" destOrd="0" presId="urn:microsoft.com/office/officeart/2005/8/layout/vList5"/>
    <dgm:cxn modelId="{F98938B2-686F-4D8C-A45D-0DBAAEB9FFCA}" type="presParOf" srcId="{4E1DE60D-676D-4D40-BA58-EF3CE9913B00}" destId="{D61B7368-7695-4E12-A3B5-CF593EDD2F98}" srcOrd="1" destOrd="0" presId="urn:microsoft.com/office/officeart/2005/8/layout/vList5"/>
    <dgm:cxn modelId="{09CF5581-E651-49AE-9C00-FBDEED8BD6C2}" type="presParOf" srcId="{05F7E5AD-3CE4-4FA8-8EB7-3421957B3865}" destId="{7FFE99BB-61CA-45AB-9194-8191B3C8EA60}" srcOrd="3" destOrd="0" presId="urn:microsoft.com/office/officeart/2005/8/layout/vList5"/>
    <dgm:cxn modelId="{BEDDB0BE-EF3D-4F65-A3BA-61A1D6FE1426}" type="presParOf" srcId="{05F7E5AD-3CE4-4FA8-8EB7-3421957B3865}" destId="{4228EA7C-05F7-411E-8E2E-EF8219E20B0D}" srcOrd="4" destOrd="0" presId="urn:microsoft.com/office/officeart/2005/8/layout/vList5"/>
    <dgm:cxn modelId="{7E586FED-9C50-4306-BD82-D7037A2707D1}" type="presParOf" srcId="{4228EA7C-05F7-411E-8E2E-EF8219E20B0D}" destId="{950BA2B8-1B42-4568-8C9B-A90955128EF4}" srcOrd="0" destOrd="0" presId="urn:microsoft.com/office/officeart/2005/8/layout/vList5"/>
    <dgm:cxn modelId="{C12F2BBC-331E-4E10-A770-762C4F747364}" type="presParOf" srcId="{4228EA7C-05F7-411E-8E2E-EF8219E20B0D}" destId="{3D2F9F03-066A-41F9-A0FC-358D96B119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2EDF3A1-D584-42EF-B3F7-F39580E64A5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C658D7-F159-4CF3-AADE-0850472A3BAA}">
      <dgm:prSet custT="1"/>
      <dgm:spPr>
        <a:solidFill>
          <a:srgbClr val="C00000"/>
        </a:solidFill>
      </dgm:spPr>
      <dgm:t>
        <a:bodyPr/>
        <a:lstStyle/>
        <a:p>
          <a:r>
            <a:rPr lang="en-US" sz="2400" dirty="0"/>
            <a:t>10 ms</a:t>
          </a:r>
        </a:p>
      </dgm:t>
    </dgm:pt>
    <dgm:pt modelId="{8CFAB673-42BD-4301-BE5F-5CEA5D139081}" type="parTrans" cxnId="{EAB45C00-780C-4DD8-BCD9-51E93DD373FF}">
      <dgm:prSet/>
      <dgm:spPr/>
      <dgm:t>
        <a:bodyPr/>
        <a:lstStyle/>
        <a:p>
          <a:endParaRPr lang="en-US"/>
        </a:p>
      </dgm:t>
    </dgm:pt>
    <dgm:pt modelId="{9F8ECA47-991A-49EA-9221-46EB44EC6CE7}" type="sibTrans" cxnId="{EAB45C00-780C-4DD8-BCD9-51E93DD373FF}">
      <dgm:prSet/>
      <dgm:spPr/>
      <dgm:t>
        <a:bodyPr/>
        <a:lstStyle/>
        <a:p>
          <a:endParaRPr lang="en-US"/>
        </a:p>
      </dgm:t>
    </dgm:pt>
    <dgm:pt modelId="{5D247553-62D6-4C93-978D-8D785489C50B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400" dirty="0"/>
            <a:t>100 ms</a:t>
          </a:r>
        </a:p>
      </dgm:t>
    </dgm:pt>
    <dgm:pt modelId="{331F8439-2593-44F7-85F6-092DFC6E28E5}" type="parTrans" cxnId="{6DC4AE53-2DF7-4459-B9EA-935258E2D6A3}">
      <dgm:prSet/>
      <dgm:spPr/>
      <dgm:t>
        <a:bodyPr/>
        <a:lstStyle/>
        <a:p>
          <a:endParaRPr lang="en-US"/>
        </a:p>
      </dgm:t>
    </dgm:pt>
    <dgm:pt modelId="{1B9DB2CC-64D4-49C9-856D-AAF5382C5860}" type="sibTrans" cxnId="{6DC4AE53-2DF7-4459-B9EA-935258E2D6A3}">
      <dgm:prSet/>
      <dgm:spPr/>
      <dgm:t>
        <a:bodyPr/>
        <a:lstStyle/>
        <a:p>
          <a:endParaRPr lang="en-US"/>
        </a:p>
      </dgm:t>
    </dgm:pt>
    <dgm:pt modelId="{558B1466-6C9A-4754-9B1E-0BC4BCEBAEC6}">
      <dgm:prSet custT="1"/>
      <dgm:spPr>
        <a:solidFill>
          <a:srgbClr val="F67132"/>
        </a:solidFill>
      </dgm:spPr>
      <dgm:t>
        <a:bodyPr/>
        <a:lstStyle/>
        <a:p>
          <a:r>
            <a:rPr lang="en-US" sz="2400" dirty="0"/>
            <a:t>1 sec</a:t>
          </a:r>
        </a:p>
      </dgm:t>
    </dgm:pt>
    <dgm:pt modelId="{F229D78F-3E2F-4C51-B905-C49FF2483BB9}" type="parTrans" cxnId="{C0246F0A-450D-4CEF-9552-DEBFDAFDFD3E}">
      <dgm:prSet/>
      <dgm:spPr/>
      <dgm:t>
        <a:bodyPr/>
        <a:lstStyle/>
        <a:p>
          <a:endParaRPr lang="en-US"/>
        </a:p>
      </dgm:t>
    </dgm:pt>
    <dgm:pt modelId="{1F86F034-0F29-4FA1-8DFF-B8E258F7AE84}" type="sibTrans" cxnId="{C0246F0A-450D-4CEF-9552-DEBFDAFDFD3E}">
      <dgm:prSet/>
      <dgm:spPr/>
      <dgm:t>
        <a:bodyPr/>
        <a:lstStyle/>
        <a:p>
          <a:endParaRPr lang="en-US"/>
        </a:p>
      </dgm:t>
    </dgm:pt>
    <dgm:pt modelId="{004CAACA-3467-4BF1-9BB4-B3DBB4BBA31C}">
      <dgm:prSet custT="1"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400" dirty="0"/>
            <a:t>1 min</a:t>
          </a:r>
        </a:p>
      </dgm:t>
    </dgm:pt>
    <dgm:pt modelId="{CEF40121-64A1-4F8D-A732-5DE9BD54ED9F}" type="parTrans" cxnId="{4E0AE96D-B3B3-47FE-9D6B-9DAE1826466C}">
      <dgm:prSet/>
      <dgm:spPr/>
      <dgm:t>
        <a:bodyPr/>
        <a:lstStyle/>
        <a:p>
          <a:endParaRPr lang="en-US"/>
        </a:p>
      </dgm:t>
    </dgm:pt>
    <dgm:pt modelId="{B12D9D51-1C73-4DC8-A579-8D9A4513E17C}" type="sibTrans" cxnId="{4E0AE96D-B3B3-47FE-9D6B-9DAE1826466C}">
      <dgm:prSet/>
      <dgm:spPr/>
      <dgm:t>
        <a:bodyPr/>
        <a:lstStyle/>
        <a:p>
          <a:endParaRPr lang="en-US"/>
        </a:p>
      </dgm:t>
    </dgm:pt>
    <dgm:pt modelId="{5566530C-6B02-4BF8-AB01-ED1B99CF206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dirty="0"/>
            <a:t>1 hour</a:t>
          </a:r>
        </a:p>
      </dgm:t>
    </dgm:pt>
    <dgm:pt modelId="{4D578C4A-D538-4218-ADC6-96ABF713FF14}" type="parTrans" cxnId="{DB04BC45-1684-40F6-8660-0FDD8CDC0C0D}">
      <dgm:prSet/>
      <dgm:spPr/>
      <dgm:t>
        <a:bodyPr/>
        <a:lstStyle/>
        <a:p>
          <a:endParaRPr lang="en-US"/>
        </a:p>
      </dgm:t>
    </dgm:pt>
    <dgm:pt modelId="{ED3676EE-9A57-40EA-A680-1C4D129CDB86}" type="sibTrans" cxnId="{DB04BC45-1684-40F6-8660-0FDD8CDC0C0D}">
      <dgm:prSet/>
      <dgm:spPr/>
      <dgm:t>
        <a:bodyPr/>
        <a:lstStyle/>
        <a:p>
          <a:endParaRPr lang="en-US"/>
        </a:p>
      </dgm:t>
    </dgm:pt>
    <dgm:pt modelId="{A1CF55A8-05C3-4495-84F1-54E7B3C8B989}">
      <dgm:prSet custT="1"/>
      <dgm:spPr>
        <a:solidFill>
          <a:srgbClr val="24323E"/>
        </a:solidFill>
      </dgm:spPr>
      <dgm:t>
        <a:bodyPr/>
        <a:lstStyle/>
        <a:p>
          <a:r>
            <a:rPr lang="en-US" sz="2400" dirty="0"/>
            <a:t>1 day</a:t>
          </a:r>
          <a:endParaRPr lang="en-US" sz="2800" dirty="0"/>
        </a:p>
      </dgm:t>
    </dgm:pt>
    <dgm:pt modelId="{81373450-875D-4F6C-B95D-86E287262F6B}" type="parTrans" cxnId="{29666A87-2E72-4084-9A80-133E529FAF5E}">
      <dgm:prSet/>
      <dgm:spPr/>
      <dgm:t>
        <a:bodyPr/>
        <a:lstStyle/>
        <a:p>
          <a:endParaRPr lang="en-US"/>
        </a:p>
      </dgm:t>
    </dgm:pt>
    <dgm:pt modelId="{EE5A41F1-56BC-4CCD-BBE9-9B2CDEAC977D}" type="sibTrans" cxnId="{29666A87-2E72-4084-9A80-133E529FAF5E}">
      <dgm:prSet/>
      <dgm:spPr/>
      <dgm:t>
        <a:bodyPr/>
        <a:lstStyle/>
        <a:p>
          <a:endParaRPr lang="en-US"/>
        </a:p>
      </dgm:t>
    </dgm:pt>
    <dgm:pt modelId="{1551B3ED-4EEC-47B2-98F9-58E177B3C0D6}" type="pres">
      <dgm:prSet presAssocID="{B2EDF3A1-D584-42EF-B3F7-F39580E64A5C}" presName="Name0" presStyleCnt="0">
        <dgm:presLayoutVars>
          <dgm:dir/>
          <dgm:resizeHandles val="exact"/>
        </dgm:presLayoutVars>
      </dgm:prSet>
      <dgm:spPr/>
    </dgm:pt>
    <dgm:pt modelId="{E27E2505-34D2-46CD-9DAF-2A94FB06261C}" type="pres">
      <dgm:prSet presAssocID="{1BC658D7-F159-4CF3-AADE-0850472A3BAA}" presName="parTxOnly" presStyleLbl="node1" presStyleIdx="0" presStyleCnt="6">
        <dgm:presLayoutVars>
          <dgm:bulletEnabled val="1"/>
        </dgm:presLayoutVars>
      </dgm:prSet>
      <dgm:spPr/>
    </dgm:pt>
    <dgm:pt modelId="{5988C864-6E1B-413A-99E6-DF243D6E9F15}" type="pres">
      <dgm:prSet presAssocID="{9F8ECA47-991A-49EA-9221-46EB44EC6CE7}" presName="parSpace" presStyleCnt="0"/>
      <dgm:spPr/>
    </dgm:pt>
    <dgm:pt modelId="{8C837617-B92A-449E-9107-24CA2FE394CA}" type="pres">
      <dgm:prSet presAssocID="{5D247553-62D6-4C93-978D-8D785489C50B}" presName="parTxOnly" presStyleLbl="node1" presStyleIdx="1" presStyleCnt="6">
        <dgm:presLayoutVars>
          <dgm:bulletEnabled val="1"/>
        </dgm:presLayoutVars>
      </dgm:prSet>
      <dgm:spPr/>
    </dgm:pt>
    <dgm:pt modelId="{F6715ECF-FDB1-4813-BC62-A022DFAB46B5}" type="pres">
      <dgm:prSet presAssocID="{1B9DB2CC-64D4-49C9-856D-AAF5382C5860}" presName="parSpace" presStyleCnt="0"/>
      <dgm:spPr/>
    </dgm:pt>
    <dgm:pt modelId="{D59EDA4D-9005-4C32-A301-D75700730B66}" type="pres">
      <dgm:prSet presAssocID="{558B1466-6C9A-4754-9B1E-0BC4BCEBAEC6}" presName="parTxOnly" presStyleLbl="node1" presStyleIdx="2" presStyleCnt="6">
        <dgm:presLayoutVars>
          <dgm:bulletEnabled val="1"/>
        </dgm:presLayoutVars>
      </dgm:prSet>
      <dgm:spPr/>
    </dgm:pt>
    <dgm:pt modelId="{05F28DC7-2351-4E93-A0CE-0D3FBBC71684}" type="pres">
      <dgm:prSet presAssocID="{1F86F034-0F29-4FA1-8DFF-B8E258F7AE84}" presName="parSpace" presStyleCnt="0"/>
      <dgm:spPr/>
    </dgm:pt>
    <dgm:pt modelId="{A2CDD88B-31D4-4299-A223-219A6C36F761}" type="pres">
      <dgm:prSet presAssocID="{004CAACA-3467-4BF1-9BB4-B3DBB4BBA31C}" presName="parTxOnly" presStyleLbl="node1" presStyleIdx="3" presStyleCnt="6">
        <dgm:presLayoutVars>
          <dgm:bulletEnabled val="1"/>
        </dgm:presLayoutVars>
      </dgm:prSet>
      <dgm:spPr/>
    </dgm:pt>
    <dgm:pt modelId="{DB74F65E-6B0D-484D-9C48-123CF0E52F5B}" type="pres">
      <dgm:prSet presAssocID="{B12D9D51-1C73-4DC8-A579-8D9A4513E17C}" presName="parSpace" presStyleCnt="0"/>
      <dgm:spPr/>
    </dgm:pt>
    <dgm:pt modelId="{51E2D225-3610-44BC-888C-4AF512C3ADFF}" type="pres">
      <dgm:prSet presAssocID="{5566530C-6B02-4BF8-AB01-ED1B99CF2068}" presName="parTxOnly" presStyleLbl="node1" presStyleIdx="4" presStyleCnt="6" custLinFactNeighborY="1056">
        <dgm:presLayoutVars>
          <dgm:bulletEnabled val="1"/>
        </dgm:presLayoutVars>
      </dgm:prSet>
      <dgm:spPr/>
    </dgm:pt>
    <dgm:pt modelId="{0CB45E48-84C7-42F0-8A15-C3BB65198F3B}" type="pres">
      <dgm:prSet presAssocID="{ED3676EE-9A57-40EA-A680-1C4D129CDB86}" presName="parSpace" presStyleCnt="0"/>
      <dgm:spPr/>
    </dgm:pt>
    <dgm:pt modelId="{F0C0FA0C-0DA0-4E06-9221-F911FB6EB14C}" type="pres">
      <dgm:prSet presAssocID="{A1CF55A8-05C3-4495-84F1-54E7B3C8B989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AB45C00-780C-4DD8-BCD9-51E93DD373FF}" srcId="{B2EDF3A1-D584-42EF-B3F7-F39580E64A5C}" destId="{1BC658D7-F159-4CF3-AADE-0850472A3BAA}" srcOrd="0" destOrd="0" parTransId="{8CFAB673-42BD-4301-BE5F-5CEA5D139081}" sibTransId="{9F8ECA47-991A-49EA-9221-46EB44EC6CE7}"/>
    <dgm:cxn modelId="{C0246F0A-450D-4CEF-9552-DEBFDAFDFD3E}" srcId="{B2EDF3A1-D584-42EF-B3F7-F39580E64A5C}" destId="{558B1466-6C9A-4754-9B1E-0BC4BCEBAEC6}" srcOrd="2" destOrd="0" parTransId="{F229D78F-3E2F-4C51-B905-C49FF2483BB9}" sibTransId="{1F86F034-0F29-4FA1-8DFF-B8E258F7AE84}"/>
    <dgm:cxn modelId="{5CE2AE1B-6992-49F5-B41F-DA757B6FDF8C}" type="presOf" srcId="{558B1466-6C9A-4754-9B1E-0BC4BCEBAEC6}" destId="{D59EDA4D-9005-4C32-A301-D75700730B66}" srcOrd="0" destOrd="0" presId="urn:microsoft.com/office/officeart/2005/8/layout/hChevron3"/>
    <dgm:cxn modelId="{75EFC91F-1047-4E5A-8BC2-37252459B3A7}" type="presOf" srcId="{004CAACA-3467-4BF1-9BB4-B3DBB4BBA31C}" destId="{A2CDD88B-31D4-4299-A223-219A6C36F761}" srcOrd="0" destOrd="0" presId="urn:microsoft.com/office/officeart/2005/8/layout/hChevron3"/>
    <dgm:cxn modelId="{D5E8CE26-9AB6-4436-B70D-D97EE7EA2332}" type="presOf" srcId="{1BC658D7-F159-4CF3-AADE-0850472A3BAA}" destId="{E27E2505-34D2-46CD-9DAF-2A94FB06261C}" srcOrd="0" destOrd="0" presId="urn:microsoft.com/office/officeart/2005/8/layout/hChevron3"/>
    <dgm:cxn modelId="{DB04BC45-1684-40F6-8660-0FDD8CDC0C0D}" srcId="{B2EDF3A1-D584-42EF-B3F7-F39580E64A5C}" destId="{5566530C-6B02-4BF8-AB01-ED1B99CF2068}" srcOrd="4" destOrd="0" parTransId="{4D578C4A-D538-4218-ADC6-96ABF713FF14}" sibTransId="{ED3676EE-9A57-40EA-A680-1C4D129CDB86}"/>
    <dgm:cxn modelId="{A500854E-59BE-41FB-96CA-F57307D4A9CA}" type="presOf" srcId="{5D247553-62D6-4C93-978D-8D785489C50B}" destId="{8C837617-B92A-449E-9107-24CA2FE394CA}" srcOrd="0" destOrd="0" presId="urn:microsoft.com/office/officeart/2005/8/layout/hChevron3"/>
    <dgm:cxn modelId="{6DC4AE53-2DF7-4459-B9EA-935258E2D6A3}" srcId="{B2EDF3A1-D584-42EF-B3F7-F39580E64A5C}" destId="{5D247553-62D6-4C93-978D-8D785489C50B}" srcOrd="1" destOrd="0" parTransId="{331F8439-2593-44F7-85F6-092DFC6E28E5}" sibTransId="{1B9DB2CC-64D4-49C9-856D-AAF5382C5860}"/>
    <dgm:cxn modelId="{4E0AE96D-B3B3-47FE-9D6B-9DAE1826466C}" srcId="{B2EDF3A1-D584-42EF-B3F7-F39580E64A5C}" destId="{004CAACA-3467-4BF1-9BB4-B3DBB4BBA31C}" srcOrd="3" destOrd="0" parTransId="{CEF40121-64A1-4F8D-A732-5DE9BD54ED9F}" sibTransId="{B12D9D51-1C73-4DC8-A579-8D9A4513E17C}"/>
    <dgm:cxn modelId="{29666A87-2E72-4084-9A80-133E529FAF5E}" srcId="{B2EDF3A1-D584-42EF-B3F7-F39580E64A5C}" destId="{A1CF55A8-05C3-4495-84F1-54E7B3C8B989}" srcOrd="5" destOrd="0" parTransId="{81373450-875D-4F6C-B95D-86E287262F6B}" sibTransId="{EE5A41F1-56BC-4CCD-BBE9-9B2CDEAC977D}"/>
    <dgm:cxn modelId="{6B638A8D-CD9F-4572-BF88-F28AC4E93410}" type="presOf" srcId="{A1CF55A8-05C3-4495-84F1-54E7B3C8B989}" destId="{F0C0FA0C-0DA0-4E06-9221-F911FB6EB14C}" srcOrd="0" destOrd="0" presId="urn:microsoft.com/office/officeart/2005/8/layout/hChevron3"/>
    <dgm:cxn modelId="{F9B55793-20E6-4F33-99B2-AC21187BA175}" type="presOf" srcId="{B2EDF3A1-D584-42EF-B3F7-F39580E64A5C}" destId="{1551B3ED-4EEC-47B2-98F9-58E177B3C0D6}" srcOrd="0" destOrd="0" presId="urn:microsoft.com/office/officeart/2005/8/layout/hChevron3"/>
    <dgm:cxn modelId="{345E9BDE-C66E-48D9-8425-99B69A2D501A}" type="presOf" srcId="{5566530C-6B02-4BF8-AB01-ED1B99CF2068}" destId="{51E2D225-3610-44BC-888C-4AF512C3ADFF}" srcOrd="0" destOrd="0" presId="urn:microsoft.com/office/officeart/2005/8/layout/hChevron3"/>
    <dgm:cxn modelId="{903616B4-247F-442A-98DB-DF70AE3B12CF}" type="presParOf" srcId="{1551B3ED-4EEC-47B2-98F9-58E177B3C0D6}" destId="{E27E2505-34D2-46CD-9DAF-2A94FB06261C}" srcOrd="0" destOrd="0" presId="urn:microsoft.com/office/officeart/2005/8/layout/hChevron3"/>
    <dgm:cxn modelId="{D71723A7-3D68-4264-8D04-161D4F3F91B6}" type="presParOf" srcId="{1551B3ED-4EEC-47B2-98F9-58E177B3C0D6}" destId="{5988C864-6E1B-413A-99E6-DF243D6E9F15}" srcOrd="1" destOrd="0" presId="urn:microsoft.com/office/officeart/2005/8/layout/hChevron3"/>
    <dgm:cxn modelId="{1CF072EC-5F9A-4C66-B8DD-ACE48B7DB1B3}" type="presParOf" srcId="{1551B3ED-4EEC-47B2-98F9-58E177B3C0D6}" destId="{8C837617-B92A-449E-9107-24CA2FE394CA}" srcOrd="2" destOrd="0" presId="urn:microsoft.com/office/officeart/2005/8/layout/hChevron3"/>
    <dgm:cxn modelId="{96E56E53-6EFF-4841-B5D2-A586A4CBA66C}" type="presParOf" srcId="{1551B3ED-4EEC-47B2-98F9-58E177B3C0D6}" destId="{F6715ECF-FDB1-4813-BC62-A022DFAB46B5}" srcOrd="3" destOrd="0" presId="urn:microsoft.com/office/officeart/2005/8/layout/hChevron3"/>
    <dgm:cxn modelId="{0E71800C-4C92-45BE-AF38-3DD415A37E4A}" type="presParOf" srcId="{1551B3ED-4EEC-47B2-98F9-58E177B3C0D6}" destId="{D59EDA4D-9005-4C32-A301-D75700730B66}" srcOrd="4" destOrd="0" presId="urn:microsoft.com/office/officeart/2005/8/layout/hChevron3"/>
    <dgm:cxn modelId="{B661E050-C64A-47DF-843C-D6A6B0E1E040}" type="presParOf" srcId="{1551B3ED-4EEC-47B2-98F9-58E177B3C0D6}" destId="{05F28DC7-2351-4E93-A0CE-0D3FBBC71684}" srcOrd="5" destOrd="0" presId="urn:microsoft.com/office/officeart/2005/8/layout/hChevron3"/>
    <dgm:cxn modelId="{A3BB8724-FA97-4185-80A6-30F41A86FD1F}" type="presParOf" srcId="{1551B3ED-4EEC-47B2-98F9-58E177B3C0D6}" destId="{A2CDD88B-31D4-4299-A223-219A6C36F761}" srcOrd="6" destOrd="0" presId="urn:microsoft.com/office/officeart/2005/8/layout/hChevron3"/>
    <dgm:cxn modelId="{CD09F087-B98E-4DAF-AFEA-0660F76A0543}" type="presParOf" srcId="{1551B3ED-4EEC-47B2-98F9-58E177B3C0D6}" destId="{DB74F65E-6B0D-484D-9C48-123CF0E52F5B}" srcOrd="7" destOrd="0" presId="urn:microsoft.com/office/officeart/2005/8/layout/hChevron3"/>
    <dgm:cxn modelId="{2D1AD3D5-5709-4B81-9D66-B45032C1E77B}" type="presParOf" srcId="{1551B3ED-4EEC-47B2-98F9-58E177B3C0D6}" destId="{51E2D225-3610-44BC-888C-4AF512C3ADFF}" srcOrd="8" destOrd="0" presId="urn:microsoft.com/office/officeart/2005/8/layout/hChevron3"/>
    <dgm:cxn modelId="{9D9779D9-4E76-49C7-8CC5-03231BF2D0BD}" type="presParOf" srcId="{1551B3ED-4EEC-47B2-98F9-58E177B3C0D6}" destId="{0CB45E48-84C7-42F0-8A15-C3BB65198F3B}" srcOrd="9" destOrd="0" presId="urn:microsoft.com/office/officeart/2005/8/layout/hChevron3"/>
    <dgm:cxn modelId="{74A62576-447D-4A1A-B4A5-D533234EAC7E}" type="presParOf" srcId="{1551B3ED-4EEC-47B2-98F9-58E177B3C0D6}" destId="{F0C0FA0C-0DA0-4E06-9221-F911FB6EB14C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11848B3-520E-46CE-A8B4-2772B082036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4FCB3-C3C1-463C-9893-FEE0654275BE}">
      <dgm:prSet custT="1"/>
      <dgm:spPr>
        <a:solidFill>
          <a:srgbClr val="C00000"/>
        </a:solidFill>
        <a:ln>
          <a:noFill/>
        </a:ln>
      </dgm:spPr>
      <dgm:t>
        <a:bodyPr/>
        <a:lstStyle/>
        <a:p>
          <a:r>
            <a:rPr lang="en-US" sz="2400" dirty="0"/>
            <a:t>Low-Latency Real-Time</a:t>
          </a:r>
        </a:p>
      </dgm:t>
    </dgm:pt>
    <dgm:pt modelId="{A79DCA56-D20B-43EC-83FA-42E83203349E}" type="parTrans" cxnId="{69B9CFCF-0026-46A7-905F-C37F0B1CAD0D}">
      <dgm:prSet/>
      <dgm:spPr/>
      <dgm:t>
        <a:bodyPr/>
        <a:lstStyle/>
        <a:p>
          <a:endParaRPr lang="en-US"/>
        </a:p>
      </dgm:t>
    </dgm:pt>
    <dgm:pt modelId="{5B4AEB6D-F5ED-48E2-8A9C-9A94852E0EC7}" type="sibTrans" cxnId="{69B9CFCF-0026-46A7-905F-C37F0B1CAD0D}">
      <dgm:prSet/>
      <dgm:spPr/>
      <dgm:t>
        <a:bodyPr/>
        <a:lstStyle/>
        <a:p>
          <a:endParaRPr lang="en-US"/>
        </a:p>
      </dgm:t>
    </dgm:pt>
    <dgm:pt modelId="{6159E982-6864-4695-9384-FBB039D241A5}">
      <dgm:prSet custT="1"/>
      <dgm:spPr>
        <a:solidFill>
          <a:schemeClr val="accent2">
            <a:lumMod val="40000"/>
            <a:lumOff val="6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dirty="0"/>
            <a:t>Spark-less, highly-available prediction server</a:t>
          </a:r>
        </a:p>
      </dgm:t>
    </dgm:pt>
    <dgm:pt modelId="{DB07AD15-795B-470C-83EB-B9967B1CAC31}" type="parTrans" cxnId="{C03E7CDC-41D3-4ABE-9A76-A1775954AD39}">
      <dgm:prSet/>
      <dgm:spPr/>
      <dgm:t>
        <a:bodyPr/>
        <a:lstStyle/>
        <a:p>
          <a:endParaRPr lang="en-US"/>
        </a:p>
      </dgm:t>
    </dgm:pt>
    <dgm:pt modelId="{AF662471-0F2D-4D12-BCE3-EC807FF74F5D}" type="sibTrans" cxnId="{C03E7CDC-41D3-4ABE-9A76-A1775954AD39}">
      <dgm:prSet/>
      <dgm:spPr/>
      <dgm:t>
        <a:bodyPr/>
        <a:lstStyle/>
        <a:p>
          <a:endParaRPr lang="en-US"/>
        </a:p>
      </dgm:t>
    </dgm:pt>
    <dgm:pt modelId="{3554615A-9097-4270-A849-F3641622DD45}">
      <dgm:prSet custT="1"/>
      <dgm:spPr>
        <a:solidFill>
          <a:srgbClr val="F67132"/>
        </a:solidFill>
        <a:ln>
          <a:noFill/>
        </a:ln>
      </dgm:spPr>
      <dgm:t>
        <a:bodyPr/>
        <a:lstStyle/>
        <a:p>
          <a:r>
            <a:rPr lang="en-US" sz="2400" dirty="0"/>
            <a:t>Real-Time</a:t>
          </a:r>
        </a:p>
      </dgm:t>
    </dgm:pt>
    <dgm:pt modelId="{7CA6435C-40E8-472B-8B64-EAA4904CD7B6}" type="parTrans" cxnId="{3E698A3A-56DA-4ED9-AE1C-D13FF3C80044}">
      <dgm:prSet/>
      <dgm:spPr/>
      <dgm:t>
        <a:bodyPr/>
        <a:lstStyle/>
        <a:p>
          <a:endParaRPr lang="en-US"/>
        </a:p>
      </dgm:t>
    </dgm:pt>
    <dgm:pt modelId="{25A4172B-891F-47D4-83E7-B3F272E0202C}" type="sibTrans" cxnId="{3E698A3A-56DA-4ED9-AE1C-D13FF3C80044}">
      <dgm:prSet/>
      <dgm:spPr/>
      <dgm:t>
        <a:bodyPr/>
        <a:lstStyle/>
        <a:p>
          <a:endParaRPr lang="en-US"/>
        </a:p>
      </dgm:t>
    </dgm:pt>
    <dgm:pt modelId="{742BDB94-F894-4AEB-BE5B-C831E2AF2C7A}">
      <dgm:prSet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/>
            <a:t>Prediction server with Spark</a:t>
          </a:r>
        </a:p>
      </dgm:t>
    </dgm:pt>
    <dgm:pt modelId="{6EF67CBD-DD2C-4379-9EE1-4F30159C267F}" type="parTrans" cxnId="{498BE8A3-299D-4290-B306-BEA9F30EE7A8}">
      <dgm:prSet/>
      <dgm:spPr/>
      <dgm:t>
        <a:bodyPr/>
        <a:lstStyle/>
        <a:p>
          <a:endParaRPr lang="en-US"/>
        </a:p>
      </dgm:t>
    </dgm:pt>
    <dgm:pt modelId="{B08A11F8-4D56-43E7-8E01-A597EB3447BC}" type="sibTrans" cxnId="{498BE8A3-299D-4290-B306-BEA9F30EE7A8}">
      <dgm:prSet/>
      <dgm:spPr/>
      <dgm:t>
        <a:bodyPr/>
        <a:lstStyle/>
        <a:p>
          <a:endParaRPr lang="en-US"/>
        </a:p>
      </dgm:t>
    </dgm:pt>
    <dgm:pt modelId="{38DEFEAA-1025-4811-A5D9-D379CFD6E81D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400" dirty="0"/>
            <a:t>Micro-Batch</a:t>
          </a:r>
        </a:p>
      </dgm:t>
    </dgm:pt>
    <dgm:pt modelId="{5DF81001-0827-451D-864C-BBB987606521}" type="parTrans" cxnId="{68536F94-BBEA-488F-8298-3EF67A87149C}">
      <dgm:prSet/>
      <dgm:spPr/>
      <dgm:t>
        <a:bodyPr/>
        <a:lstStyle/>
        <a:p>
          <a:endParaRPr lang="en-US"/>
        </a:p>
      </dgm:t>
    </dgm:pt>
    <dgm:pt modelId="{DE18E694-94C0-493E-A638-DBC116FAD8B0}" type="sibTrans" cxnId="{68536F94-BBEA-488F-8298-3EF67A87149C}">
      <dgm:prSet/>
      <dgm:spPr/>
      <dgm:t>
        <a:bodyPr/>
        <a:lstStyle/>
        <a:p>
          <a:endParaRPr lang="en-US"/>
        </a:p>
      </dgm:t>
    </dgm:pt>
    <dgm:pt modelId="{3B5D2ED6-3FA9-446F-9AB0-108F1F8797E3}">
      <dgm:prSet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/>
            <a:t>Structured Streaming</a:t>
          </a:r>
        </a:p>
      </dgm:t>
    </dgm:pt>
    <dgm:pt modelId="{945EB968-6227-48E1-9FBE-FD86DE062210}" type="parTrans" cxnId="{1B61139E-D6EF-4A79-8313-32998796E06F}">
      <dgm:prSet/>
      <dgm:spPr/>
      <dgm:t>
        <a:bodyPr/>
        <a:lstStyle/>
        <a:p>
          <a:endParaRPr lang="en-US"/>
        </a:p>
      </dgm:t>
    </dgm:pt>
    <dgm:pt modelId="{C8A127D6-1E64-4476-A546-3B84901DFCAE}" type="sibTrans" cxnId="{1B61139E-D6EF-4A79-8313-32998796E06F}">
      <dgm:prSet/>
      <dgm:spPr/>
      <dgm:t>
        <a:bodyPr/>
        <a:lstStyle/>
        <a:p>
          <a:endParaRPr lang="en-US"/>
        </a:p>
      </dgm:t>
    </dgm:pt>
    <dgm:pt modelId="{C8D74521-BCEA-4D19-B6A1-70ED040290EA}">
      <dgm:prSet custT="1"/>
      <dgm:spPr>
        <a:solidFill>
          <a:srgbClr val="24323E"/>
        </a:solidFill>
      </dgm:spPr>
      <dgm:t>
        <a:bodyPr/>
        <a:lstStyle/>
        <a:p>
          <a:r>
            <a:rPr lang="en-US" sz="2400" dirty="0"/>
            <a:t>Batch</a:t>
          </a:r>
        </a:p>
      </dgm:t>
    </dgm:pt>
    <dgm:pt modelId="{2EA9C71F-A95F-429D-9D92-D6F68D4ED09C}" type="parTrans" cxnId="{DD57315D-B6B0-4EDF-8378-AEBC368D5DD5}">
      <dgm:prSet/>
      <dgm:spPr/>
      <dgm:t>
        <a:bodyPr/>
        <a:lstStyle/>
        <a:p>
          <a:endParaRPr lang="en-US"/>
        </a:p>
      </dgm:t>
    </dgm:pt>
    <dgm:pt modelId="{39FB8F70-C2FC-4CD7-9436-45C3389A7C33}" type="sibTrans" cxnId="{DD57315D-B6B0-4EDF-8378-AEBC368D5DD5}">
      <dgm:prSet/>
      <dgm:spPr/>
      <dgm:t>
        <a:bodyPr/>
        <a:lstStyle/>
        <a:p>
          <a:endParaRPr lang="en-US"/>
        </a:p>
      </dgm:t>
    </dgm:pt>
    <dgm:pt modelId="{10D4081A-CACA-49FE-AC68-8B2A3A12BB73}">
      <dgm:prSet custT="1"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/>
            <a:t>Spark batch processing</a:t>
          </a:r>
        </a:p>
      </dgm:t>
    </dgm:pt>
    <dgm:pt modelId="{10F90D8A-D624-4CA4-A3F4-D56B82F208CD}" type="parTrans" cxnId="{FBDA56D0-8ABF-425F-98FA-BE8DF6EB61E6}">
      <dgm:prSet/>
      <dgm:spPr/>
      <dgm:t>
        <a:bodyPr/>
        <a:lstStyle/>
        <a:p>
          <a:endParaRPr lang="en-US"/>
        </a:p>
      </dgm:t>
    </dgm:pt>
    <dgm:pt modelId="{16FB339A-E143-4DBB-B145-E8F668AF6E7A}" type="sibTrans" cxnId="{FBDA56D0-8ABF-425F-98FA-BE8DF6EB61E6}">
      <dgm:prSet/>
      <dgm:spPr/>
      <dgm:t>
        <a:bodyPr/>
        <a:lstStyle/>
        <a:p>
          <a:endParaRPr lang="en-US"/>
        </a:p>
      </dgm:t>
    </dgm:pt>
    <dgm:pt modelId="{B56F668D-FD71-4D4E-A9E2-156E8D8CFB73}" type="pres">
      <dgm:prSet presAssocID="{D11848B3-520E-46CE-A8B4-2772B0820365}" presName="Name0" presStyleCnt="0">
        <dgm:presLayoutVars>
          <dgm:dir/>
          <dgm:animLvl val="lvl"/>
          <dgm:resizeHandles val="exact"/>
        </dgm:presLayoutVars>
      </dgm:prSet>
      <dgm:spPr/>
    </dgm:pt>
    <dgm:pt modelId="{365079A3-4F2E-49E4-A2CA-4A17A2F6784F}" type="pres">
      <dgm:prSet presAssocID="{5564FCB3-C3C1-463C-9893-FEE0654275BE}" presName="composite" presStyleCnt="0"/>
      <dgm:spPr/>
    </dgm:pt>
    <dgm:pt modelId="{EB79D748-3E0D-41D2-9BA9-9D2D309654D7}" type="pres">
      <dgm:prSet presAssocID="{5564FCB3-C3C1-463C-9893-FEE0654275BE}" presName="parTx" presStyleLbl="alignNode1" presStyleIdx="0" presStyleCnt="4" custScaleX="161844" custScaleY="97616" custLinFactNeighborY="17170">
        <dgm:presLayoutVars>
          <dgm:chMax val="0"/>
          <dgm:chPref val="0"/>
          <dgm:bulletEnabled val="1"/>
        </dgm:presLayoutVars>
      </dgm:prSet>
      <dgm:spPr/>
    </dgm:pt>
    <dgm:pt modelId="{123BDFA4-4AD8-4821-9266-A6DDA6DAFD36}" type="pres">
      <dgm:prSet presAssocID="{5564FCB3-C3C1-463C-9893-FEE0654275BE}" presName="desTx" presStyleLbl="alignAccFollowNode1" presStyleIdx="0" presStyleCnt="4" custScaleX="161844" custScaleY="68667" custLinFactNeighborY="-7606">
        <dgm:presLayoutVars>
          <dgm:bulletEnabled val="1"/>
        </dgm:presLayoutVars>
      </dgm:prSet>
      <dgm:spPr/>
    </dgm:pt>
    <dgm:pt modelId="{4A38C257-9C4F-4B18-907D-6B39AF1138FA}" type="pres">
      <dgm:prSet presAssocID="{5B4AEB6D-F5ED-48E2-8A9C-9A94852E0EC7}" presName="space" presStyleCnt="0"/>
      <dgm:spPr/>
    </dgm:pt>
    <dgm:pt modelId="{1F63B8D8-2FAD-45C2-B9D8-597005A9851D}" type="pres">
      <dgm:prSet presAssocID="{3554615A-9097-4270-A849-F3641622DD45}" presName="composite" presStyleCnt="0"/>
      <dgm:spPr/>
    </dgm:pt>
    <dgm:pt modelId="{AA8118DD-FC29-4A0E-B07A-303223742EB4}" type="pres">
      <dgm:prSet presAssocID="{3554615A-9097-4270-A849-F3641622DD45}" presName="parTx" presStyleLbl="alignNode1" presStyleIdx="1" presStyleCnt="4" custScaleY="96766" custLinFactNeighborY="5039">
        <dgm:presLayoutVars>
          <dgm:chMax val="0"/>
          <dgm:chPref val="0"/>
          <dgm:bulletEnabled val="1"/>
        </dgm:presLayoutVars>
      </dgm:prSet>
      <dgm:spPr/>
    </dgm:pt>
    <dgm:pt modelId="{CEE8B4D6-170C-4B85-9706-FBEF5AC2EDCF}" type="pres">
      <dgm:prSet presAssocID="{3554615A-9097-4270-A849-F3641622DD45}" presName="desTx" presStyleLbl="alignAccFollowNode1" presStyleIdx="1" presStyleCnt="4" custScaleY="82956" custLinFactNeighborY="-3588">
        <dgm:presLayoutVars>
          <dgm:bulletEnabled val="1"/>
        </dgm:presLayoutVars>
      </dgm:prSet>
      <dgm:spPr/>
    </dgm:pt>
    <dgm:pt modelId="{078DC278-DA20-481C-B3A1-F8A84B839321}" type="pres">
      <dgm:prSet presAssocID="{25A4172B-891F-47D4-83E7-B3F272E0202C}" presName="space" presStyleCnt="0"/>
      <dgm:spPr/>
    </dgm:pt>
    <dgm:pt modelId="{30D04D0C-39A2-4384-AE05-92D6A3328A6C}" type="pres">
      <dgm:prSet presAssocID="{38DEFEAA-1025-4811-A5D9-D379CFD6E81D}" presName="composite" presStyleCnt="0"/>
      <dgm:spPr/>
    </dgm:pt>
    <dgm:pt modelId="{9E192BED-1F00-4EB1-9FEE-A7D306BE4ADD}" type="pres">
      <dgm:prSet presAssocID="{38DEFEAA-1025-4811-A5D9-D379CFD6E81D}" presName="parTx" presStyleLbl="alignNode1" presStyleIdx="2" presStyleCnt="4" custScaleY="96766" custLinFactNeighborY="5946">
        <dgm:presLayoutVars>
          <dgm:chMax val="0"/>
          <dgm:chPref val="0"/>
          <dgm:bulletEnabled val="1"/>
        </dgm:presLayoutVars>
      </dgm:prSet>
      <dgm:spPr/>
    </dgm:pt>
    <dgm:pt modelId="{57193C32-E2B9-4EBB-A33E-AC9BBC14C5AB}" type="pres">
      <dgm:prSet presAssocID="{38DEFEAA-1025-4811-A5D9-D379CFD6E81D}" presName="desTx" presStyleLbl="alignAccFollowNode1" presStyleIdx="2" presStyleCnt="4" custScaleY="84065" custLinFactNeighborY="-4746">
        <dgm:presLayoutVars>
          <dgm:bulletEnabled val="1"/>
        </dgm:presLayoutVars>
      </dgm:prSet>
      <dgm:spPr/>
    </dgm:pt>
    <dgm:pt modelId="{E103F6F4-087B-48E5-A3ED-9273A262DF2B}" type="pres">
      <dgm:prSet presAssocID="{DE18E694-94C0-493E-A638-DBC116FAD8B0}" presName="space" presStyleCnt="0"/>
      <dgm:spPr/>
    </dgm:pt>
    <dgm:pt modelId="{72F7C7A0-EEBC-4570-B24A-9242DB1AB670}" type="pres">
      <dgm:prSet presAssocID="{C8D74521-BCEA-4D19-B6A1-70ED040290EA}" presName="composite" presStyleCnt="0"/>
      <dgm:spPr/>
    </dgm:pt>
    <dgm:pt modelId="{20C92523-E322-461F-98C2-BE6CCB0FBD8C}" type="pres">
      <dgm:prSet presAssocID="{C8D74521-BCEA-4D19-B6A1-70ED040290EA}" presName="parTx" presStyleLbl="alignNode1" presStyleIdx="3" presStyleCnt="4" custScaleX="143223" custScaleY="96766" custLinFactNeighborY="6073">
        <dgm:presLayoutVars>
          <dgm:chMax val="0"/>
          <dgm:chPref val="0"/>
          <dgm:bulletEnabled val="1"/>
        </dgm:presLayoutVars>
      </dgm:prSet>
      <dgm:spPr/>
    </dgm:pt>
    <dgm:pt modelId="{C7259797-5AF1-4577-919F-3A7DF7D7B3D4}" type="pres">
      <dgm:prSet presAssocID="{C8D74521-BCEA-4D19-B6A1-70ED040290EA}" presName="desTx" presStyleLbl="alignAccFollowNode1" presStyleIdx="3" presStyleCnt="4" custScaleX="143223" custScaleY="84131" custLinFactNeighborY="-4746">
        <dgm:presLayoutVars>
          <dgm:bulletEnabled val="1"/>
        </dgm:presLayoutVars>
      </dgm:prSet>
      <dgm:spPr/>
    </dgm:pt>
  </dgm:ptLst>
  <dgm:cxnLst>
    <dgm:cxn modelId="{ACA4F212-F0CF-4CF8-BD50-22C7F0115545}" type="presOf" srcId="{6159E982-6864-4695-9384-FBB039D241A5}" destId="{123BDFA4-4AD8-4821-9266-A6DDA6DAFD36}" srcOrd="0" destOrd="0" presId="urn:microsoft.com/office/officeart/2005/8/layout/hList1"/>
    <dgm:cxn modelId="{66C0972D-1C7B-4ABA-AE56-3D4CE2473B16}" type="presOf" srcId="{D11848B3-520E-46CE-A8B4-2772B0820365}" destId="{B56F668D-FD71-4D4E-A9E2-156E8D8CFB73}" srcOrd="0" destOrd="0" presId="urn:microsoft.com/office/officeart/2005/8/layout/hList1"/>
    <dgm:cxn modelId="{3E698A3A-56DA-4ED9-AE1C-D13FF3C80044}" srcId="{D11848B3-520E-46CE-A8B4-2772B0820365}" destId="{3554615A-9097-4270-A849-F3641622DD45}" srcOrd="1" destOrd="0" parTransId="{7CA6435C-40E8-472B-8B64-EAA4904CD7B6}" sibTransId="{25A4172B-891F-47D4-83E7-B3F272E0202C}"/>
    <dgm:cxn modelId="{DD57315D-B6B0-4EDF-8378-AEBC368D5DD5}" srcId="{D11848B3-520E-46CE-A8B4-2772B0820365}" destId="{C8D74521-BCEA-4D19-B6A1-70ED040290EA}" srcOrd="3" destOrd="0" parTransId="{2EA9C71F-A95F-429D-9D92-D6F68D4ED09C}" sibTransId="{39FB8F70-C2FC-4CD7-9436-45C3389A7C33}"/>
    <dgm:cxn modelId="{6BA8885F-B3E2-4057-B4E8-FFEFC06A12BE}" type="presOf" srcId="{3554615A-9097-4270-A849-F3641622DD45}" destId="{AA8118DD-FC29-4A0E-B07A-303223742EB4}" srcOrd="0" destOrd="0" presId="urn:microsoft.com/office/officeart/2005/8/layout/hList1"/>
    <dgm:cxn modelId="{40BF5E6B-D986-43D2-9B33-3D30BCA746B6}" type="presOf" srcId="{10D4081A-CACA-49FE-AC68-8B2A3A12BB73}" destId="{C7259797-5AF1-4577-919F-3A7DF7D7B3D4}" srcOrd="0" destOrd="0" presId="urn:microsoft.com/office/officeart/2005/8/layout/hList1"/>
    <dgm:cxn modelId="{718DBE6B-6334-4AF1-8634-212715220DC2}" type="presOf" srcId="{38DEFEAA-1025-4811-A5D9-D379CFD6E81D}" destId="{9E192BED-1F00-4EB1-9FEE-A7D306BE4ADD}" srcOrd="0" destOrd="0" presId="urn:microsoft.com/office/officeart/2005/8/layout/hList1"/>
    <dgm:cxn modelId="{5D5AF38E-51E1-43A1-8175-A5C760AA7D50}" type="presOf" srcId="{C8D74521-BCEA-4D19-B6A1-70ED040290EA}" destId="{20C92523-E322-461F-98C2-BE6CCB0FBD8C}" srcOrd="0" destOrd="0" presId="urn:microsoft.com/office/officeart/2005/8/layout/hList1"/>
    <dgm:cxn modelId="{68536F94-BBEA-488F-8298-3EF67A87149C}" srcId="{D11848B3-520E-46CE-A8B4-2772B0820365}" destId="{38DEFEAA-1025-4811-A5D9-D379CFD6E81D}" srcOrd="2" destOrd="0" parTransId="{5DF81001-0827-451D-864C-BBB987606521}" sibTransId="{DE18E694-94C0-493E-A638-DBC116FAD8B0}"/>
    <dgm:cxn modelId="{1B61139E-D6EF-4A79-8313-32998796E06F}" srcId="{38DEFEAA-1025-4811-A5D9-D379CFD6E81D}" destId="{3B5D2ED6-3FA9-446F-9AB0-108F1F8797E3}" srcOrd="0" destOrd="0" parTransId="{945EB968-6227-48E1-9FBE-FD86DE062210}" sibTransId="{C8A127D6-1E64-4476-A546-3B84901DFCAE}"/>
    <dgm:cxn modelId="{1E3C15A2-BF95-4AB9-9E98-70D524B278E1}" type="presOf" srcId="{742BDB94-F894-4AEB-BE5B-C831E2AF2C7A}" destId="{CEE8B4D6-170C-4B85-9706-FBEF5AC2EDCF}" srcOrd="0" destOrd="0" presId="urn:microsoft.com/office/officeart/2005/8/layout/hList1"/>
    <dgm:cxn modelId="{498BE8A3-299D-4290-B306-BEA9F30EE7A8}" srcId="{3554615A-9097-4270-A849-F3641622DD45}" destId="{742BDB94-F894-4AEB-BE5B-C831E2AF2C7A}" srcOrd="0" destOrd="0" parTransId="{6EF67CBD-DD2C-4379-9EE1-4F30159C267F}" sibTransId="{B08A11F8-4D56-43E7-8E01-A597EB3447BC}"/>
    <dgm:cxn modelId="{22E2B4A7-36FA-4913-B415-202035D59330}" type="presOf" srcId="{5564FCB3-C3C1-463C-9893-FEE0654275BE}" destId="{EB79D748-3E0D-41D2-9BA9-9D2D309654D7}" srcOrd="0" destOrd="0" presId="urn:microsoft.com/office/officeart/2005/8/layout/hList1"/>
    <dgm:cxn modelId="{69B9CFCF-0026-46A7-905F-C37F0B1CAD0D}" srcId="{D11848B3-520E-46CE-A8B4-2772B0820365}" destId="{5564FCB3-C3C1-463C-9893-FEE0654275BE}" srcOrd="0" destOrd="0" parTransId="{A79DCA56-D20B-43EC-83FA-42E83203349E}" sibTransId="{5B4AEB6D-F5ED-48E2-8A9C-9A94852E0EC7}"/>
    <dgm:cxn modelId="{FBDA56D0-8ABF-425F-98FA-BE8DF6EB61E6}" srcId="{C8D74521-BCEA-4D19-B6A1-70ED040290EA}" destId="{10D4081A-CACA-49FE-AC68-8B2A3A12BB73}" srcOrd="0" destOrd="0" parTransId="{10F90D8A-D624-4CA4-A3F4-D56B82F208CD}" sibTransId="{16FB339A-E143-4DBB-B145-E8F668AF6E7A}"/>
    <dgm:cxn modelId="{C03E7CDC-41D3-4ABE-9A76-A1775954AD39}" srcId="{5564FCB3-C3C1-463C-9893-FEE0654275BE}" destId="{6159E982-6864-4695-9384-FBB039D241A5}" srcOrd="0" destOrd="0" parTransId="{DB07AD15-795B-470C-83EB-B9967B1CAC31}" sibTransId="{AF662471-0F2D-4D12-BCE3-EC807FF74F5D}"/>
    <dgm:cxn modelId="{461A10DF-AAD0-4798-B9F1-74A7672F5554}" type="presOf" srcId="{3B5D2ED6-3FA9-446F-9AB0-108F1F8797E3}" destId="{57193C32-E2B9-4EBB-A33E-AC9BBC14C5AB}" srcOrd="0" destOrd="0" presId="urn:microsoft.com/office/officeart/2005/8/layout/hList1"/>
    <dgm:cxn modelId="{3D672220-F4F1-4E52-9441-D9E320483F79}" type="presParOf" srcId="{B56F668D-FD71-4D4E-A9E2-156E8D8CFB73}" destId="{365079A3-4F2E-49E4-A2CA-4A17A2F6784F}" srcOrd="0" destOrd="0" presId="urn:microsoft.com/office/officeart/2005/8/layout/hList1"/>
    <dgm:cxn modelId="{E134459B-9C60-4F1D-BD58-99D87A212167}" type="presParOf" srcId="{365079A3-4F2E-49E4-A2CA-4A17A2F6784F}" destId="{EB79D748-3E0D-41D2-9BA9-9D2D309654D7}" srcOrd="0" destOrd="0" presId="urn:microsoft.com/office/officeart/2005/8/layout/hList1"/>
    <dgm:cxn modelId="{01A06B87-DA9A-4C9C-9369-5C52CE985295}" type="presParOf" srcId="{365079A3-4F2E-49E4-A2CA-4A17A2F6784F}" destId="{123BDFA4-4AD8-4821-9266-A6DDA6DAFD36}" srcOrd="1" destOrd="0" presId="urn:microsoft.com/office/officeart/2005/8/layout/hList1"/>
    <dgm:cxn modelId="{9BC24EE3-8421-4047-8C78-C406A3E474DF}" type="presParOf" srcId="{B56F668D-FD71-4D4E-A9E2-156E8D8CFB73}" destId="{4A38C257-9C4F-4B18-907D-6B39AF1138FA}" srcOrd="1" destOrd="0" presId="urn:microsoft.com/office/officeart/2005/8/layout/hList1"/>
    <dgm:cxn modelId="{74076FF9-3589-49D2-A766-541D3D383FFA}" type="presParOf" srcId="{B56F668D-FD71-4D4E-A9E2-156E8D8CFB73}" destId="{1F63B8D8-2FAD-45C2-B9D8-597005A9851D}" srcOrd="2" destOrd="0" presId="urn:microsoft.com/office/officeart/2005/8/layout/hList1"/>
    <dgm:cxn modelId="{74B9E8AB-EE5F-4B3E-B529-69A9228DDAF5}" type="presParOf" srcId="{1F63B8D8-2FAD-45C2-B9D8-597005A9851D}" destId="{AA8118DD-FC29-4A0E-B07A-303223742EB4}" srcOrd="0" destOrd="0" presId="urn:microsoft.com/office/officeart/2005/8/layout/hList1"/>
    <dgm:cxn modelId="{B5B35AD6-20A1-4AB4-8823-3F9698BD6896}" type="presParOf" srcId="{1F63B8D8-2FAD-45C2-B9D8-597005A9851D}" destId="{CEE8B4D6-170C-4B85-9706-FBEF5AC2EDCF}" srcOrd="1" destOrd="0" presId="urn:microsoft.com/office/officeart/2005/8/layout/hList1"/>
    <dgm:cxn modelId="{B66F506F-B542-4932-8395-B677C1578692}" type="presParOf" srcId="{B56F668D-FD71-4D4E-A9E2-156E8D8CFB73}" destId="{078DC278-DA20-481C-B3A1-F8A84B839321}" srcOrd="3" destOrd="0" presId="urn:microsoft.com/office/officeart/2005/8/layout/hList1"/>
    <dgm:cxn modelId="{D346F664-2439-4940-9473-DF61AFD6E5D6}" type="presParOf" srcId="{B56F668D-FD71-4D4E-A9E2-156E8D8CFB73}" destId="{30D04D0C-39A2-4384-AE05-92D6A3328A6C}" srcOrd="4" destOrd="0" presId="urn:microsoft.com/office/officeart/2005/8/layout/hList1"/>
    <dgm:cxn modelId="{172E7A24-4CAF-47F8-96E9-88D577A37609}" type="presParOf" srcId="{30D04D0C-39A2-4384-AE05-92D6A3328A6C}" destId="{9E192BED-1F00-4EB1-9FEE-A7D306BE4ADD}" srcOrd="0" destOrd="0" presId="urn:microsoft.com/office/officeart/2005/8/layout/hList1"/>
    <dgm:cxn modelId="{0F17B244-C62B-46A5-8393-EA7FE1E4433A}" type="presParOf" srcId="{30D04D0C-39A2-4384-AE05-92D6A3328A6C}" destId="{57193C32-E2B9-4EBB-A33E-AC9BBC14C5AB}" srcOrd="1" destOrd="0" presId="urn:microsoft.com/office/officeart/2005/8/layout/hList1"/>
    <dgm:cxn modelId="{00B1DCAD-5D8A-48E0-8260-5C883E8E2906}" type="presParOf" srcId="{B56F668D-FD71-4D4E-A9E2-156E8D8CFB73}" destId="{E103F6F4-087B-48E5-A3ED-9273A262DF2B}" srcOrd="5" destOrd="0" presId="urn:microsoft.com/office/officeart/2005/8/layout/hList1"/>
    <dgm:cxn modelId="{F103E32D-897A-4705-A48D-35133E138D99}" type="presParOf" srcId="{B56F668D-FD71-4D4E-A9E2-156E8D8CFB73}" destId="{72F7C7A0-EEBC-4570-B24A-9242DB1AB670}" srcOrd="6" destOrd="0" presId="urn:microsoft.com/office/officeart/2005/8/layout/hList1"/>
    <dgm:cxn modelId="{50EFD979-8585-4FDF-8F70-9399B1386227}" type="presParOf" srcId="{72F7C7A0-EEBC-4570-B24A-9242DB1AB670}" destId="{20C92523-E322-461F-98C2-BE6CCB0FBD8C}" srcOrd="0" destOrd="0" presId="urn:microsoft.com/office/officeart/2005/8/layout/hList1"/>
    <dgm:cxn modelId="{E3FBDFE1-E6A3-4011-880D-36CF48BC7AD4}" type="presParOf" srcId="{72F7C7A0-EEBC-4570-B24A-9242DB1AB670}" destId="{C7259797-5AF1-4577-919F-3A7DF7D7B3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A4F8E66-78FF-461F-AAC6-213E180CA71B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AD78A54-25CD-461E-8D02-3194726699D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2400" dirty="0"/>
            <a:t>1. Batch</a:t>
          </a:r>
        </a:p>
      </dgm:t>
    </dgm:pt>
    <dgm:pt modelId="{E1EBAA2A-8823-472A-B1A7-3F5886164121}" type="parTrans" cxnId="{89273706-5A13-421F-BBA8-597FADE00812}">
      <dgm:prSet/>
      <dgm:spPr/>
      <dgm:t>
        <a:bodyPr/>
        <a:lstStyle/>
        <a:p>
          <a:endParaRPr lang="en-US"/>
        </a:p>
      </dgm:t>
    </dgm:pt>
    <dgm:pt modelId="{FBFDF51B-91F6-4D0B-92D2-DC67D196403B}" type="sibTrans" cxnId="{89273706-5A13-421F-BBA8-597FADE00812}">
      <dgm:prSet/>
      <dgm:spPr/>
      <dgm:t>
        <a:bodyPr/>
        <a:lstStyle/>
        <a:p>
          <a:endParaRPr lang="en-US"/>
        </a:p>
      </dgm:t>
    </dgm:pt>
    <dgm:pt modelId="{84BDBB33-5A21-4E8F-8FF4-AE571BCBEA3A}">
      <dgm:prSet custT="1"/>
      <dgm:spPr>
        <a:solidFill>
          <a:srgbClr val="F67132"/>
        </a:solidFill>
      </dgm:spPr>
      <dgm:t>
        <a:bodyPr/>
        <a:lstStyle/>
        <a:p>
          <a:r>
            <a:rPr lang="en-US" sz="2400" dirty="0"/>
            <a:t>2. Continuous/Streaming</a:t>
          </a:r>
        </a:p>
      </dgm:t>
    </dgm:pt>
    <dgm:pt modelId="{8C135FD3-EBFB-4B50-84E4-B9BC00B5721A}" type="parTrans" cxnId="{E9070433-D199-4513-93F0-12DCEE909CD8}">
      <dgm:prSet/>
      <dgm:spPr/>
      <dgm:t>
        <a:bodyPr/>
        <a:lstStyle/>
        <a:p>
          <a:endParaRPr lang="en-US"/>
        </a:p>
      </dgm:t>
    </dgm:pt>
    <dgm:pt modelId="{71FBA9DC-40E7-4C89-99AF-1AB111EC4F7E}" type="sibTrans" cxnId="{E9070433-D199-4513-93F0-12DCEE909CD8}">
      <dgm:prSet/>
      <dgm:spPr/>
      <dgm:t>
        <a:bodyPr/>
        <a:lstStyle/>
        <a:p>
          <a:endParaRPr lang="en-US"/>
        </a:p>
      </dgm:t>
    </dgm:pt>
    <dgm:pt modelId="{19375AB9-31C7-4B38-9DE1-C8FB21A69720}">
      <dgm:prSet custT="1"/>
      <dgm:spPr>
        <a:solidFill>
          <a:srgbClr val="C00000"/>
        </a:solidFill>
      </dgm:spPr>
      <dgm:t>
        <a:bodyPr/>
        <a:lstStyle/>
        <a:p>
          <a:r>
            <a:rPr lang="en-US" sz="2400" dirty="0"/>
            <a:t>3. Real-time</a:t>
          </a:r>
        </a:p>
      </dgm:t>
    </dgm:pt>
    <dgm:pt modelId="{331FF4F3-D77C-4B9B-9007-9131B0D25744}" type="parTrans" cxnId="{49BF5F36-C0F4-4746-BCD9-CC12EC1900B7}">
      <dgm:prSet/>
      <dgm:spPr/>
      <dgm:t>
        <a:bodyPr/>
        <a:lstStyle/>
        <a:p>
          <a:endParaRPr lang="en-US"/>
        </a:p>
      </dgm:t>
    </dgm:pt>
    <dgm:pt modelId="{042EF890-460B-4F84-8348-5FAFA13B51B3}" type="sibTrans" cxnId="{49BF5F36-C0F4-4746-BCD9-CC12EC1900B7}">
      <dgm:prSet/>
      <dgm:spPr/>
      <dgm:t>
        <a:bodyPr/>
        <a:lstStyle/>
        <a:p>
          <a:endParaRPr lang="en-US"/>
        </a:p>
      </dgm:t>
    </dgm:pt>
    <dgm:pt modelId="{E428CA41-4A3D-48B0-9BD0-F03BB1394F1C}" type="pres">
      <dgm:prSet presAssocID="{EA4F8E66-78FF-461F-AAC6-213E180CA71B}" presName="linear" presStyleCnt="0">
        <dgm:presLayoutVars>
          <dgm:animLvl val="lvl"/>
          <dgm:resizeHandles val="exact"/>
        </dgm:presLayoutVars>
      </dgm:prSet>
      <dgm:spPr/>
    </dgm:pt>
    <dgm:pt modelId="{01E19DDB-40E1-4D8E-8DCF-C539ED851A27}" type="pres">
      <dgm:prSet presAssocID="{8AD78A54-25CD-461E-8D02-3194726699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C5E8DF-3B94-4C09-9397-DD91ADBA667C}" type="pres">
      <dgm:prSet presAssocID="{FBFDF51B-91F6-4D0B-92D2-DC67D196403B}" presName="spacer" presStyleCnt="0"/>
      <dgm:spPr/>
    </dgm:pt>
    <dgm:pt modelId="{16C23634-DA93-41AD-8780-2C6ED6B2B347}" type="pres">
      <dgm:prSet presAssocID="{84BDBB33-5A21-4E8F-8FF4-AE571BCBEA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47C207-E770-4471-A8DD-FFF24202B88D}" type="pres">
      <dgm:prSet presAssocID="{71FBA9DC-40E7-4C89-99AF-1AB111EC4F7E}" presName="spacer" presStyleCnt="0"/>
      <dgm:spPr/>
    </dgm:pt>
    <dgm:pt modelId="{611A260E-A30E-457A-BD86-223425DF9EF4}" type="pres">
      <dgm:prSet presAssocID="{19375AB9-31C7-4B38-9DE1-C8FB21A6972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273706-5A13-421F-BBA8-597FADE00812}" srcId="{EA4F8E66-78FF-461F-AAC6-213E180CA71B}" destId="{8AD78A54-25CD-461E-8D02-3194726699DA}" srcOrd="0" destOrd="0" parTransId="{E1EBAA2A-8823-472A-B1A7-3F5886164121}" sibTransId="{FBFDF51B-91F6-4D0B-92D2-DC67D196403B}"/>
    <dgm:cxn modelId="{73C3AC11-0FF8-416A-9934-30AD29E80084}" type="presOf" srcId="{19375AB9-31C7-4B38-9DE1-C8FB21A69720}" destId="{611A260E-A30E-457A-BD86-223425DF9EF4}" srcOrd="0" destOrd="0" presId="urn:microsoft.com/office/officeart/2005/8/layout/vList2"/>
    <dgm:cxn modelId="{E9070433-D199-4513-93F0-12DCEE909CD8}" srcId="{EA4F8E66-78FF-461F-AAC6-213E180CA71B}" destId="{84BDBB33-5A21-4E8F-8FF4-AE571BCBEA3A}" srcOrd="1" destOrd="0" parTransId="{8C135FD3-EBFB-4B50-84E4-B9BC00B5721A}" sibTransId="{71FBA9DC-40E7-4C89-99AF-1AB111EC4F7E}"/>
    <dgm:cxn modelId="{49BF5F36-C0F4-4746-BCD9-CC12EC1900B7}" srcId="{EA4F8E66-78FF-461F-AAC6-213E180CA71B}" destId="{19375AB9-31C7-4B38-9DE1-C8FB21A69720}" srcOrd="2" destOrd="0" parTransId="{331FF4F3-D77C-4B9B-9007-9131B0D25744}" sibTransId="{042EF890-460B-4F84-8348-5FAFA13B51B3}"/>
    <dgm:cxn modelId="{34658D89-65E5-4A15-811C-D492DA88BB29}" type="presOf" srcId="{84BDBB33-5A21-4E8F-8FF4-AE571BCBEA3A}" destId="{16C23634-DA93-41AD-8780-2C6ED6B2B347}" srcOrd="0" destOrd="0" presId="urn:microsoft.com/office/officeart/2005/8/layout/vList2"/>
    <dgm:cxn modelId="{643ACDCA-0C2F-475B-9BFF-A21813CEB0C4}" type="presOf" srcId="{EA4F8E66-78FF-461F-AAC6-213E180CA71B}" destId="{E428CA41-4A3D-48B0-9BD0-F03BB1394F1C}" srcOrd="0" destOrd="0" presId="urn:microsoft.com/office/officeart/2005/8/layout/vList2"/>
    <dgm:cxn modelId="{19FA99D8-0FEB-40FD-A540-24D4008089F1}" type="presOf" srcId="{8AD78A54-25CD-461E-8D02-3194726699DA}" destId="{01E19DDB-40E1-4D8E-8DCF-C539ED851A27}" srcOrd="0" destOrd="0" presId="urn:microsoft.com/office/officeart/2005/8/layout/vList2"/>
    <dgm:cxn modelId="{24D31C23-A62D-48D1-9C27-D17AAEED86F9}" type="presParOf" srcId="{E428CA41-4A3D-48B0-9BD0-F03BB1394F1C}" destId="{01E19DDB-40E1-4D8E-8DCF-C539ED851A27}" srcOrd="0" destOrd="0" presId="urn:microsoft.com/office/officeart/2005/8/layout/vList2"/>
    <dgm:cxn modelId="{B3BE225F-F710-4985-A398-A4CE7879A5BA}" type="presParOf" srcId="{E428CA41-4A3D-48B0-9BD0-F03BB1394F1C}" destId="{E2C5E8DF-3B94-4C09-9397-DD91ADBA667C}" srcOrd="1" destOrd="0" presId="urn:microsoft.com/office/officeart/2005/8/layout/vList2"/>
    <dgm:cxn modelId="{FDB8C34B-71ED-4E44-A0D4-905B6A826422}" type="presParOf" srcId="{E428CA41-4A3D-48B0-9BD0-F03BB1394F1C}" destId="{16C23634-DA93-41AD-8780-2C6ED6B2B347}" srcOrd="2" destOrd="0" presId="urn:microsoft.com/office/officeart/2005/8/layout/vList2"/>
    <dgm:cxn modelId="{8EE06DF0-A938-4C8B-9940-A16B8DF055E0}" type="presParOf" srcId="{E428CA41-4A3D-48B0-9BD0-F03BB1394F1C}" destId="{B847C207-E770-4471-A8DD-FFF24202B88D}" srcOrd="3" destOrd="0" presId="urn:microsoft.com/office/officeart/2005/8/layout/vList2"/>
    <dgm:cxn modelId="{71FFD57C-37DB-4169-ACEC-34254B6517F0}" type="presParOf" srcId="{E428CA41-4A3D-48B0-9BD0-F03BB1394F1C}" destId="{611A260E-A30E-457A-BD86-223425DF9E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Serving Layer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dirty="0"/>
            <a:t>Batch Views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 custLinFactNeighborY="-366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Batch Layer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dirty="0"/>
            <a:t>Master Data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 custLinFactNeighborY="340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 custLinFactNeighborY="-366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rgbClr val="F67132"/>
              </a:solidFill>
            </a:rPr>
            <a:t>Speed Layer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2400" dirty="0"/>
            <a:t>Real-Time Views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 custLinFactNeighborX="-4561" custLinFactNeighborY="312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 custScaleY="94603" custLinFactNeighborY="-366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/>
            <a:t>Long-Term Store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sz="2400" dirty="0"/>
            <a:t>Master Data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 custLinFactNeighborY="436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B874554-64A7-49D6-9E91-F8B9B693D7A4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68BCE-CDE9-4F99-9D59-346BC21B591F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800" dirty="0">
              <a:solidFill>
                <a:srgbClr val="F67132"/>
              </a:solidFill>
            </a:rPr>
            <a:t>Speed Layer</a:t>
          </a:r>
        </a:p>
      </dgm:t>
    </dgm:pt>
    <dgm:pt modelId="{F782DE1F-D941-4AE1-94EA-B2C0D4E1A98B}" type="parTrans" cxnId="{1B366CED-A735-48E3-BAD6-FC7C589FE2C4}">
      <dgm:prSet/>
      <dgm:spPr/>
      <dgm:t>
        <a:bodyPr/>
        <a:lstStyle/>
        <a:p>
          <a:endParaRPr lang="en-US"/>
        </a:p>
      </dgm:t>
    </dgm:pt>
    <dgm:pt modelId="{83E98236-55A6-40FB-9918-543780A83CDA}" type="sibTrans" cxnId="{1B366CED-A735-48E3-BAD6-FC7C589FE2C4}">
      <dgm:prSet/>
      <dgm:spPr/>
      <dgm:t>
        <a:bodyPr/>
        <a:lstStyle/>
        <a:p>
          <a:endParaRPr lang="en-US"/>
        </a:p>
      </dgm:t>
    </dgm:pt>
    <dgm:pt modelId="{5DFEEEAA-ADAF-4C2D-9E54-00B4AA5A8D69}">
      <dgm:prSet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2400" dirty="0"/>
            <a:t>Real-Time Views</a:t>
          </a:r>
        </a:p>
      </dgm:t>
    </dgm:pt>
    <dgm:pt modelId="{04C4F972-5198-44F0-904A-ED30136F817D}" type="parTrans" cxnId="{FDF48CB3-79A5-4760-ACDA-301E4CF737DB}">
      <dgm:prSet/>
      <dgm:spPr/>
      <dgm:t>
        <a:bodyPr/>
        <a:lstStyle/>
        <a:p>
          <a:endParaRPr lang="en-US"/>
        </a:p>
      </dgm:t>
    </dgm:pt>
    <dgm:pt modelId="{BC8070EB-8F14-455D-B4FB-24698C20589F}" type="sibTrans" cxnId="{FDF48CB3-79A5-4760-ACDA-301E4CF737DB}">
      <dgm:prSet/>
      <dgm:spPr/>
      <dgm:t>
        <a:bodyPr/>
        <a:lstStyle/>
        <a:p>
          <a:endParaRPr lang="en-US"/>
        </a:p>
      </dgm:t>
    </dgm:pt>
    <dgm:pt modelId="{D3F6F1AE-9AFC-4C45-B8C0-ADE047FABDB4}" type="pres">
      <dgm:prSet presAssocID="{0B874554-64A7-49D6-9E91-F8B9B693D7A4}" presName="theList" presStyleCnt="0">
        <dgm:presLayoutVars>
          <dgm:dir/>
          <dgm:animLvl val="lvl"/>
          <dgm:resizeHandles val="exact"/>
        </dgm:presLayoutVars>
      </dgm:prSet>
      <dgm:spPr/>
    </dgm:pt>
    <dgm:pt modelId="{5BF50B20-E756-42DB-8DB0-A8E714B7C6EF}" type="pres">
      <dgm:prSet presAssocID="{67768BCE-CDE9-4F99-9D59-346BC21B591F}" presName="compNode" presStyleCnt="0"/>
      <dgm:spPr/>
    </dgm:pt>
    <dgm:pt modelId="{225B8D25-C5B9-4045-81DF-B599347E7F94}" type="pres">
      <dgm:prSet presAssocID="{67768BCE-CDE9-4F99-9D59-346BC21B591F}" presName="aNode" presStyleLbl="bgShp" presStyleIdx="0" presStyleCnt="1" custLinFactNeighborX="-4561" custLinFactNeighborY="312"/>
      <dgm:spPr/>
    </dgm:pt>
    <dgm:pt modelId="{AFB7EF1E-CF02-4FFF-A881-485BBA94D154}" type="pres">
      <dgm:prSet presAssocID="{67768BCE-CDE9-4F99-9D59-346BC21B591F}" presName="textNode" presStyleLbl="bgShp" presStyleIdx="0" presStyleCnt="1"/>
      <dgm:spPr/>
    </dgm:pt>
    <dgm:pt modelId="{437A400E-5BD1-4FAF-BFCD-FBA908F1B4E3}" type="pres">
      <dgm:prSet presAssocID="{67768BCE-CDE9-4F99-9D59-346BC21B591F}" presName="compChildNode" presStyleCnt="0"/>
      <dgm:spPr/>
    </dgm:pt>
    <dgm:pt modelId="{DA22B29F-9F05-4090-A60C-7813F969B900}" type="pres">
      <dgm:prSet presAssocID="{67768BCE-CDE9-4F99-9D59-346BC21B591F}" presName="theInnerList" presStyleCnt="0"/>
      <dgm:spPr/>
    </dgm:pt>
    <dgm:pt modelId="{9E56B5F1-D678-4F43-8BE9-9D6D850D810F}" type="pres">
      <dgm:prSet presAssocID="{5DFEEEAA-ADAF-4C2D-9E54-00B4AA5A8D69}" presName="childNode" presStyleLbl="node1" presStyleIdx="0" presStyleCnt="1">
        <dgm:presLayoutVars>
          <dgm:bulletEnabled val="1"/>
        </dgm:presLayoutVars>
      </dgm:prSet>
      <dgm:spPr/>
    </dgm:pt>
  </dgm:ptLst>
  <dgm:cxnLst>
    <dgm:cxn modelId="{FDF48CB3-79A5-4760-ACDA-301E4CF737DB}" srcId="{67768BCE-CDE9-4F99-9D59-346BC21B591F}" destId="{5DFEEEAA-ADAF-4C2D-9E54-00B4AA5A8D69}" srcOrd="0" destOrd="0" parTransId="{04C4F972-5198-44F0-904A-ED30136F817D}" sibTransId="{BC8070EB-8F14-455D-B4FB-24698C20589F}"/>
    <dgm:cxn modelId="{0F5065CF-F6E0-4C50-8FC4-B956D7DA517C}" type="presOf" srcId="{67768BCE-CDE9-4F99-9D59-346BC21B591F}" destId="{225B8D25-C5B9-4045-81DF-B599347E7F94}" srcOrd="0" destOrd="0" presId="urn:microsoft.com/office/officeart/2005/8/layout/lProcess2"/>
    <dgm:cxn modelId="{8847AAE0-84DD-4DB0-B729-BFC9ADEDDD47}" type="presOf" srcId="{5DFEEEAA-ADAF-4C2D-9E54-00B4AA5A8D69}" destId="{9E56B5F1-D678-4F43-8BE9-9D6D850D810F}" srcOrd="0" destOrd="0" presId="urn:microsoft.com/office/officeart/2005/8/layout/lProcess2"/>
    <dgm:cxn modelId="{1B366CED-A735-48E3-BAD6-FC7C589FE2C4}" srcId="{0B874554-64A7-49D6-9E91-F8B9B693D7A4}" destId="{67768BCE-CDE9-4F99-9D59-346BC21B591F}" srcOrd="0" destOrd="0" parTransId="{F782DE1F-D941-4AE1-94EA-B2C0D4E1A98B}" sibTransId="{83E98236-55A6-40FB-9918-543780A83CDA}"/>
    <dgm:cxn modelId="{AA535DF6-CA0E-44FF-8D7B-F526E5B0F2C5}" type="presOf" srcId="{0B874554-64A7-49D6-9E91-F8B9B693D7A4}" destId="{D3F6F1AE-9AFC-4C45-B8C0-ADE047FABDB4}" srcOrd="0" destOrd="0" presId="urn:microsoft.com/office/officeart/2005/8/layout/lProcess2"/>
    <dgm:cxn modelId="{7F426CFA-E817-48ED-A85D-020FE08F4E30}" type="presOf" srcId="{67768BCE-CDE9-4F99-9D59-346BC21B591F}" destId="{AFB7EF1E-CF02-4FFF-A881-485BBA94D154}" srcOrd="1" destOrd="0" presId="urn:microsoft.com/office/officeart/2005/8/layout/lProcess2"/>
    <dgm:cxn modelId="{5026675A-0A64-4C85-A988-06443571AD61}" type="presParOf" srcId="{D3F6F1AE-9AFC-4C45-B8C0-ADE047FABDB4}" destId="{5BF50B20-E756-42DB-8DB0-A8E714B7C6EF}" srcOrd="0" destOrd="0" presId="urn:microsoft.com/office/officeart/2005/8/layout/lProcess2"/>
    <dgm:cxn modelId="{F295F081-251E-4FDD-AA6D-D3AAE912B71D}" type="presParOf" srcId="{5BF50B20-E756-42DB-8DB0-A8E714B7C6EF}" destId="{225B8D25-C5B9-4045-81DF-B599347E7F94}" srcOrd="0" destOrd="0" presId="urn:microsoft.com/office/officeart/2005/8/layout/lProcess2"/>
    <dgm:cxn modelId="{B879871D-5C51-4B35-B3C6-CF282A16D62E}" type="presParOf" srcId="{5BF50B20-E756-42DB-8DB0-A8E714B7C6EF}" destId="{AFB7EF1E-CF02-4FFF-A881-485BBA94D154}" srcOrd="1" destOrd="0" presId="urn:microsoft.com/office/officeart/2005/8/layout/lProcess2"/>
    <dgm:cxn modelId="{982E5E7F-6EDA-4887-891A-27C0D3B5F224}" type="presParOf" srcId="{5BF50B20-E756-42DB-8DB0-A8E714B7C6EF}" destId="{437A400E-5BD1-4FAF-BFCD-FBA908F1B4E3}" srcOrd="2" destOrd="0" presId="urn:microsoft.com/office/officeart/2005/8/layout/lProcess2"/>
    <dgm:cxn modelId="{A719270D-1F4B-4A78-A264-DF43D4341644}" type="presParOf" srcId="{437A400E-5BD1-4FAF-BFCD-FBA908F1B4E3}" destId="{DA22B29F-9F05-4090-A60C-7813F969B900}" srcOrd="0" destOrd="0" presId="urn:microsoft.com/office/officeart/2005/8/layout/lProcess2"/>
    <dgm:cxn modelId="{34EC594A-F03F-4AA8-8379-01747B3A1285}" type="presParOf" srcId="{DA22B29F-9F05-4090-A60C-7813F969B900}" destId="{9E56B5F1-D678-4F43-8BE9-9D6D850D81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6A8916-20ED-426F-BC13-6F93F29B23C1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341D1FA-48D0-43DE-B4D0-1D133ED01FF8}">
      <dgm:prSet/>
      <dgm:spPr/>
      <dgm:t>
        <a:bodyPr/>
        <a:lstStyle/>
        <a:p>
          <a:r>
            <a:rPr lang="en-US" b="1" dirty="0"/>
            <a:t>Data Orchestration </a:t>
          </a:r>
          <a:br>
            <a:rPr lang="en-US" b="1" dirty="0"/>
          </a:br>
          <a:r>
            <a:rPr lang="en-US" b="1" dirty="0"/>
            <a:t>&amp; Monitoring</a:t>
          </a:r>
          <a:endParaRPr lang="en-US" dirty="0"/>
        </a:p>
      </dgm:t>
    </dgm:pt>
    <dgm:pt modelId="{6BF16EF2-72E7-48D4-B696-2E08BB16BB86}" type="parTrans" cxnId="{479573A1-96C6-4414-A1D0-6A25634EA642}">
      <dgm:prSet/>
      <dgm:spPr/>
      <dgm:t>
        <a:bodyPr/>
        <a:lstStyle/>
        <a:p>
          <a:endParaRPr lang="en-US"/>
        </a:p>
      </dgm:t>
    </dgm:pt>
    <dgm:pt modelId="{167CD43A-E527-4A34-8646-1B4CF7B93A3F}" type="sibTrans" cxnId="{479573A1-96C6-4414-A1D0-6A25634EA642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1C4F448-7021-4731-8041-F8D9B415B45F}">
      <dgm:prSet/>
      <dgm:spPr/>
      <dgm:t>
        <a:bodyPr/>
        <a:lstStyle/>
        <a:p>
          <a:r>
            <a:rPr lang="en-US" b="1" dirty="0"/>
            <a:t>Unstructured Data Storage</a:t>
          </a:r>
          <a:endParaRPr lang="en-US" dirty="0"/>
        </a:p>
      </dgm:t>
    </dgm:pt>
    <dgm:pt modelId="{29E7B884-A6C2-4853-AE0E-36D7EFCC5B07}" type="parTrans" cxnId="{B1755E97-6402-4B61-860F-7990C168756B}">
      <dgm:prSet/>
      <dgm:spPr/>
      <dgm:t>
        <a:bodyPr/>
        <a:lstStyle/>
        <a:p>
          <a:endParaRPr lang="en-US"/>
        </a:p>
      </dgm:t>
    </dgm:pt>
    <dgm:pt modelId="{46EDE517-7DAC-4D97-8440-83D7971A30D0}" type="sibTrans" cxnId="{B1755E97-6402-4B61-860F-7990C168756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147B2C5C-3480-45FB-96A1-EA5B3D5BF83F}">
      <dgm:prSet/>
      <dgm:spPr/>
      <dgm:t>
        <a:bodyPr/>
        <a:lstStyle/>
        <a:p>
          <a:r>
            <a:rPr lang="en-US" b="1"/>
            <a:t>Data Cleansing, Transformation &amp; Streaming</a:t>
          </a:r>
          <a:endParaRPr lang="en-US"/>
        </a:p>
      </dgm:t>
    </dgm:pt>
    <dgm:pt modelId="{0B7098CF-A116-4F98-A229-3A2A5CCB4896}" type="parTrans" cxnId="{8F5AD285-A9DD-4E9D-A5A5-2AD568AECBFD}">
      <dgm:prSet/>
      <dgm:spPr/>
      <dgm:t>
        <a:bodyPr/>
        <a:lstStyle/>
        <a:p>
          <a:endParaRPr lang="en-US"/>
        </a:p>
      </dgm:t>
    </dgm:pt>
    <dgm:pt modelId="{610EEB40-479A-4F69-B2A4-FE7C93AD97FD}" type="sibTrans" cxnId="{8F5AD285-A9DD-4E9D-A5A5-2AD568AECBF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97E532C-261D-4557-B5D0-E8357B99A133}">
      <dgm:prSet/>
      <dgm:spPr/>
      <dgm:t>
        <a:bodyPr/>
        <a:lstStyle/>
        <a:p>
          <a:r>
            <a:rPr lang="en-US" b="1" dirty="0"/>
            <a:t>Data Modeling, Serving &amp; Storing</a:t>
          </a:r>
          <a:endParaRPr lang="en-US" dirty="0"/>
        </a:p>
      </dgm:t>
    </dgm:pt>
    <dgm:pt modelId="{59B74264-89CC-40B6-85CC-FE0E9977F2D3}" type="parTrans" cxnId="{E2FDAD1E-4C11-433B-8921-971C25DBC3F8}">
      <dgm:prSet/>
      <dgm:spPr/>
      <dgm:t>
        <a:bodyPr/>
        <a:lstStyle/>
        <a:p>
          <a:endParaRPr lang="en-US"/>
        </a:p>
      </dgm:t>
    </dgm:pt>
    <dgm:pt modelId="{C6835FA1-BC79-48EF-A179-3F5E71227DE3}" type="sibTrans" cxnId="{E2FDAD1E-4C11-433B-8921-971C25DBC3F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06556E6D-A2F4-4571-B5A5-B55527600C5E}">
      <dgm:prSet/>
      <dgm:spPr/>
      <dgm:t>
        <a:bodyPr/>
        <a:lstStyle/>
        <a:p>
          <a:r>
            <a:rPr lang="en-US" b="1"/>
            <a:t>Reporting, BI, Predictive Analytics &amp; AI</a:t>
          </a:r>
          <a:endParaRPr lang="en-US"/>
        </a:p>
      </dgm:t>
    </dgm:pt>
    <dgm:pt modelId="{CA2D05DA-A066-44CB-844A-3966267660DB}" type="parTrans" cxnId="{43679C16-5FB3-48BA-BDF0-5826E8E4DBBA}">
      <dgm:prSet/>
      <dgm:spPr/>
      <dgm:t>
        <a:bodyPr/>
        <a:lstStyle/>
        <a:p>
          <a:endParaRPr lang="en-US"/>
        </a:p>
      </dgm:t>
    </dgm:pt>
    <dgm:pt modelId="{EA3CFE59-D24E-476D-B2BD-5DFE771DB1DE}" type="sibTrans" cxnId="{43679C16-5FB3-48BA-BDF0-5826E8E4DBBA}">
      <dgm:prSet/>
      <dgm:spPr/>
      <dgm:t>
        <a:bodyPr/>
        <a:lstStyle/>
        <a:p>
          <a:endParaRPr lang="en-US"/>
        </a:p>
      </dgm:t>
    </dgm:pt>
    <dgm:pt modelId="{22F73A2E-4FD8-40BB-9D64-E397E2263F6B}" type="pres">
      <dgm:prSet presAssocID="{0B6A8916-20ED-426F-BC13-6F93F29B23C1}" presName="Name0" presStyleCnt="0">
        <dgm:presLayoutVars>
          <dgm:dir/>
          <dgm:resizeHandles val="exact"/>
        </dgm:presLayoutVars>
      </dgm:prSet>
      <dgm:spPr/>
    </dgm:pt>
    <dgm:pt modelId="{8183133F-8194-4F1B-AFCC-2BD19BE17EEB}" type="pres">
      <dgm:prSet presAssocID="{5341D1FA-48D0-43DE-B4D0-1D133ED01FF8}" presName="node" presStyleLbl="node1" presStyleIdx="0" presStyleCnt="5" custLinFactNeighborY="0">
        <dgm:presLayoutVars>
          <dgm:bulletEnabled val="1"/>
        </dgm:presLayoutVars>
      </dgm:prSet>
      <dgm:spPr/>
    </dgm:pt>
    <dgm:pt modelId="{00469BA9-ED5C-472D-A7BE-D3E7BED2C937}" type="pres">
      <dgm:prSet presAssocID="{167CD43A-E527-4A34-8646-1B4CF7B93A3F}" presName="sibTrans" presStyleLbl="sibTrans2D1" presStyleIdx="0" presStyleCnt="4"/>
      <dgm:spPr/>
    </dgm:pt>
    <dgm:pt modelId="{1D4BA15A-5BF6-460D-B53D-9640AA7D72C9}" type="pres">
      <dgm:prSet presAssocID="{167CD43A-E527-4A34-8646-1B4CF7B93A3F}" presName="connectorText" presStyleLbl="sibTrans2D1" presStyleIdx="0" presStyleCnt="4"/>
      <dgm:spPr/>
    </dgm:pt>
    <dgm:pt modelId="{451B49ED-AFCF-4087-8C75-50693C75DD45}" type="pres">
      <dgm:prSet presAssocID="{81C4F448-7021-4731-8041-F8D9B415B45F}" presName="node" presStyleLbl="node1" presStyleIdx="1" presStyleCnt="5">
        <dgm:presLayoutVars>
          <dgm:bulletEnabled val="1"/>
        </dgm:presLayoutVars>
      </dgm:prSet>
      <dgm:spPr/>
    </dgm:pt>
    <dgm:pt modelId="{7A9A5530-1BB7-4CD4-8B9F-E248DFDDD12A}" type="pres">
      <dgm:prSet presAssocID="{46EDE517-7DAC-4D97-8440-83D7971A30D0}" presName="sibTrans" presStyleLbl="sibTrans2D1" presStyleIdx="1" presStyleCnt="4"/>
      <dgm:spPr/>
    </dgm:pt>
    <dgm:pt modelId="{A9D77244-70C1-4173-9EDB-B38C6E59B267}" type="pres">
      <dgm:prSet presAssocID="{46EDE517-7DAC-4D97-8440-83D7971A30D0}" presName="connectorText" presStyleLbl="sibTrans2D1" presStyleIdx="1" presStyleCnt="4"/>
      <dgm:spPr/>
    </dgm:pt>
    <dgm:pt modelId="{F9AD5090-FB77-4A4D-9FF2-6A56B1151B99}" type="pres">
      <dgm:prSet presAssocID="{147B2C5C-3480-45FB-96A1-EA5B3D5BF83F}" presName="node" presStyleLbl="node1" presStyleIdx="2" presStyleCnt="5">
        <dgm:presLayoutVars>
          <dgm:bulletEnabled val="1"/>
        </dgm:presLayoutVars>
      </dgm:prSet>
      <dgm:spPr/>
    </dgm:pt>
    <dgm:pt modelId="{2F96155F-538D-4D96-884A-14C5924D841E}" type="pres">
      <dgm:prSet presAssocID="{610EEB40-479A-4F69-B2A4-FE7C93AD97FD}" presName="sibTrans" presStyleLbl="sibTrans2D1" presStyleIdx="2" presStyleCnt="4"/>
      <dgm:spPr/>
    </dgm:pt>
    <dgm:pt modelId="{C1E6F2BB-7B2B-4DF4-9886-5149AF3D0892}" type="pres">
      <dgm:prSet presAssocID="{610EEB40-479A-4F69-B2A4-FE7C93AD97FD}" presName="connectorText" presStyleLbl="sibTrans2D1" presStyleIdx="2" presStyleCnt="4"/>
      <dgm:spPr/>
    </dgm:pt>
    <dgm:pt modelId="{620689D1-56E2-4A15-A66B-1F7206F4E45B}" type="pres">
      <dgm:prSet presAssocID="{497E532C-261D-4557-B5D0-E8357B99A133}" presName="node" presStyleLbl="node1" presStyleIdx="3" presStyleCnt="5">
        <dgm:presLayoutVars>
          <dgm:bulletEnabled val="1"/>
        </dgm:presLayoutVars>
      </dgm:prSet>
      <dgm:spPr/>
    </dgm:pt>
    <dgm:pt modelId="{7DFEE4F9-0277-482D-8FA5-987A0CECC3DB}" type="pres">
      <dgm:prSet presAssocID="{C6835FA1-BC79-48EF-A179-3F5E71227DE3}" presName="sibTrans" presStyleLbl="sibTrans2D1" presStyleIdx="3" presStyleCnt="4"/>
      <dgm:spPr/>
    </dgm:pt>
    <dgm:pt modelId="{0D15FD6C-9BFF-4A4C-8E04-A4344FDF468A}" type="pres">
      <dgm:prSet presAssocID="{C6835FA1-BC79-48EF-A179-3F5E71227DE3}" presName="connectorText" presStyleLbl="sibTrans2D1" presStyleIdx="3" presStyleCnt="4"/>
      <dgm:spPr/>
    </dgm:pt>
    <dgm:pt modelId="{360BECA9-9DCE-41D3-9D8E-8C32E90EFEDB}" type="pres">
      <dgm:prSet presAssocID="{06556E6D-A2F4-4571-B5A5-B55527600C5E}" presName="node" presStyleLbl="node1" presStyleIdx="4" presStyleCnt="5">
        <dgm:presLayoutVars>
          <dgm:bulletEnabled val="1"/>
        </dgm:presLayoutVars>
      </dgm:prSet>
      <dgm:spPr/>
    </dgm:pt>
  </dgm:ptLst>
  <dgm:cxnLst>
    <dgm:cxn modelId="{43679C16-5FB3-48BA-BDF0-5826E8E4DBBA}" srcId="{0B6A8916-20ED-426F-BC13-6F93F29B23C1}" destId="{06556E6D-A2F4-4571-B5A5-B55527600C5E}" srcOrd="4" destOrd="0" parTransId="{CA2D05DA-A066-44CB-844A-3966267660DB}" sibTransId="{EA3CFE59-D24E-476D-B2BD-5DFE771DB1DE}"/>
    <dgm:cxn modelId="{29781D1A-5045-4F19-9285-B25675CC0C84}" type="presOf" srcId="{46EDE517-7DAC-4D97-8440-83D7971A30D0}" destId="{7A9A5530-1BB7-4CD4-8B9F-E248DFDDD12A}" srcOrd="0" destOrd="0" presId="urn:microsoft.com/office/officeart/2005/8/layout/process1"/>
    <dgm:cxn modelId="{75E6C21B-F8CB-4C91-92CB-08529589B06F}" type="presOf" srcId="{C6835FA1-BC79-48EF-A179-3F5E71227DE3}" destId="{7DFEE4F9-0277-482D-8FA5-987A0CECC3DB}" srcOrd="0" destOrd="0" presId="urn:microsoft.com/office/officeart/2005/8/layout/process1"/>
    <dgm:cxn modelId="{E2FDAD1E-4C11-433B-8921-971C25DBC3F8}" srcId="{0B6A8916-20ED-426F-BC13-6F93F29B23C1}" destId="{497E532C-261D-4557-B5D0-E8357B99A133}" srcOrd="3" destOrd="0" parTransId="{59B74264-89CC-40B6-85CC-FE0E9977F2D3}" sibTransId="{C6835FA1-BC79-48EF-A179-3F5E71227DE3}"/>
    <dgm:cxn modelId="{4AA05029-1533-4CD7-9D94-4FD73ABB7DBD}" type="presOf" srcId="{06556E6D-A2F4-4571-B5A5-B55527600C5E}" destId="{360BECA9-9DCE-41D3-9D8E-8C32E90EFEDB}" srcOrd="0" destOrd="0" presId="urn:microsoft.com/office/officeart/2005/8/layout/process1"/>
    <dgm:cxn modelId="{DF5C674C-AFD5-46AE-8F3C-8E73FB985C7B}" type="presOf" srcId="{610EEB40-479A-4F69-B2A4-FE7C93AD97FD}" destId="{2F96155F-538D-4D96-884A-14C5924D841E}" srcOrd="0" destOrd="0" presId="urn:microsoft.com/office/officeart/2005/8/layout/process1"/>
    <dgm:cxn modelId="{CBE2A652-4CC3-46A8-91D2-0DFC9AB8B25C}" type="presOf" srcId="{5341D1FA-48D0-43DE-B4D0-1D133ED01FF8}" destId="{8183133F-8194-4F1B-AFCC-2BD19BE17EEB}" srcOrd="0" destOrd="0" presId="urn:microsoft.com/office/officeart/2005/8/layout/process1"/>
    <dgm:cxn modelId="{79A95559-2C03-41F4-80B7-FF629DD482F7}" type="presOf" srcId="{147B2C5C-3480-45FB-96A1-EA5B3D5BF83F}" destId="{F9AD5090-FB77-4A4D-9FF2-6A56B1151B99}" srcOrd="0" destOrd="0" presId="urn:microsoft.com/office/officeart/2005/8/layout/process1"/>
    <dgm:cxn modelId="{E6E51875-9DC9-457F-988D-C95D356625A7}" type="presOf" srcId="{C6835FA1-BC79-48EF-A179-3F5E71227DE3}" destId="{0D15FD6C-9BFF-4A4C-8E04-A4344FDF468A}" srcOrd="1" destOrd="0" presId="urn:microsoft.com/office/officeart/2005/8/layout/process1"/>
    <dgm:cxn modelId="{4CF5987C-83F2-4256-9AE0-548AB7512F53}" type="presOf" srcId="{0B6A8916-20ED-426F-BC13-6F93F29B23C1}" destId="{22F73A2E-4FD8-40BB-9D64-E397E2263F6B}" srcOrd="0" destOrd="0" presId="urn:microsoft.com/office/officeart/2005/8/layout/process1"/>
    <dgm:cxn modelId="{8F5AD285-A9DD-4E9D-A5A5-2AD568AECBFD}" srcId="{0B6A8916-20ED-426F-BC13-6F93F29B23C1}" destId="{147B2C5C-3480-45FB-96A1-EA5B3D5BF83F}" srcOrd="2" destOrd="0" parTransId="{0B7098CF-A116-4F98-A229-3A2A5CCB4896}" sibTransId="{610EEB40-479A-4F69-B2A4-FE7C93AD97FD}"/>
    <dgm:cxn modelId="{162AF98A-776E-45D3-A8FA-B41876AB6776}" type="presOf" srcId="{81C4F448-7021-4731-8041-F8D9B415B45F}" destId="{451B49ED-AFCF-4087-8C75-50693C75DD45}" srcOrd="0" destOrd="0" presId="urn:microsoft.com/office/officeart/2005/8/layout/process1"/>
    <dgm:cxn modelId="{A7F62592-4C10-4FFD-8F4D-1AFC95C22A0E}" type="presOf" srcId="{167CD43A-E527-4A34-8646-1B4CF7B93A3F}" destId="{1D4BA15A-5BF6-460D-B53D-9640AA7D72C9}" srcOrd="1" destOrd="0" presId="urn:microsoft.com/office/officeart/2005/8/layout/process1"/>
    <dgm:cxn modelId="{B1755E97-6402-4B61-860F-7990C168756B}" srcId="{0B6A8916-20ED-426F-BC13-6F93F29B23C1}" destId="{81C4F448-7021-4731-8041-F8D9B415B45F}" srcOrd="1" destOrd="0" parTransId="{29E7B884-A6C2-4853-AE0E-36D7EFCC5B07}" sibTransId="{46EDE517-7DAC-4D97-8440-83D7971A30D0}"/>
    <dgm:cxn modelId="{479573A1-96C6-4414-A1D0-6A25634EA642}" srcId="{0B6A8916-20ED-426F-BC13-6F93F29B23C1}" destId="{5341D1FA-48D0-43DE-B4D0-1D133ED01FF8}" srcOrd="0" destOrd="0" parTransId="{6BF16EF2-72E7-48D4-B696-2E08BB16BB86}" sibTransId="{167CD43A-E527-4A34-8646-1B4CF7B93A3F}"/>
    <dgm:cxn modelId="{ABAB7DA1-A86A-4C8A-86EA-6D690AF99AB8}" type="presOf" srcId="{497E532C-261D-4557-B5D0-E8357B99A133}" destId="{620689D1-56E2-4A15-A66B-1F7206F4E45B}" srcOrd="0" destOrd="0" presId="urn:microsoft.com/office/officeart/2005/8/layout/process1"/>
    <dgm:cxn modelId="{791423C6-367D-4188-B04A-2AB26072E255}" type="presOf" srcId="{610EEB40-479A-4F69-B2A4-FE7C93AD97FD}" destId="{C1E6F2BB-7B2B-4DF4-9886-5149AF3D0892}" srcOrd="1" destOrd="0" presId="urn:microsoft.com/office/officeart/2005/8/layout/process1"/>
    <dgm:cxn modelId="{DD41E8D8-D9DF-4C3D-B94D-5AC51445B966}" type="presOf" srcId="{167CD43A-E527-4A34-8646-1B4CF7B93A3F}" destId="{00469BA9-ED5C-472D-A7BE-D3E7BED2C937}" srcOrd="0" destOrd="0" presId="urn:microsoft.com/office/officeart/2005/8/layout/process1"/>
    <dgm:cxn modelId="{8AB36FFC-284A-4731-8DD0-0BAA012A2F42}" type="presOf" srcId="{46EDE517-7DAC-4D97-8440-83D7971A30D0}" destId="{A9D77244-70C1-4173-9EDB-B38C6E59B267}" srcOrd="1" destOrd="0" presId="urn:microsoft.com/office/officeart/2005/8/layout/process1"/>
    <dgm:cxn modelId="{FBFE3F28-C72E-435F-8A49-F51017D1790A}" type="presParOf" srcId="{22F73A2E-4FD8-40BB-9D64-E397E2263F6B}" destId="{8183133F-8194-4F1B-AFCC-2BD19BE17EEB}" srcOrd="0" destOrd="0" presId="urn:microsoft.com/office/officeart/2005/8/layout/process1"/>
    <dgm:cxn modelId="{90FADC2F-969F-4C26-B68F-66C8F72B7D07}" type="presParOf" srcId="{22F73A2E-4FD8-40BB-9D64-E397E2263F6B}" destId="{00469BA9-ED5C-472D-A7BE-D3E7BED2C937}" srcOrd="1" destOrd="0" presId="urn:microsoft.com/office/officeart/2005/8/layout/process1"/>
    <dgm:cxn modelId="{8B1A40D5-567B-45F3-941C-CB95D3ADB516}" type="presParOf" srcId="{00469BA9-ED5C-472D-A7BE-D3E7BED2C937}" destId="{1D4BA15A-5BF6-460D-B53D-9640AA7D72C9}" srcOrd="0" destOrd="0" presId="urn:microsoft.com/office/officeart/2005/8/layout/process1"/>
    <dgm:cxn modelId="{379A4711-47EC-4D22-B2A5-CC34984EE236}" type="presParOf" srcId="{22F73A2E-4FD8-40BB-9D64-E397E2263F6B}" destId="{451B49ED-AFCF-4087-8C75-50693C75DD45}" srcOrd="2" destOrd="0" presId="urn:microsoft.com/office/officeart/2005/8/layout/process1"/>
    <dgm:cxn modelId="{6F6C1735-3C19-4E7E-8927-6A5DB9F660C1}" type="presParOf" srcId="{22F73A2E-4FD8-40BB-9D64-E397E2263F6B}" destId="{7A9A5530-1BB7-4CD4-8B9F-E248DFDDD12A}" srcOrd="3" destOrd="0" presId="urn:microsoft.com/office/officeart/2005/8/layout/process1"/>
    <dgm:cxn modelId="{0A4EE404-392D-4E1F-8FDC-7220666FE372}" type="presParOf" srcId="{7A9A5530-1BB7-4CD4-8B9F-E248DFDDD12A}" destId="{A9D77244-70C1-4173-9EDB-B38C6E59B267}" srcOrd="0" destOrd="0" presId="urn:microsoft.com/office/officeart/2005/8/layout/process1"/>
    <dgm:cxn modelId="{795A68B8-69FD-40C5-BE70-FFC0730AC431}" type="presParOf" srcId="{22F73A2E-4FD8-40BB-9D64-E397E2263F6B}" destId="{F9AD5090-FB77-4A4D-9FF2-6A56B1151B99}" srcOrd="4" destOrd="0" presId="urn:microsoft.com/office/officeart/2005/8/layout/process1"/>
    <dgm:cxn modelId="{00FBDC7B-E59F-4962-AE9B-980F73F5B585}" type="presParOf" srcId="{22F73A2E-4FD8-40BB-9D64-E397E2263F6B}" destId="{2F96155F-538D-4D96-884A-14C5924D841E}" srcOrd="5" destOrd="0" presId="urn:microsoft.com/office/officeart/2005/8/layout/process1"/>
    <dgm:cxn modelId="{C1181E96-FC66-45B9-9111-D24456663747}" type="presParOf" srcId="{2F96155F-538D-4D96-884A-14C5924D841E}" destId="{C1E6F2BB-7B2B-4DF4-9886-5149AF3D0892}" srcOrd="0" destOrd="0" presId="urn:microsoft.com/office/officeart/2005/8/layout/process1"/>
    <dgm:cxn modelId="{3A8B1D10-7F95-486E-AA76-770F171EA205}" type="presParOf" srcId="{22F73A2E-4FD8-40BB-9D64-E397E2263F6B}" destId="{620689D1-56E2-4A15-A66B-1F7206F4E45B}" srcOrd="6" destOrd="0" presId="urn:microsoft.com/office/officeart/2005/8/layout/process1"/>
    <dgm:cxn modelId="{8461C8E3-2F38-4A07-AC01-314F0719860E}" type="presParOf" srcId="{22F73A2E-4FD8-40BB-9D64-E397E2263F6B}" destId="{7DFEE4F9-0277-482D-8FA5-987A0CECC3DB}" srcOrd="7" destOrd="0" presId="urn:microsoft.com/office/officeart/2005/8/layout/process1"/>
    <dgm:cxn modelId="{1F438BB3-FCC0-41E3-8387-D81454F5CE96}" type="presParOf" srcId="{7DFEE4F9-0277-482D-8FA5-987A0CECC3DB}" destId="{0D15FD6C-9BFF-4A4C-8E04-A4344FDF468A}" srcOrd="0" destOrd="0" presId="urn:microsoft.com/office/officeart/2005/8/layout/process1"/>
    <dgm:cxn modelId="{2839DD57-4763-4AD0-8D9B-5AE0181CACC8}" type="presParOf" srcId="{22F73A2E-4FD8-40BB-9D64-E397E2263F6B}" destId="{360BECA9-9DCE-41D3-9D8E-8C32E90EFED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9C8303B-3965-4108-A9D6-899654BE8B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4B269-D92B-447D-BE2E-206451158402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Client or Process</a:t>
          </a:r>
        </a:p>
      </dgm:t>
    </dgm:pt>
    <dgm:pt modelId="{939AD080-0F6D-45E0-BA63-D56DD54F9880}" type="parTrans" cxnId="{9A20F759-6A0F-4DC2-A52E-BB00D829666C}">
      <dgm:prSet/>
      <dgm:spPr/>
      <dgm:t>
        <a:bodyPr/>
        <a:lstStyle/>
        <a:p>
          <a:endParaRPr lang="en-US"/>
        </a:p>
      </dgm:t>
    </dgm:pt>
    <dgm:pt modelId="{4EB717E0-5DD4-4A27-8ACF-41E90009E25B}" type="sibTrans" cxnId="{9A20F759-6A0F-4DC2-A52E-BB00D829666C}">
      <dgm:prSet/>
      <dgm:spPr/>
      <dgm:t>
        <a:bodyPr/>
        <a:lstStyle/>
        <a:p>
          <a:endParaRPr lang="en-US"/>
        </a:p>
      </dgm:t>
    </dgm:pt>
    <dgm:pt modelId="{29B09944-DC90-4839-A11E-43F83C706C15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Writes Data</a:t>
          </a:r>
          <a:endParaRPr lang="en-US" i="1" dirty="0"/>
        </a:p>
      </dgm:t>
    </dgm:pt>
    <dgm:pt modelId="{4BDC5796-0A40-4E8B-BEE7-ABA2A93194C2}" type="parTrans" cxnId="{9E9ADAB9-61E9-4A8E-834B-B58A90F0BBF7}">
      <dgm:prSet/>
      <dgm:spPr/>
      <dgm:t>
        <a:bodyPr/>
        <a:lstStyle/>
        <a:p>
          <a:endParaRPr lang="en-US"/>
        </a:p>
      </dgm:t>
    </dgm:pt>
    <dgm:pt modelId="{A3F02A79-81C0-46D4-828E-3448C344F291}" type="sibTrans" cxnId="{9E9ADAB9-61E9-4A8E-834B-B58A90F0BBF7}">
      <dgm:prSet/>
      <dgm:spPr/>
      <dgm:t>
        <a:bodyPr/>
        <a:lstStyle/>
        <a:p>
          <a:endParaRPr lang="en-US"/>
        </a:p>
      </dgm:t>
    </dgm:pt>
    <dgm:pt modelId="{C428DC56-D485-420F-AE20-626E39368BB2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i="1" dirty="0"/>
            <a:t>To</a:t>
          </a:r>
          <a:r>
            <a:rPr lang="en-US" dirty="0"/>
            <a:t> Storage</a:t>
          </a:r>
        </a:p>
      </dgm:t>
    </dgm:pt>
    <dgm:pt modelId="{BCA9C5F3-CC70-47E0-9A75-C92938B10CA6}" type="parTrans" cxnId="{52255717-8EB1-4B22-B89B-D3A7A480DE90}">
      <dgm:prSet/>
      <dgm:spPr/>
      <dgm:t>
        <a:bodyPr/>
        <a:lstStyle/>
        <a:p>
          <a:endParaRPr lang="en-US"/>
        </a:p>
      </dgm:t>
    </dgm:pt>
    <dgm:pt modelId="{A30D8373-D7EB-4056-AFD5-E948454C3564}" type="sibTrans" cxnId="{52255717-8EB1-4B22-B89B-D3A7A480DE90}">
      <dgm:prSet/>
      <dgm:spPr/>
      <dgm:t>
        <a:bodyPr/>
        <a:lstStyle/>
        <a:p>
          <a:endParaRPr lang="en-US"/>
        </a:p>
      </dgm:t>
    </dgm:pt>
    <dgm:pt modelId="{77B4ECF5-053F-4F75-8C95-1505A1F37B5D}" type="pres">
      <dgm:prSet presAssocID="{B9C8303B-3965-4108-A9D6-899654BE8BD8}" presName="CompostProcess" presStyleCnt="0">
        <dgm:presLayoutVars>
          <dgm:dir/>
          <dgm:resizeHandles val="exact"/>
        </dgm:presLayoutVars>
      </dgm:prSet>
      <dgm:spPr/>
    </dgm:pt>
    <dgm:pt modelId="{F8130AC5-74A6-41E9-9BA0-7C8103B18F09}" type="pres">
      <dgm:prSet presAssocID="{B9C8303B-3965-4108-A9D6-899654BE8BD8}" presName="arrow" presStyleLbl="bgShp" presStyleIdx="0" presStyleCnt="1"/>
      <dgm:spPr>
        <a:solidFill>
          <a:schemeClr val="accent2">
            <a:lumMod val="20000"/>
            <a:lumOff val="80000"/>
          </a:schemeClr>
        </a:solidFill>
      </dgm:spPr>
    </dgm:pt>
    <dgm:pt modelId="{8E56CDB1-81D0-4970-B337-5538A0613947}" type="pres">
      <dgm:prSet presAssocID="{B9C8303B-3965-4108-A9D6-899654BE8BD8}" presName="linearProcess" presStyleCnt="0"/>
      <dgm:spPr/>
    </dgm:pt>
    <dgm:pt modelId="{AFCB4455-E9D0-4F5E-875E-F64293B130BE}" type="pres">
      <dgm:prSet presAssocID="{E344B269-D92B-447D-BE2E-206451158402}" presName="textNode" presStyleLbl="node1" presStyleIdx="0" presStyleCnt="3">
        <dgm:presLayoutVars>
          <dgm:bulletEnabled val="1"/>
        </dgm:presLayoutVars>
      </dgm:prSet>
      <dgm:spPr/>
    </dgm:pt>
    <dgm:pt modelId="{0B196FFA-FE55-4F84-B978-4D5F3FBC5499}" type="pres">
      <dgm:prSet presAssocID="{4EB717E0-5DD4-4A27-8ACF-41E90009E25B}" presName="sibTrans" presStyleCnt="0"/>
      <dgm:spPr/>
    </dgm:pt>
    <dgm:pt modelId="{7A0F0E45-3448-4B53-9A9F-FEB7B772E07D}" type="pres">
      <dgm:prSet presAssocID="{29B09944-DC90-4839-A11E-43F83C706C15}" presName="textNode" presStyleLbl="node1" presStyleIdx="1" presStyleCnt="3">
        <dgm:presLayoutVars>
          <dgm:bulletEnabled val="1"/>
        </dgm:presLayoutVars>
      </dgm:prSet>
      <dgm:spPr/>
    </dgm:pt>
    <dgm:pt modelId="{4FBD6D73-9440-4530-9DCA-ED1A000C31E7}" type="pres">
      <dgm:prSet presAssocID="{A3F02A79-81C0-46D4-828E-3448C344F291}" presName="sibTrans" presStyleCnt="0"/>
      <dgm:spPr/>
    </dgm:pt>
    <dgm:pt modelId="{B4CCDC40-8902-4CCC-A40A-2C2B35C0553E}" type="pres">
      <dgm:prSet presAssocID="{C428DC56-D485-420F-AE20-626E39368BB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2255717-8EB1-4B22-B89B-D3A7A480DE90}" srcId="{B9C8303B-3965-4108-A9D6-899654BE8BD8}" destId="{C428DC56-D485-420F-AE20-626E39368BB2}" srcOrd="2" destOrd="0" parTransId="{BCA9C5F3-CC70-47E0-9A75-C92938B10CA6}" sibTransId="{A30D8373-D7EB-4056-AFD5-E948454C3564}"/>
    <dgm:cxn modelId="{9A20F759-6A0F-4DC2-A52E-BB00D829666C}" srcId="{B9C8303B-3965-4108-A9D6-899654BE8BD8}" destId="{E344B269-D92B-447D-BE2E-206451158402}" srcOrd="0" destOrd="0" parTransId="{939AD080-0F6D-45E0-BA63-D56DD54F9880}" sibTransId="{4EB717E0-5DD4-4A27-8ACF-41E90009E25B}"/>
    <dgm:cxn modelId="{6E41C07E-6D50-4F7D-9ED6-402BA55287C5}" type="presOf" srcId="{E344B269-D92B-447D-BE2E-206451158402}" destId="{AFCB4455-E9D0-4F5E-875E-F64293B130BE}" srcOrd="0" destOrd="0" presId="urn:microsoft.com/office/officeart/2005/8/layout/hProcess9"/>
    <dgm:cxn modelId="{202565AE-4809-4560-BF20-B59452952CB0}" type="presOf" srcId="{B9C8303B-3965-4108-A9D6-899654BE8BD8}" destId="{77B4ECF5-053F-4F75-8C95-1505A1F37B5D}" srcOrd="0" destOrd="0" presId="urn:microsoft.com/office/officeart/2005/8/layout/hProcess9"/>
    <dgm:cxn modelId="{28E158B3-E888-4CD5-99F3-41D54DC3B873}" type="presOf" srcId="{C428DC56-D485-420F-AE20-626E39368BB2}" destId="{B4CCDC40-8902-4CCC-A40A-2C2B35C0553E}" srcOrd="0" destOrd="0" presId="urn:microsoft.com/office/officeart/2005/8/layout/hProcess9"/>
    <dgm:cxn modelId="{9E9ADAB9-61E9-4A8E-834B-B58A90F0BBF7}" srcId="{B9C8303B-3965-4108-A9D6-899654BE8BD8}" destId="{29B09944-DC90-4839-A11E-43F83C706C15}" srcOrd="1" destOrd="0" parTransId="{4BDC5796-0A40-4E8B-BEE7-ABA2A93194C2}" sibTransId="{A3F02A79-81C0-46D4-828E-3448C344F291}"/>
    <dgm:cxn modelId="{5F5F95CF-CA9E-4331-BFD9-A33E7D16D7AE}" type="presOf" srcId="{29B09944-DC90-4839-A11E-43F83C706C15}" destId="{7A0F0E45-3448-4B53-9A9F-FEB7B772E07D}" srcOrd="0" destOrd="0" presId="urn:microsoft.com/office/officeart/2005/8/layout/hProcess9"/>
    <dgm:cxn modelId="{D3168D0F-1A73-4737-ADAC-3DA18CF7D3C6}" type="presParOf" srcId="{77B4ECF5-053F-4F75-8C95-1505A1F37B5D}" destId="{F8130AC5-74A6-41E9-9BA0-7C8103B18F09}" srcOrd="0" destOrd="0" presId="urn:microsoft.com/office/officeart/2005/8/layout/hProcess9"/>
    <dgm:cxn modelId="{48C02390-2CE7-46DD-BFD4-7BFD7E3DE067}" type="presParOf" srcId="{77B4ECF5-053F-4F75-8C95-1505A1F37B5D}" destId="{8E56CDB1-81D0-4970-B337-5538A0613947}" srcOrd="1" destOrd="0" presId="urn:microsoft.com/office/officeart/2005/8/layout/hProcess9"/>
    <dgm:cxn modelId="{01AE317D-0303-4C75-A4A5-6BBEA6105008}" type="presParOf" srcId="{8E56CDB1-81D0-4970-B337-5538A0613947}" destId="{AFCB4455-E9D0-4F5E-875E-F64293B130BE}" srcOrd="0" destOrd="0" presId="urn:microsoft.com/office/officeart/2005/8/layout/hProcess9"/>
    <dgm:cxn modelId="{DE162968-28E2-4795-BA5F-1E91AB055A14}" type="presParOf" srcId="{8E56CDB1-81D0-4970-B337-5538A0613947}" destId="{0B196FFA-FE55-4F84-B978-4D5F3FBC5499}" srcOrd="1" destOrd="0" presId="urn:microsoft.com/office/officeart/2005/8/layout/hProcess9"/>
    <dgm:cxn modelId="{E4C417D5-BC72-45CD-8A58-9F423EEF5FBB}" type="presParOf" srcId="{8E56CDB1-81D0-4970-B337-5538A0613947}" destId="{7A0F0E45-3448-4B53-9A9F-FEB7B772E07D}" srcOrd="2" destOrd="0" presId="urn:microsoft.com/office/officeart/2005/8/layout/hProcess9"/>
    <dgm:cxn modelId="{D20F9B92-989B-42BD-B860-3D1C9886C42B}" type="presParOf" srcId="{8E56CDB1-81D0-4970-B337-5538A0613947}" destId="{4FBD6D73-9440-4530-9DCA-ED1A000C31E7}" srcOrd="3" destOrd="0" presId="urn:microsoft.com/office/officeart/2005/8/layout/hProcess9"/>
    <dgm:cxn modelId="{8AF87AC8-0DAB-4626-85AC-A8938C2FCC7A}" type="presParOf" srcId="{8E56CDB1-81D0-4970-B337-5538A0613947}" destId="{B4CCDC40-8902-4CCC-A40A-2C2B35C055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62E017D-3487-4285-BBEA-14B16B3DCE5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DFF29-8FD2-4A08-B6E7-8871E43DE415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Client or Process</a:t>
          </a:r>
        </a:p>
      </dgm:t>
    </dgm:pt>
    <dgm:pt modelId="{E7132457-0AE7-487B-8F20-84D3887F18CC}" type="parTrans" cxnId="{6F4E6858-5E89-4E92-AFC0-6AC24C1544D6}">
      <dgm:prSet/>
      <dgm:spPr/>
      <dgm:t>
        <a:bodyPr/>
        <a:lstStyle/>
        <a:p>
          <a:endParaRPr lang="en-US"/>
        </a:p>
      </dgm:t>
    </dgm:pt>
    <dgm:pt modelId="{940F0566-BE6A-4DB6-B68B-C8AA74D6B14A}" type="sibTrans" cxnId="{6F4E6858-5E89-4E92-AFC0-6AC24C1544D6}">
      <dgm:prSet/>
      <dgm:spPr/>
      <dgm:t>
        <a:bodyPr/>
        <a:lstStyle/>
        <a:p>
          <a:endParaRPr lang="en-US"/>
        </a:p>
      </dgm:t>
    </dgm:pt>
    <dgm:pt modelId="{1C11B959-4BC9-4437-9E2F-49E261AF3510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Reads Data </a:t>
          </a:r>
          <a:r>
            <a:rPr lang="en-US" i="1" dirty="0"/>
            <a:t>into </a:t>
          </a:r>
          <a:r>
            <a:rPr lang="en-US" i="0" dirty="0"/>
            <a:t>Schema</a:t>
          </a:r>
        </a:p>
      </dgm:t>
    </dgm:pt>
    <dgm:pt modelId="{914207AA-06D0-4E22-80BF-53A5696DB2FC}" type="parTrans" cxnId="{BD40D08C-1DFE-4757-A2C5-71B071847710}">
      <dgm:prSet/>
      <dgm:spPr/>
      <dgm:t>
        <a:bodyPr/>
        <a:lstStyle/>
        <a:p>
          <a:endParaRPr lang="en-US"/>
        </a:p>
      </dgm:t>
    </dgm:pt>
    <dgm:pt modelId="{47DA534F-EF92-4F2F-83AF-C480FE2AE1D6}" type="sibTrans" cxnId="{BD40D08C-1DFE-4757-A2C5-71B071847710}">
      <dgm:prSet/>
      <dgm:spPr/>
      <dgm:t>
        <a:bodyPr/>
        <a:lstStyle/>
        <a:p>
          <a:endParaRPr lang="en-US"/>
        </a:p>
      </dgm:t>
    </dgm:pt>
    <dgm:pt modelId="{9B75012C-6399-4AE3-97D3-55CFFC4BE2AF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i="1" dirty="0"/>
            <a:t>From</a:t>
          </a:r>
          <a:r>
            <a:rPr lang="en-US" dirty="0"/>
            <a:t> Storage</a:t>
          </a:r>
        </a:p>
      </dgm:t>
    </dgm:pt>
    <dgm:pt modelId="{D72CCC28-0585-4F36-9C8E-DD2B31A8E108}" type="parTrans" cxnId="{A2D59762-006C-4E48-BBBD-530DCE920694}">
      <dgm:prSet/>
      <dgm:spPr/>
      <dgm:t>
        <a:bodyPr/>
        <a:lstStyle/>
        <a:p>
          <a:endParaRPr lang="en-US"/>
        </a:p>
      </dgm:t>
    </dgm:pt>
    <dgm:pt modelId="{F084E882-5245-4E3D-9E1A-D8CEBC5C2B77}" type="sibTrans" cxnId="{A2D59762-006C-4E48-BBBD-530DCE920694}">
      <dgm:prSet/>
      <dgm:spPr/>
      <dgm:t>
        <a:bodyPr/>
        <a:lstStyle/>
        <a:p>
          <a:endParaRPr lang="en-US"/>
        </a:p>
      </dgm:t>
    </dgm:pt>
    <dgm:pt modelId="{6FF9DAA0-2C2A-4EFB-9486-1C6E7454D502}" type="pres">
      <dgm:prSet presAssocID="{062E017D-3487-4285-BBEA-14B16B3DCE5D}" presName="CompostProcess" presStyleCnt="0">
        <dgm:presLayoutVars>
          <dgm:dir/>
          <dgm:resizeHandles val="exact"/>
        </dgm:presLayoutVars>
      </dgm:prSet>
      <dgm:spPr/>
    </dgm:pt>
    <dgm:pt modelId="{D4F21FC7-C216-4FD4-8334-4E327BE2E487}" type="pres">
      <dgm:prSet presAssocID="{062E017D-3487-4285-BBEA-14B16B3DCE5D}" presName="arrow" presStyleLbl="bgShp" presStyleIdx="0" presStyleCnt="1" custAng="10800000" custLinFactNeighborY="-795"/>
      <dgm:spPr>
        <a:solidFill>
          <a:schemeClr val="accent2">
            <a:lumMod val="20000"/>
            <a:lumOff val="80000"/>
          </a:schemeClr>
        </a:solidFill>
      </dgm:spPr>
    </dgm:pt>
    <dgm:pt modelId="{DAD72670-4EFB-4795-A637-570052A2BCD0}" type="pres">
      <dgm:prSet presAssocID="{062E017D-3487-4285-BBEA-14B16B3DCE5D}" presName="linearProcess" presStyleCnt="0"/>
      <dgm:spPr/>
    </dgm:pt>
    <dgm:pt modelId="{3A5E3E5C-EA12-486C-B9E9-065E73AFA54D}" type="pres">
      <dgm:prSet presAssocID="{1F4DFF29-8FD2-4A08-B6E7-8871E43DE415}" presName="textNode" presStyleLbl="node1" presStyleIdx="0" presStyleCnt="3">
        <dgm:presLayoutVars>
          <dgm:bulletEnabled val="1"/>
        </dgm:presLayoutVars>
      </dgm:prSet>
      <dgm:spPr/>
    </dgm:pt>
    <dgm:pt modelId="{991BC412-2ABF-4969-97D4-431280DF2529}" type="pres">
      <dgm:prSet presAssocID="{940F0566-BE6A-4DB6-B68B-C8AA74D6B14A}" presName="sibTrans" presStyleCnt="0"/>
      <dgm:spPr/>
    </dgm:pt>
    <dgm:pt modelId="{55CDCDE0-EFD5-412D-AEC3-157154C13BD9}" type="pres">
      <dgm:prSet presAssocID="{1C11B959-4BC9-4437-9E2F-49E261AF3510}" presName="textNode" presStyleLbl="node1" presStyleIdx="1" presStyleCnt="3">
        <dgm:presLayoutVars>
          <dgm:bulletEnabled val="1"/>
        </dgm:presLayoutVars>
      </dgm:prSet>
      <dgm:spPr/>
    </dgm:pt>
    <dgm:pt modelId="{BEEE3359-A310-4367-9362-E6DA69045F02}" type="pres">
      <dgm:prSet presAssocID="{47DA534F-EF92-4F2F-83AF-C480FE2AE1D6}" presName="sibTrans" presStyleCnt="0"/>
      <dgm:spPr/>
    </dgm:pt>
    <dgm:pt modelId="{AC6E5451-7586-48CE-9FB3-3C5718A55929}" type="pres">
      <dgm:prSet presAssocID="{9B75012C-6399-4AE3-97D3-55CFFC4BE2A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8F8920B-1369-44C0-910A-04057972108F}" type="presOf" srcId="{1F4DFF29-8FD2-4A08-B6E7-8871E43DE415}" destId="{3A5E3E5C-EA12-486C-B9E9-065E73AFA54D}" srcOrd="0" destOrd="0" presId="urn:microsoft.com/office/officeart/2005/8/layout/hProcess9"/>
    <dgm:cxn modelId="{6F4E6858-5E89-4E92-AFC0-6AC24C1544D6}" srcId="{062E017D-3487-4285-BBEA-14B16B3DCE5D}" destId="{1F4DFF29-8FD2-4A08-B6E7-8871E43DE415}" srcOrd="0" destOrd="0" parTransId="{E7132457-0AE7-487B-8F20-84D3887F18CC}" sibTransId="{940F0566-BE6A-4DB6-B68B-C8AA74D6B14A}"/>
    <dgm:cxn modelId="{A2D59762-006C-4E48-BBBD-530DCE920694}" srcId="{062E017D-3487-4285-BBEA-14B16B3DCE5D}" destId="{9B75012C-6399-4AE3-97D3-55CFFC4BE2AF}" srcOrd="2" destOrd="0" parTransId="{D72CCC28-0585-4F36-9C8E-DD2B31A8E108}" sibTransId="{F084E882-5245-4E3D-9E1A-D8CEBC5C2B77}"/>
    <dgm:cxn modelId="{0EA0BF6A-7C2B-46B0-88CF-6AFBD6BA7B32}" type="presOf" srcId="{062E017D-3487-4285-BBEA-14B16B3DCE5D}" destId="{6FF9DAA0-2C2A-4EFB-9486-1C6E7454D502}" srcOrd="0" destOrd="0" presId="urn:microsoft.com/office/officeart/2005/8/layout/hProcess9"/>
    <dgm:cxn modelId="{E102D089-FB1A-4ECA-B859-8D219CF37EFF}" type="presOf" srcId="{9B75012C-6399-4AE3-97D3-55CFFC4BE2AF}" destId="{AC6E5451-7586-48CE-9FB3-3C5718A55929}" srcOrd="0" destOrd="0" presId="urn:microsoft.com/office/officeart/2005/8/layout/hProcess9"/>
    <dgm:cxn modelId="{66304A8A-5D71-407C-9431-C3941D4F9C19}" type="presOf" srcId="{1C11B959-4BC9-4437-9E2F-49E261AF3510}" destId="{55CDCDE0-EFD5-412D-AEC3-157154C13BD9}" srcOrd="0" destOrd="0" presId="urn:microsoft.com/office/officeart/2005/8/layout/hProcess9"/>
    <dgm:cxn modelId="{BD40D08C-1DFE-4757-A2C5-71B071847710}" srcId="{062E017D-3487-4285-BBEA-14B16B3DCE5D}" destId="{1C11B959-4BC9-4437-9E2F-49E261AF3510}" srcOrd="1" destOrd="0" parTransId="{914207AA-06D0-4E22-80BF-53A5696DB2FC}" sibTransId="{47DA534F-EF92-4F2F-83AF-C480FE2AE1D6}"/>
    <dgm:cxn modelId="{4ACF5F20-84BB-4F65-8C86-F914A10E9AEC}" type="presParOf" srcId="{6FF9DAA0-2C2A-4EFB-9486-1C6E7454D502}" destId="{D4F21FC7-C216-4FD4-8334-4E327BE2E487}" srcOrd="0" destOrd="0" presId="urn:microsoft.com/office/officeart/2005/8/layout/hProcess9"/>
    <dgm:cxn modelId="{125CDF34-F264-406A-9555-D493A2698158}" type="presParOf" srcId="{6FF9DAA0-2C2A-4EFB-9486-1C6E7454D502}" destId="{DAD72670-4EFB-4795-A637-570052A2BCD0}" srcOrd="1" destOrd="0" presId="urn:microsoft.com/office/officeart/2005/8/layout/hProcess9"/>
    <dgm:cxn modelId="{C855E0DB-0CB4-4EE0-8C5F-5EA3B38EA693}" type="presParOf" srcId="{DAD72670-4EFB-4795-A637-570052A2BCD0}" destId="{3A5E3E5C-EA12-486C-B9E9-065E73AFA54D}" srcOrd="0" destOrd="0" presId="urn:microsoft.com/office/officeart/2005/8/layout/hProcess9"/>
    <dgm:cxn modelId="{11770D75-DAE8-4915-873B-6A02ECFC452C}" type="presParOf" srcId="{DAD72670-4EFB-4795-A637-570052A2BCD0}" destId="{991BC412-2ABF-4969-97D4-431280DF2529}" srcOrd="1" destOrd="0" presId="urn:microsoft.com/office/officeart/2005/8/layout/hProcess9"/>
    <dgm:cxn modelId="{6D93A65D-9B9A-4F68-B94B-4B2BCFB678EF}" type="presParOf" srcId="{DAD72670-4EFB-4795-A637-570052A2BCD0}" destId="{55CDCDE0-EFD5-412D-AEC3-157154C13BD9}" srcOrd="2" destOrd="0" presId="urn:microsoft.com/office/officeart/2005/8/layout/hProcess9"/>
    <dgm:cxn modelId="{04358B0E-D8DB-4C9C-81B3-6D6C023DF8DA}" type="presParOf" srcId="{DAD72670-4EFB-4795-A637-570052A2BCD0}" destId="{BEEE3359-A310-4367-9362-E6DA69045F02}" srcOrd="3" destOrd="0" presId="urn:microsoft.com/office/officeart/2005/8/layout/hProcess9"/>
    <dgm:cxn modelId="{39274F23-7242-42C9-B12B-1C4FC2675D0A}" type="presParOf" srcId="{DAD72670-4EFB-4795-A637-570052A2BCD0}" destId="{AC6E5451-7586-48CE-9FB3-3C5718A559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9C8303B-3965-4108-A9D6-899654BE8B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4B269-D92B-447D-BE2E-206451158402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Client or Process</a:t>
          </a:r>
        </a:p>
      </dgm:t>
    </dgm:pt>
    <dgm:pt modelId="{939AD080-0F6D-45E0-BA63-D56DD54F9880}" type="parTrans" cxnId="{9A20F759-6A0F-4DC2-A52E-BB00D829666C}">
      <dgm:prSet/>
      <dgm:spPr/>
      <dgm:t>
        <a:bodyPr/>
        <a:lstStyle/>
        <a:p>
          <a:endParaRPr lang="en-US"/>
        </a:p>
      </dgm:t>
    </dgm:pt>
    <dgm:pt modelId="{4EB717E0-5DD4-4A27-8ACF-41E90009E25B}" type="sibTrans" cxnId="{9A20F759-6A0F-4DC2-A52E-BB00D829666C}">
      <dgm:prSet/>
      <dgm:spPr/>
      <dgm:t>
        <a:bodyPr/>
        <a:lstStyle/>
        <a:p>
          <a:endParaRPr lang="en-US"/>
        </a:p>
      </dgm:t>
    </dgm:pt>
    <dgm:pt modelId="{29B09944-DC90-4839-A11E-43F83C706C15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Writes Data </a:t>
          </a:r>
          <a:r>
            <a:rPr lang="en-US" i="1" dirty="0"/>
            <a:t>to</a:t>
          </a:r>
        </a:p>
      </dgm:t>
    </dgm:pt>
    <dgm:pt modelId="{4BDC5796-0A40-4E8B-BEE7-ABA2A93194C2}" type="parTrans" cxnId="{9E9ADAB9-61E9-4A8E-834B-B58A90F0BBF7}">
      <dgm:prSet/>
      <dgm:spPr/>
      <dgm:t>
        <a:bodyPr/>
        <a:lstStyle/>
        <a:p>
          <a:endParaRPr lang="en-US"/>
        </a:p>
      </dgm:t>
    </dgm:pt>
    <dgm:pt modelId="{A3F02A79-81C0-46D4-828E-3448C344F291}" type="sibTrans" cxnId="{9E9ADAB9-61E9-4A8E-834B-B58A90F0BBF7}">
      <dgm:prSet/>
      <dgm:spPr/>
      <dgm:t>
        <a:bodyPr/>
        <a:lstStyle/>
        <a:p>
          <a:endParaRPr lang="en-US"/>
        </a:p>
      </dgm:t>
    </dgm:pt>
    <dgm:pt modelId="{C428DC56-D485-420F-AE20-626E39368BB2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Schema</a:t>
          </a:r>
        </a:p>
      </dgm:t>
    </dgm:pt>
    <dgm:pt modelId="{BCA9C5F3-CC70-47E0-9A75-C92938B10CA6}" type="parTrans" cxnId="{52255717-8EB1-4B22-B89B-D3A7A480DE90}">
      <dgm:prSet/>
      <dgm:spPr/>
      <dgm:t>
        <a:bodyPr/>
        <a:lstStyle/>
        <a:p>
          <a:endParaRPr lang="en-US"/>
        </a:p>
      </dgm:t>
    </dgm:pt>
    <dgm:pt modelId="{A30D8373-D7EB-4056-AFD5-E948454C3564}" type="sibTrans" cxnId="{52255717-8EB1-4B22-B89B-D3A7A480DE90}">
      <dgm:prSet/>
      <dgm:spPr/>
      <dgm:t>
        <a:bodyPr/>
        <a:lstStyle/>
        <a:p>
          <a:endParaRPr lang="en-US"/>
        </a:p>
      </dgm:t>
    </dgm:pt>
    <dgm:pt modelId="{77B4ECF5-053F-4F75-8C95-1505A1F37B5D}" type="pres">
      <dgm:prSet presAssocID="{B9C8303B-3965-4108-A9D6-899654BE8BD8}" presName="CompostProcess" presStyleCnt="0">
        <dgm:presLayoutVars>
          <dgm:dir/>
          <dgm:resizeHandles val="exact"/>
        </dgm:presLayoutVars>
      </dgm:prSet>
      <dgm:spPr/>
    </dgm:pt>
    <dgm:pt modelId="{F8130AC5-74A6-41E9-9BA0-7C8103B18F09}" type="pres">
      <dgm:prSet presAssocID="{B9C8303B-3965-4108-A9D6-899654BE8BD8}" presName="arrow" presStyleLbl="bgShp" presStyleIdx="0" presStyleCnt="1"/>
      <dgm:spPr>
        <a:solidFill>
          <a:schemeClr val="accent2">
            <a:lumMod val="20000"/>
            <a:lumOff val="80000"/>
          </a:schemeClr>
        </a:solidFill>
      </dgm:spPr>
    </dgm:pt>
    <dgm:pt modelId="{8E56CDB1-81D0-4970-B337-5538A0613947}" type="pres">
      <dgm:prSet presAssocID="{B9C8303B-3965-4108-A9D6-899654BE8BD8}" presName="linearProcess" presStyleCnt="0"/>
      <dgm:spPr/>
    </dgm:pt>
    <dgm:pt modelId="{AFCB4455-E9D0-4F5E-875E-F64293B130BE}" type="pres">
      <dgm:prSet presAssocID="{E344B269-D92B-447D-BE2E-206451158402}" presName="textNode" presStyleLbl="node1" presStyleIdx="0" presStyleCnt="3">
        <dgm:presLayoutVars>
          <dgm:bulletEnabled val="1"/>
        </dgm:presLayoutVars>
      </dgm:prSet>
      <dgm:spPr/>
    </dgm:pt>
    <dgm:pt modelId="{0B196FFA-FE55-4F84-B978-4D5F3FBC5499}" type="pres">
      <dgm:prSet presAssocID="{4EB717E0-5DD4-4A27-8ACF-41E90009E25B}" presName="sibTrans" presStyleCnt="0"/>
      <dgm:spPr/>
    </dgm:pt>
    <dgm:pt modelId="{7A0F0E45-3448-4B53-9A9F-FEB7B772E07D}" type="pres">
      <dgm:prSet presAssocID="{29B09944-DC90-4839-A11E-43F83C706C15}" presName="textNode" presStyleLbl="node1" presStyleIdx="1" presStyleCnt="3">
        <dgm:presLayoutVars>
          <dgm:bulletEnabled val="1"/>
        </dgm:presLayoutVars>
      </dgm:prSet>
      <dgm:spPr/>
    </dgm:pt>
    <dgm:pt modelId="{4FBD6D73-9440-4530-9DCA-ED1A000C31E7}" type="pres">
      <dgm:prSet presAssocID="{A3F02A79-81C0-46D4-828E-3448C344F291}" presName="sibTrans" presStyleCnt="0"/>
      <dgm:spPr/>
    </dgm:pt>
    <dgm:pt modelId="{B4CCDC40-8902-4CCC-A40A-2C2B35C0553E}" type="pres">
      <dgm:prSet presAssocID="{C428DC56-D485-420F-AE20-626E39368BB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2255717-8EB1-4B22-B89B-D3A7A480DE90}" srcId="{B9C8303B-3965-4108-A9D6-899654BE8BD8}" destId="{C428DC56-D485-420F-AE20-626E39368BB2}" srcOrd="2" destOrd="0" parTransId="{BCA9C5F3-CC70-47E0-9A75-C92938B10CA6}" sibTransId="{A30D8373-D7EB-4056-AFD5-E948454C3564}"/>
    <dgm:cxn modelId="{9A20F759-6A0F-4DC2-A52E-BB00D829666C}" srcId="{B9C8303B-3965-4108-A9D6-899654BE8BD8}" destId="{E344B269-D92B-447D-BE2E-206451158402}" srcOrd="0" destOrd="0" parTransId="{939AD080-0F6D-45E0-BA63-D56DD54F9880}" sibTransId="{4EB717E0-5DD4-4A27-8ACF-41E90009E25B}"/>
    <dgm:cxn modelId="{6E41C07E-6D50-4F7D-9ED6-402BA55287C5}" type="presOf" srcId="{E344B269-D92B-447D-BE2E-206451158402}" destId="{AFCB4455-E9D0-4F5E-875E-F64293B130BE}" srcOrd="0" destOrd="0" presId="urn:microsoft.com/office/officeart/2005/8/layout/hProcess9"/>
    <dgm:cxn modelId="{202565AE-4809-4560-BF20-B59452952CB0}" type="presOf" srcId="{B9C8303B-3965-4108-A9D6-899654BE8BD8}" destId="{77B4ECF5-053F-4F75-8C95-1505A1F37B5D}" srcOrd="0" destOrd="0" presId="urn:microsoft.com/office/officeart/2005/8/layout/hProcess9"/>
    <dgm:cxn modelId="{28E158B3-E888-4CD5-99F3-41D54DC3B873}" type="presOf" srcId="{C428DC56-D485-420F-AE20-626E39368BB2}" destId="{B4CCDC40-8902-4CCC-A40A-2C2B35C0553E}" srcOrd="0" destOrd="0" presId="urn:microsoft.com/office/officeart/2005/8/layout/hProcess9"/>
    <dgm:cxn modelId="{9E9ADAB9-61E9-4A8E-834B-B58A90F0BBF7}" srcId="{B9C8303B-3965-4108-A9D6-899654BE8BD8}" destId="{29B09944-DC90-4839-A11E-43F83C706C15}" srcOrd="1" destOrd="0" parTransId="{4BDC5796-0A40-4E8B-BEE7-ABA2A93194C2}" sibTransId="{A3F02A79-81C0-46D4-828E-3448C344F291}"/>
    <dgm:cxn modelId="{5F5F95CF-CA9E-4331-BFD9-A33E7D16D7AE}" type="presOf" srcId="{29B09944-DC90-4839-A11E-43F83C706C15}" destId="{7A0F0E45-3448-4B53-9A9F-FEB7B772E07D}" srcOrd="0" destOrd="0" presId="urn:microsoft.com/office/officeart/2005/8/layout/hProcess9"/>
    <dgm:cxn modelId="{D3168D0F-1A73-4737-ADAC-3DA18CF7D3C6}" type="presParOf" srcId="{77B4ECF5-053F-4F75-8C95-1505A1F37B5D}" destId="{F8130AC5-74A6-41E9-9BA0-7C8103B18F09}" srcOrd="0" destOrd="0" presId="urn:microsoft.com/office/officeart/2005/8/layout/hProcess9"/>
    <dgm:cxn modelId="{48C02390-2CE7-46DD-BFD4-7BFD7E3DE067}" type="presParOf" srcId="{77B4ECF5-053F-4F75-8C95-1505A1F37B5D}" destId="{8E56CDB1-81D0-4970-B337-5538A0613947}" srcOrd="1" destOrd="0" presId="urn:microsoft.com/office/officeart/2005/8/layout/hProcess9"/>
    <dgm:cxn modelId="{01AE317D-0303-4C75-A4A5-6BBEA6105008}" type="presParOf" srcId="{8E56CDB1-81D0-4970-B337-5538A0613947}" destId="{AFCB4455-E9D0-4F5E-875E-F64293B130BE}" srcOrd="0" destOrd="0" presId="urn:microsoft.com/office/officeart/2005/8/layout/hProcess9"/>
    <dgm:cxn modelId="{DE162968-28E2-4795-BA5F-1E91AB055A14}" type="presParOf" srcId="{8E56CDB1-81D0-4970-B337-5538A0613947}" destId="{0B196FFA-FE55-4F84-B978-4D5F3FBC5499}" srcOrd="1" destOrd="0" presId="urn:microsoft.com/office/officeart/2005/8/layout/hProcess9"/>
    <dgm:cxn modelId="{E4C417D5-BC72-45CD-8A58-9F423EEF5FBB}" type="presParOf" srcId="{8E56CDB1-81D0-4970-B337-5538A0613947}" destId="{7A0F0E45-3448-4B53-9A9F-FEB7B772E07D}" srcOrd="2" destOrd="0" presId="urn:microsoft.com/office/officeart/2005/8/layout/hProcess9"/>
    <dgm:cxn modelId="{D20F9B92-989B-42BD-B860-3D1C9886C42B}" type="presParOf" srcId="{8E56CDB1-81D0-4970-B337-5538A0613947}" destId="{4FBD6D73-9440-4530-9DCA-ED1A000C31E7}" srcOrd="3" destOrd="0" presId="urn:microsoft.com/office/officeart/2005/8/layout/hProcess9"/>
    <dgm:cxn modelId="{8AF87AC8-0DAB-4626-85AC-A8938C2FCC7A}" type="presParOf" srcId="{8E56CDB1-81D0-4970-B337-5538A0613947}" destId="{B4CCDC40-8902-4CCC-A40A-2C2B35C0553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62E017D-3487-4285-BBEA-14B16B3DCE5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DFF29-8FD2-4A08-B6E7-8871E43DE415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Client or Process</a:t>
          </a:r>
        </a:p>
      </dgm:t>
    </dgm:pt>
    <dgm:pt modelId="{E7132457-0AE7-487B-8F20-84D3887F18CC}" type="parTrans" cxnId="{6F4E6858-5E89-4E92-AFC0-6AC24C1544D6}">
      <dgm:prSet/>
      <dgm:spPr/>
      <dgm:t>
        <a:bodyPr/>
        <a:lstStyle/>
        <a:p>
          <a:endParaRPr lang="en-US"/>
        </a:p>
      </dgm:t>
    </dgm:pt>
    <dgm:pt modelId="{940F0566-BE6A-4DB6-B68B-C8AA74D6B14A}" type="sibTrans" cxnId="{6F4E6858-5E89-4E92-AFC0-6AC24C1544D6}">
      <dgm:prSet/>
      <dgm:spPr/>
      <dgm:t>
        <a:bodyPr/>
        <a:lstStyle/>
        <a:p>
          <a:endParaRPr lang="en-US"/>
        </a:p>
      </dgm:t>
    </dgm:pt>
    <dgm:pt modelId="{1C11B959-4BC9-4437-9E2F-49E261AF3510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 dirty="0"/>
            <a:t>Reads Data </a:t>
          </a:r>
          <a:r>
            <a:rPr lang="en-US" i="1" dirty="0"/>
            <a:t>from</a:t>
          </a:r>
        </a:p>
      </dgm:t>
    </dgm:pt>
    <dgm:pt modelId="{914207AA-06D0-4E22-80BF-53A5696DB2FC}" type="parTrans" cxnId="{BD40D08C-1DFE-4757-A2C5-71B071847710}">
      <dgm:prSet/>
      <dgm:spPr/>
      <dgm:t>
        <a:bodyPr/>
        <a:lstStyle/>
        <a:p>
          <a:endParaRPr lang="en-US"/>
        </a:p>
      </dgm:t>
    </dgm:pt>
    <dgm:pt modelId="{47DA534F-EF92-4F2F-83AF-C480FE2AE1D6}" type="sibTrans" cxnId="{BD40D08C-1DFE-4757-A2C5-71B071847710}">
      <dgm:prSet/>
      <dgm:spPr/>
      <dgm:t>
        <a:bodyPr/>
        <a:lstStyle/>
        <a:p>
          <a:endParaRPr lang="en-US"/>
        </a:p>
      </dgm:t>
    </dgm:pt>
    <dgm:pt modelId="{9B75012C-6399-4AE3-97D3-55CFFC4BE2AF}">
      <dgm:prSet/>
      <dgm:spPr>
        <a:solidFill>
          <a:srgbClr val="24323E"/>
        </a:solidFill>
        <a:ln w="28575">
          <a:solidFill>
            <a:srgbClr val="F67132"/>
          </a:solidFill>
        </a:ln>
      </dgm:spPr>
      <dgm:t>
        <a:bodyPr/>
        <a:lstStyle/>
        <a:p>
          <a:r>
            <a:rPr lang="en-US"/>
            <a:t>Schema</a:t>
          </a:r>
        </a:p>
      </dgm:t>
    </dgm:pt>
    <dgm:pt modelId="{D72CCC28-0585-4F36-9C8E-DD2B31A8E108}" type="parTrans" cxnId="{A2D59762-006C-4E48-BBBD-530DCE920694}">
      <dgm:prSet/>
      <dgm:spPr/>
      <dgm:t>
        <a:bodyPr/>
        <a:lstStyle/>
        <a:p>
          <a:endParaRPr lang="en-US"/>
        </a:p>
      </dgm:t>
    </dgm:pt>
    <dgm:pt modelId="{F084E882-5245-4E3D-9E1A-D8CEBC5C2B77}" type="sibTrans" cxnId="{A2D59762-006C-4E48-BBBD-530DCE920694}">
      <dgm:prSet/>
      <dgm:spPr/>
      <dgm:t>
        <a:bodyPr/>
        <a:lstStyle/>
        <a:p>
          <a:endParaRPr lang="en-US"/>
        </a:p>
      </dgm:t>
    </dgm:pt>
    <dgm:pt modelId="{6FF9DAA0-2C2A-4EFB-9486-1C6E7454D502}" type="pres">
      <dgm:prSet presAssocID="{062E017D-3487-4285-BBEA-14B16B3DCE5D}" presName="CompostProcess" presStyleCnt="0">
        <dgm:presLayoutVars>
          <dgm:dir/>
          <dgm:resizeHandles val="exact"/>
        </dgm:presLayoutVars>
      </dgm:prSet>
      <dgm:spPr/>
    </dgm:pt>
    <dgm:pt modelId="{D4F21FC7-C216-4FD4-8334-4E327BE2E487}" type="pres">
      <dgm:prSet presAssocID="{062E017D-3487-4285-BBEA-14B16B3DCE5D}" presName="arrow" presStyleLbl="bgShp" presStyleIdx="0" presStyleCnt="1" custAng="10800000" custLinFactNeighborY="-795"/>
      <dgm:spPr>
        <a:solidFill>
          <a:schemeClr val="accent2">
            <a:lumMod val="20000"/>
            <a:lumOff val="80000"/>
          </a:schemeClr>
        </a:solidFill>
      </dgm:spPr>
    </dgm:pt>
    <dgm:pt modelId="{DAD72670-4EFB-4795-A637-570052A2BCD0}" type="pres">
      <dgm:prSet presAssocID="{062E017D-3487-4285-BBEA-14B16B3DCE5D}" presName="linearProcess" presStyleCnt="0"/>
      <dgm:spPr/>
    </dgm:pt>
    <dgm:pt modelId="{3A5E3E5C-EA12-486C-B9E9-065E73AFA54D}" type="pres">
      <dgm:prSet presAssocID="{1F4DFF29-8FD2-4A08-B6E7-8871E43DE415}" presName="textNode" presStyleLbl="node1" presStyleIdx="0" presStyleCnt="3">
        <dgm:presLayoutVars>
          <dgm:bulletEnabled val="1"/>
        </dgm:presLayoutVars>
      </dgm:prSet>
      <dgm:spPr/>
    </dgm:pt>
    <dgm:pt modelId="{991BC412-2ABF-4969-97D4-431280DF2529}" type="pres">
      <dgm:prSet presAssocID="{940F0566-BE6A-4DB6-B68B-C8AA74D6B14A}" presName="sibTrans" presStyleCnt="0"/>
      <dgm:spPr/>
    </dgm:pt>
    <dgm:pt modelId="{55CDCDE0-EFD5-412D-AEC3-157154C13BD9}" type="pres">
      <dgm:prSet presAssocID="{1C11B959-4BC9-4437-9E2F-49E261AF3510}" presName="textNode" presStyleLbl="node1" presStyleIdx="1" presStyleCnt="3">
        <dgm:presLayoutVars>
          <dgm:bulletEnabled val="1"/>
        </dgm:presLayoutVars>
      </dgm:prSet>
      <dgm:spPr/>
    </dgm:pt>
    <dgm:pt modelId="{BEEE3359-A310-4367-9362-E6DA69045F02}" type="pres">
      <dgm:prSet presAssocID="{47DA534F-EF92-4F2F-83AF-C480FE2AE1D6}" presName="sibTrans" presStyleCnt="0"/>
      <dgm:spPr/>
    </dgm:pt>
    <dgm:pt modelId="{AC6E5451-7586-48CE-9FB3-3C5718A55929}" type="pres">
      <dgm:prSet presAssocID="{9B75012C-6399-4AE3-97D3-55CFFC4BE2A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98F8920B-1369-44C0-910A-04057972108F}" type="presOf" srcId="{1F4DFF29-8FD2-4A08-B6E7-8871E43DE415}" destId="{3A5E3E5C-EA12-486C-B9E9-065E73AFA54D}" srcOrd="0" destOrd="0" presId="urn:microsoft.com/office/officeart/2005/8/layout/hProcess9"/>
    <dgm:cxn modelId="{6F4E6858-5E89-4E92-AFC0-6AC24C1544D6}" srcId="{062E017D-3487-4285-BBEA-14B16B3DCE5D}" destId="{1F4DFF29-8FD2-4A08-B6E7-8871E43DE415}" srcOrd="0" destOrd="0" parTransId="{E7132457-0AE7-487B-8F20-84D3887F18CC}" sibTransId="{940F0566-BE6A-4DB6-B68B-C8AA74D6B14A}"/>
    <dgm:cxn modelId="{A2D59762-006C-4E48-BBBD-530DCE920694}" srcId="{062E017D-3487-4285-BBEA-14B16B3DCE5D}" destId="{9B75012C-6399-4AE3-97D3-55CFFC4BE2AF}" srcOrd="2" destOrd="0" parTransId="{D72CCC28-0585-4F36-9C8E-DD2B31A8E108}" sibTransId="{F084E882-5245-4E3D-9E1A-D8CEBC5C2B77}"/>
    <dgm:cxn modelId="{0EA0BF6A-7C2B-46B0-88CF-6AFBD6BA7B32}" type="presOf" srcId="{062E017D-3487-4285-BBEA-14B16B3DCE5D}" destId="{6FF9DAA0-2C2A-4EFB-9486-1C6E7454D502}" srcOrd="0" destOrd="0" presId="urn:microsoft.com/office/officeart/2005/8/layout/hProcess9"/>
    <dgm:cxn modelId="{E102D089-FB1A-4ECA-B859-8D219CF37EFF}" type="presOf" srcId="{9B75012C-6399-4AE3-97D3-55CFFC4BE2AF}" destId="{AC6E5451-7586-48CE-9FB3-3C5718A55929}" srcOrd="0" destOrd="0" presId="urn:microsoft.com/office/officeart/2005/8/layout/hProcess9"/>
    <dgm:cxn modelId="{66304A8A-5D71-407C-9431-C3941D4F9C19}" type="presOf" srcId="{1C11B959-4BC9-4437-9E2F-49E261AF3510}" destId="{55CDCDE0-EFD5-412D-AEC3-157154C13BD9}" srcOrd="0" destOrd="0" presId="urn:microsoft.com/office/officeart/2005/8/layout/hProcess9"/>
    <dgm:cxn modelId="{BD40D08C-1DFE-4757-A2C5-71B071847710}" srcId="{062E017D-3487-4285-BBEA-14B16B3DCE5D}" destId="{1C11B959-4BC9-4437-9E2F-49E261AF3510}" srcOrd="1" destOrd="0" parTransId="{914207AA-06D0-4E22-80BF-53A5696DB2FC}" sibTransId="{47DA534F-EF92-4F2F-83AF-C480FE2AE1D6}"/>
    <dgm:cxn modelId="{4ACF5F20-84BB-4F65-8C86-F914A10E9AEC}" type="presParOf" srcId="{6FF9DAA0-2C2A-4EFB-9486-1C6E7454D502}" destId="{D4F21FC7-C216-4FD4-8334-4E327BE2E487}" srcOrd="0" destOrd="0" presId="urn:microsoft.com/office/officeart/2005/8/layout/hProcess9"/>
    <dgm:cxn modelId="{125CDF34-F264-406A-9555-D493A2698158}" type="presParOf" srcId="{6FF9DAA0-2C2A-4EFB-9486-1C6E7454D502}" destId="{DAD72670-4EFB-4795-A637-570052A2BCD0}" srcOrd="1" destOrd="0" presId="urn:microsoft.com/office/officeart/2005/8/layout/hProcess9"/>
    <dgm:cxn modelId="{C855E0DB-0CB4-4EE0-8C5F-5EA3B38EA693}" type="presParOf" srcId="{DAD72670-4EFB-4795-A637-570052A2BCD0}" destId="{3A5E3E5C-EA12-486C-B9E9-065E73AFA54D}" srcOrd="0" destOrd="0" presId="urn:microsoft.com/office/officeart/2005/8/layout/hProcess9"/>
    <dgm:cxn modelId="{11770D75-DAE8-4915-873B-6A02ECFC452C}" type="presParOf" srcId="{DAD72670-4EFB-4795-A637-570052A2BCD0}" destId="{991BC412-2ABF-4969-97D4-431280DF2529}" srcOrd="1" destOrd="0" presId="urn:microsoft.com/office/officeart/2005/8/layout/hProcess9"/>
    <dgm:cxn modelId="{6D93A65D-9B9A-4F68-B94B-4B2BCFB678EF}" type="presParOf" srcId="{DAD72670-4EFB-4795-A637-570052A2BCD0}" destId="{55CDCDE0-EFD5-412D-AEC3-157154C13BD9}" srcOrd="2" destOrd="0" presId="urn:microsoft.com/office/officeart/2005/8/layout/hProcess9"/>
    <dgm:cxn modelId="{04358B0E-D8DB-4C9C-81B3-6D6C023DF8DA}" type="presParOf" srcId="{DAD72670-4EFB-4795-A637-570052A2BCD0}" destId="{BEEE3359-A310-4367-9362-E6DA69045F02}" srcOrd="3" destOrd="0" presId="urn:microsoft.com/office/officeart/2005/8/layout/hProcess9"/>
    <dgm:cxn modelId="{39274F23-7242-42C9-B12B-1C4FC2675D0A}" type="presParOf" srcId="{DAD72670-4EFB-4795-A637-570052A2BCD0}" destId="{AC6E5451-7586-48CE-9FB3-3C5718A5592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2FFCC85-7188-4CE0-B934-CD22F255080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B9B999-6B85-4117-9E49-D4FD2F69F767}">
      <dgm:prSet/>
      <dgm:spPr>
        <a:solidFill>
          <a:schemeClr val="accent5">
            <a:lumMod val="75000"/>
          </a:schemeClr>
        </a:solidFill>
        <a:ln w="38100"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Change Data Capture (CDC)</a:t>
          </a:r>
        </a:p>
      </dgm:t>
    </dgm:pt>
    <dgm:pt modelId="{60D5A840-AF29-4377-A8C1-6A9C055BEA54}" type="parTrans" cxnId="{7FE58D0B-E819-4073-8703-5A46D879AA7E}">
      <dgm:prSet/>
      <dgm:spPr/>
      <dgm:t>
        <a:bodyPr/>
        <a:lstStyle/>
        <a:p>
          <a:endParaRPr lang="en-US"/>
        </a:p>
      </dgm:t>
    </dgm:pt>
    <dgm:pt modelId="{C180A8B5-2507-4646-9DB4-2D4695544697}" type="sibTrans" cxnId="{7FE58D0B-E819-4073-8703-5A46D879AA7E}">
      <dgm:prSet/>
      <dgm:spPr/>
      <dgm:t>
        <a:bodyPr/>
        <a:lstStyle/>
        <a:p>
          <a:endParaRPr lang="en-US"/>
        </a:p>
      </dgm:t>
    </dgm:pt>
    <dgm:pt modelId="{D44E99A5-5EBC-4979-9297-5DF1C2603C0F}">
      <dgm:prSet/>
      <dgm:spPr>
        <a:solidFill>
          <a:schemeClr val="accent5">
            <a:lumMod val="50000"/>
          </a:schemeClr>
        </a:solidFill>
        <a:ln w="38100"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Current Record Flag</a:t>
          </a:r>
        </a:p>
      </dgm:t>
    </dgm:pt>
    <dgm:pt modelId="{96A62DFA-58EA-4668-945B-86972E7B1E9A}" type="parTrans" cxnId="{0673C17B-7616-40E6-BE0C-676D89D36D24}">
      <dgm:prSet/>
      <dgm:spPr/>
      <dgm:t>
        <a:bodyPr/>
        <a:lstStyle/>
        <a:p>
          <a:endParaRPr lang="en-US"/>
        </a:p>
      </dgm:t>
    </dgm:pt>
    <dgm:pt modelId="{7B247A19-FF39-48EB-B3F0-ABED5411B59E}" type="sibTrans" cxnId="{0673C17B-7616-40E6-BE0C-676D89D36D24}">
      <dgm:prSet/>
      <dgm:spPr/>
      <dgm:t>
        <a:bodyPr/>
        <a:lstStyle/>
        <a:p>
          <a:endParaRPr lang="en-US"/>
        </a:p>
      </dgm:t>
    </dgm:pt>
    <dgm:pt modelId="{E2ACD31C-83BC-4DD1-ADBB-85A5183764B3}">
      <dgm:prSet/>
      <dgm:spPr>
        <a:solidFill>
          <a:srgbClr val="24323E"/>
        </a:solidFill>
        <a:ln w="38100"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Date-Time Stamp:</a:t>
          </a:r>
        </a:p>
      </dgm:t>
    </dgm:pt>
    <dgm:pt modelId="{72859623-7CAF-4F4A-A16D-943B749B3453}" type="parTrans" cxnId="{0BAB77FD-98A3-422E-A00B-946AA0826177}">
      <dgm:prSet/>
      <dgm:spPr/>
      <dgm:t>
        <a:bodyPr/>
        <a:lstStyle/>
        <a:p>
          <a:endParaRPr lang="en-US"/>
        </a:p>
      </dgm:t>
    </dgm:pt>
    <dgm:pt modelId="{371121AA-353D-4885-9745-BF9A017844AA}" type="sibTrans" cxnId="{0BAB77FD-98A3-422E-A00B-946AA0826177}">
      <dgm:prSet/>
      <dgm:spPr/>
      <dgm:t>
        <a:bodyPr/>
        <a:lstStyle/>
        <a:p>
          <a:endParaRPr lang="en-US"/>
        </a:p>
      </dgm:t>
    </dgm:pt>
    <dgm:pt modelId="{6B77D508-FF0A-4A5F-8699-54013EBEC638}">
      <dgm:prSet/>
      <dgm:spPr>
        <a:solidFill>
          <a:srgbClr val="F67132"/>
        </a:solidFill>
        <a:ln w="38100">
          <a:solidFill>
            <a:srgbClr val="24323E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Row Comparison (Left Outer Join)</a:t>
          </a:r>
        </a:p>
      </dgm:t>
    </dgm:pt>
    <dgm:pt modelId="{FDC17539-51AF-447A-ACC8-E30BFE810FDA}" type="parTrans" cxnId="{96AB570E-AE5B-424D-9E88-46FB3B4E4000}">
      <dgm:prSet/>
      <dgm:spPr/>
      <dgm:t>
        <a:bodyPr/>
        <a:lstStyle/>
        <a:p>
          <a:endParaRPr lang="en-US"/>
        </a:p>
      </dgm:t>
    </dgm:pt>
    <dgm:pt modelId="{62E659F7-B298-4DFC-9E2E-5C67385EAB56}" type="sibTrans" cxnId="{96AB570E-AE5B-424D-9E88-46FB3B4E4000}">
      <dgm:prSet/>
      <dgm:spPr/>
      <dgm:t>
        <a:bodyPr/>
        <a:lstStyle/>
        <a:p>
          <a:endParaRPr lang="en-US"/>
        </a:p>
      </dgm:t>
    </dgm:pt>
    <dgm:pt modelId="{00898872-D891-4997-96C8-FDE62635709E}" type="pres">
      <dgm:prSet presAssocID="{02FFCC85-7188-4CE0-B934-CD22F255080C}" presName="CompostProcess" presStyleCnt="0">
        <dgm:presLayoutVars>
          <dgm:dir/>
          <dgm:resizeHandles val="exact"/>
        </dgm:presLayoutVars>
      </dgm:prSet>
      <dgm:spPr/>
    </dgm:pt>
    <dgm:pt modelId="{B81D3F79-F4FA-4783-9AEE-18DE89114AFB}" type="pres">
      <dgm:prSet presAssocID="{02FFCC85-7188-4CE0-B934-CD22F255080C}" presName="arrow" presStyleLbl="bgShp" presStyleIdx="0" presStyleCnt="1" custScaleX="117233"/>
      <dgm:spPr>
        <a:solidFill>
          <a:schemeClr val="tx2">
            <a:lumMod val="20000"/>
            <a:lumOff val="80000"/>
          </a:schemeClr>
        </a:solidFill>
      </dgm:spPr>
    </dgm:pt>
    <dgm:pt modelId="{7FF1B2FA-04AF-4B47-BF86-C578C5C062CD}" type="pres">
      <dgm:prSet presAssocID="{02FFCC85-7188-4CE0-B934-CD22F255080C}" presName="linearProcess" presStyleCnt="0"/>
      <dgm:spPr/>
    </dgm:pt>
    <dgm:pt modelId="{709AD004-D43E-4622-9B7C-C270A70C6DD0}" type="pres">
      <dgm:prSet presAssocID="{74B9B999-6B85-4117-9E49-D4FD2F69F767}" presName="textNode" presStyleLbl="node1" presStyleIdx="0" presStyleCnt="4">
        <dgm:presLayoutVars>
          <dgm:bulletEnabled val="1"/>
        </dgm:presLayoutVars>
      </dgm:prSet>
      <dgm:spPr/>
    </dgm:pt>
    <dgm:pt modelId="{251B78AB-2C6E-4229-ADBE-4991308E625B}" type="pres">
      <dgm:prSet presAssocID="{C180A8B5-2507-4646-9DB4-2D4695544697}" presName="sibTrans" presStyleCnt="0"/>
      <dgm:spPr/>
    </dgm:pt>
    <dgm:pt modelId="{B59D8D6E-614C-47FA-A720-D208A71644DD}" type="pres">
      <dgm:prSet presAssocID="{D44E99A5-5EBC-4979-9297-5DF1C2603C0F}" presName="textNode" presStyleLbl="node1" presStyleIdx="1" presStyleCnt="4">
        <dgm:presLayoutVars>
          <dgm:bulletEnabled val="1"/>
        </dgm:presLayoutVars>
      </dgm:prSet>
      <dgm:spPr/>
    </dgm:pt>
    <dgm:pt modelId="{6F295389-857C-4C72-BA50-4A48791E72B9}" type="pres">
      <dgm:prSet presAssocID="{7B247A19-FF39-48EB-B3F0-ABED5411B59E}" presName="sibTrans" presStyleCnt="0"/>
      <dgm:spPr/>
    </dgm:pt>
    <dgm:pt modelId="{932B10F6-1F86-456A-B249-055A173A186F}" type="pres">
      <dgm:prSet presAssocID="{E2ACD31C-83BC-4DD1-ADBB-85A5183764B3}" presName="textNode" presStyleLbl="node1" presStyleIdx="2" presStyleCnt="4">
        <dgm:presLayoutVars>
          <dgm:bulletEnabled val="1"/>
        </dgm:presLayoutVars>
      </dgm:prSet>
      <dgm:spPr/>
    </dgm:pt>
    <dgm:pt modelId="{52205A38-025D-40AE-A255-552DFBD40E03}" type="pres">
      <dgm:prSet presAssocID="{371121AA-353D-4885-9745-BF9A017844AA}" presName="sibTrans" presStyleCnt="0"/>
      <dgm:spPr/>
    </dgm:pt>
    <dgm:pt modelId="{682F187F-3495-4A1A-B9CD-662105BC23ED}" type="pres">
      <dgm:prSet presAssocID="{6B77D508-FF0A-4A5F-8699-54013EBEC638}" presName="textNode" presStyleLbl="node1" presStyleIdx="3" presStyleCnt="4" custScaleX="107916">
        <dgm:presLayoutVars>
          <dgm:bulletEnabled val="1"/>
        </dgm:presLayoutVars>
      </dgm:prSet>
      <dgm:spPr/>
    </dgm:pt>
  </dgm:ptLst>
  <dgm:cxnLst>
    <dgm:cxn modelId="{7FE58D0B-E819-4073-8703-5A46D879AA7E}" srcId="{02FFCC85-7188-4CE0-B934-CD22F255080C}" destId="{74B9B999-6B85-4117-9E49-D4FD2F69F767}" srcOrd="0" destOrd="0" parTransId="{60D5A840-AF29-4377-A8C1-6A9C055BEA54}" sibTransId="{C180A8B5-2507-4646-9DB4-2D4695544697}"/>
    <dgm:cxn modelId="{96AB570E-AE5B-424D-9E88-46FB3B4E4000}" srcId="{02FFCC85-7188-4CE0-B934-CD22F255080C}" destId="{6B77D508-FF0A-4A5F-8699-54013EBEC638}" srcOrd="3" destOrd="0" parTransId="{FDC17539-51AF-447A-ACC8-E30BFE810FDA}" sibTransId="{62E659F7-B298-4DFC-9E2E-5C67385EAB56}"/>
    <dgm:cxn modelId="{BE58930E-721A-4A49-BEE0-14ADF7377289}" type="presOf" srcId="{6B77D508-FF0A-4A5F-8699-54013EBEC638}" destId="{682F187F-3495-4A1A-B9CD-662105BC23ED}" srcOrd="0" destOrd="0" presId="urn:microsoft.com/office/officeart/2005/8/layout/hProcess9"/>
    <dgm:cxn modelId="{CACD0F66-1FD7-491C-8EEE-869256512BDC}" type="presOf" srcId="{74B9B999-6B85-4117-9E49-D4FD2F69F767}" destId="{709AD004-D43E-4622-9B7C-C270A70C6DD0}" srcOrd="0" destOrd="0" presId="urn:microsoft.com/office/officeart/2005/8/layout/hProcess9"/>
    <dgm:cxn modelId="{8B89F274-B27E-447A-8975-8DFE7109943A}" type="presOf" srcId="{D44E99A5-5EBC-4979-9297-5DF1C2603C0F}" destId="{B59D8D6E-614C-47FA-A720-D208A71644DD}" srcOrd="0" destOrd="0" presId="urn:microsoft.com/office/officeart/2005/8/layout/hProcess9"/>
    <dgm:cxn modelId="{0673C17B-7616-40E6-BE0C-676D89D36D24}" srcId="{02FFCC85-7188-4CE0-B934-CD22F255080C}" destId="{D44E99A5-5EBC-4979-9297-5DF1C2603C0F}" srcOrd="1" destOrd="0" parTransId="{96A62DFA-58EA-4668-945B-86972E7B1E9A}" sibTransId="{7B247A19-FF39-48EB-B3F0-ABED5411B59E}"/>
    <dgm:cxn modelId="{FA16F582-317C-493C-82C2-5544304A00EB}" type="presOf" srcId="{02FFCC85-7188-4CE0-B934-CD22F255080C}" destId="{00898872-D891-4997-96C8-FDE62635709E}" srcOrd="0" destOrd="0" presId="urn:microsoft.com/office/officeart/2005/8/layout/hProcess9"/>
    <dgm:cxn modelId="{5CF3B69F-C1CA-468C-9A1B-416856882E10}" type="presOf" srcId="{E2ACD31C-83BC-4DD1-ADBB-85A5183764B3}" destId="{932B10F6-1F86-456A-B249-055A173A186F}" srcOrd="0" destOrd="0" presId="urn:microsoft.com/office/officeart/2005/8/layout/hProcess9"/>
    <dgm:cxn modelId="{0BAB77FD-98A3-422E-A00B-946AA0826177}" srcId="{02FFCC85-7188-4CE0-B934-CD22F255080C}" destId="{E2ACD31C-83BC-4DD1-ADBB-85A5183764B3}" srcOrd="2" destOrd="0" parTransId="{72859623-7CAF-4F4A-A16D-943B749B3453}" sibTransId="{371121AA-353D-4885-9745-BF9A017844AA}"/>
    <dgm:cxn modelId="{3D29570E-E306-4EAA-B4D9-F51121E54AEA}" type="presParOf" srcId="{00898872-D891-4997-96C8-FDE62635709E}" destId="{B81D3F79-F4FA-4783-9AEE-18DE89114AFB}" srcOrd="0" destOrd="0" presId="urn:microsoft.com/office/officeart/2005/8/layout/hProcess9"/>
    <dgm:cxn modelId="{7FA1AD78-0CDB-46CE-B5E6-2F579A240358}" type="presParOf" srcId="{00898872-D891-4997-96C8-FDE62635709E}" destId="{7FF1B2FA-04AF-4B47-BF86-C578C5C062CD}" srcOrd="1" destOrd="0" presId="urn:microsoft.com/office/officeart/2005/8/layout/hProcess9"/>
    <dgm:cxn modelId="{D29B6F34-D7B5-49E2-A915-63020A18E7C1}" type="presParOf" srcId="{7FF1B2FA-04AF-4B47-BF86-C578C5C062CD}" destId="{709AD004-D43E-4622-9B7C-C270A70C6DD0}" srcOrd="0" destOrd="0" presId="urn:microsoft.com/office/officeart/2005/8/layout/hProcess9"/>
    <dgm:cxn modelId="{A6FEE03A-55D1-415F-80F5-C7139F3D3619}" type="presParOf" srcId="{7FF1B2FA-04AF-4B47-BF86-C578C5C062CD}" destId="{251B78AB-2C6E-4229-ADBE-4991308E625B}" srcOrd="1" destOrd="0" presId="urn:microsoft.com/office/officeart/2005/8/layout/hProcess9"/>
    <dgm:cxn modelId="{FDD87B1C-3479-48E7-A489-504B9D8AE3E4}" type="presParOf" srcId="{7FF1B2FA-04AF-4B47-BF86-C578C5C062CD}" destId="{B59D8D6E-614C-47FA-A720-D208A71644DD}" srcOrd="2" destOrd="0" presId="urn:microsoft.com/office/officeart/2005/8/layout/hProcess9"/>
    <dgm:cxn modelId="{7F69F33F-9737-44D6-847E-3C42D3ED44B4}" type="presParOf" srcId="{7FF1B2FA-04AF-4B47-BF86-C578C5C062CD}" destId="{6F295389-857C-4C72-BA50-4A48791E72B9}" srcOrd="3" destOrd="0" presId="urn:microsoft.com/office/officeart/2005/8/layout/hProcess9"/>
    <dgm:cxn modelId="{EA536419-1362-4F0A-8CAD-29919A914AD1}" type="presParOf" srcId="{7FF1B2FA-04AF-4B47-BF86-C578C5C062CD}" destId="{932B10F6-1F86-456A-B249-055A173A186F}" srcOrd="4" destOrd="0" presId="urn:microsoft.com/office/officeart/2005/8/layout/hProcess9"/>
    <dgm:cxn modelId="{B980DFF0-DE69-4F32-92C5-E3A0F482D988}" type="presParOf" srcId="{7FF1B2FA-04AF-4B47-BF86-C578C5C062CD}" destId="{52205A38-025D-40AE-A255-552DFBD40E03}" srcOrd="5" destOrd="0" presId="urn:microsoft.com/office/officeart/2005/8/layout/hProcess9"/>
    <dgm:cxn modelId="{0C1F24D4-E905-4640-9DFD-BA4DA85F55E3}" type="presParOf" srcId="{7FF1B2FA-04AF-4B47-BF86-C578C5C062CD}" destId="{682F187F-3495-4A1A-B9CD-662105BC23E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0A6B25E-84A1-43C4-B97C-ED038ACCA1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C6DF5D-D68C-43C1-BC43-8C1DD6DF56C7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dirty="0"/>
            <a:t>No History is Maintained </a:t>
          </a:r>
        </a:p>
      </dgm:t>
    </dgm:pt>
    <dgm:pt modelId="{319A2C48-B60E-47AD-B688-8A579C9087B2}" type="parTrans" cxnId="{94C0326E-C22D-4EC0-9770-97E1AF7A6387}">
      <dgm:prSet/>
      <dgm:spPr/>
      <dgm:t>
        <a:bodyPr/>
        <a:lstStyle/>
        <a:p>
          <a:endParaRPr lang="en-US"/>
        </a:p>
      </dgm:t>
    </dgm:pt>
    <dgm:pt modelId="{C4A15836-68A6-4BE4-A6A3-1B8E612EB1E0}" type="sibTrans" cxnId="{94C0326E-C22D-4EC0-9770-97E1AF7A6387}">
      <dgm:prSet/>
      <dgm:spPr/>
      <dgm:t>
        <a:bodyPr/>
        <a:lstStyle/>
        <a:p>
          <a:endParaRPr lang="en-US"/>
        </a:p>
      </dgm:t>
    </dgm:pt>
    <dgm:pt modelId="{BFF7609F-4E27-4761-8CDC-DFE5491ECDEA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dirty="0"/>
            <a:t>Existing Values are Overwritten by New Values</a:t>
          </a:r>
          <a:br>
            <a:rPr lang="en-US" sz="2200" dirty="0"/>
          </a:br>
          <a:endParaRPr lang="en-US" sz="2200" dirty="0"/>
        </a:p>
      </dgm:t>
    </dgm:pt>
    <dgm:pt modelId="{EB59B24A-16DE-4E0B-A705-E4255BCCD339}" type="parTrans" cxnId="{BBB4D9E1-B090-4B2C-B6ED-9E37A76F03C2}">
      <dgm:prSet/>
      <dgm:spPr/>
      <dgm:t>
        <a:bodyPr/>
        <a:lstStyle/>
        <a:p>
          <a:endParaRPr lang="en-US"/>
        </a:p>
      </dgm:t>
    </dgm:pt>
    <dgm:pt modelId="{7772E403-C3D7-4F85-A8ED-DCD7A37EA252}" type="sibTrans" cxnId="{BBB4D9E1-B090-4B2C-B6ED-9E37A76F03C2}">
      <dgm:prSet/>
      <dgm:spPr/>
      <dgm:t>
        <a:bodyPr/>
        <a:lstStyle/>
        <a:p>
          <a:endParaRPr lang="en-US"/>
        </a:p>
      </dgm:t>
    </dgm:pt>
    <dgm:pt modelId="{C279EAFC-F3CB-4792-9C67-6C5DCAC001D1}">
      <dgm:prSet custT="1"/>
      <dgm:spPr>
        <a:solidFill>
          <a:srgbClr val="24323E"/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400" b="1" dirty="0"/>
            <a:t>SCD Type 2</a:t>
          </a:r>
        </a:p>
      </dgm:t>
    </dgm:pt>
    <dgm:pt modelId="{99D042E1-13C4-45AA-BBCF-11D7B59408F7}" type="parTrans" cxnId="{38A93791-66A1-4B6C-9C6C-3DBD43031456}">
      <dgm:prSet/>
      <dgm:spPr/>
      <dgm:t>
        <a:bodyPr/>
        <a:lstStyle/>
        <a:p>
          <a:endParaRPr lang="en-US"/>
        </a:p>
      </dgm:t>
    </dgm:pt>
    <dgm:pt modelId="{880546AC-7273-4B14-81C9-1DBBC1C16710}" type="sibTrans" cxnId="{38A93791-66A1-4B6C-9C6C-3DBD4303145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DAD76F33-7133-4E41-9976-DB31DE95448F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dirty="0"/>
            <a:t>Historic Values are Maintained</a:t>
          </a:r>
        </a:p>
      </dgm:t>
    </dgm:pt>
    <dgm:pt modelId="{345455F6-EE04-487E-AD8D-D000A7F25EB4}" type="parTrans" cxnId="{9868D335-1C24-4D37-B7F5-528A5E124086}">
      <dgm:prSet/>
      <dgm:spPr/>
      <dgm:t>
        <a:bodyPr/>
        <a:lstStyle/>
        <a:p>
          <a:endParaRPr lang="en-US"/>
        </a:p>
      </dgm:t>
    </dgm:pt>
    <dgm:pt modelId="{FDC43524-FEE3-4488-B93D-6EE3FC1BE28A}" type="sibTrans" cxnId="{9868D335-1C24-4D37-B7F5-528A5E124086}">
      <dgm:prSet/>
      <dgm:spPr/>
      <dgm:t>
        <a:bodyPr/>
        <a:lstStyle/>
        <a:p>
          <a:endParaRPr lang="en-US"/>
        </a:p>
      </dgm:t>
    </dgm:pt>
    <dgm:pt modelId="{18C10BD5-BA72-4A00-828E-51E435A8D531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dirty="0"/>
            <a:t>New Values are Written to a New Row</a:t>
          </a:r>
        </a:p>
      </dgm:t>
    </dgm:pt>
    <dgm:pt modelId="{0F4FAF55-F93C-4680-A829-78CFC84E6AC7}" type="parTrans" cxnId="{243414A6-5C96-4D44-BDA5-A6168622029E}">
      <dgm:prSet/>
      <dgm:spPr/>
      <dgm:t>
        <a:bodyPr/>
        <a:lstStyle/>
        <a:p>
          <a:endParaRPr lang="en-US"/>
        </a:p>
      </dgm:t>
    </dgm:pt>
    <dgm:pt modelId="{09552799-96FC-448D-9407-6DA763BF1B1D}" type="sibTrans" cxnId="{243414A6-5C96-4D44-BDA5-A6168622029E}">
      <dgm:prSet/>
      <dgm:spPr/>
      <dgm:t>
        <a:bodyPr/>
        <a:lstStyle/>
        <a:p>
          <a:endParaRPr lang="en-US"/>
        </a:p>
      </dgm:t>
    </dgm:pt>
    <dgm:pt modelId="{69FFE7F9-4203-4CF6-ADC0-C84C6889BBD5}">
      <dgm:prSet custT="1"/>
      <dgm:spPr>
        <a:solidFill>
          <a:srgbClr val="F67132"/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400" b="1" dirty="0"/>
            <a:t>SCD Type 3</a:t>
          </a:r>
        </a:p>
      </dgm:t>
    </dgm:pt>
    <dgm:pt modelId="{5FDD04EF-88E2-4873-BCF8-1FF96891FC5C}" type="parTrans" cxnId="{9BC0AD3F-C381-4360-A009-C69FC6244858}">
      <dgm:prSet/>
      <dgm:spPr/>
      <dgm:t>
        <a:bodyPr/>
        <a:lstStyle/>
        <a:p>
          <a:endParaRPr lang="en-US"/>
        </a:p>
      </dgm:t>
    </dgm:pt>
    <dgm:pt modelId="{8A9EF6E6-2460-4BC1-8C2E-B26BE2EEFBFB}" type="sibTrans" cxnId="{9BC0AD3F-C381-4360-A009-C69FC6244858}">
      <dgm:prSet/>
      <dgm:spPr/>
      <dgm:t>
        <a:bodyPr/>
        <a:lstStyle/>
        <a:p>
          <a:endParaRPr lang="en-US"/>
        </a:p>
      </dgm:t>
    </dgm:pt>
    <dgm:pt modelId="{3A283A87-587D-41E7-BFC8-0B07752A818E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b="0" i="0" dirty="0"/>
            <a:t>A New Current Value Column is Created in the Existing Record</a:t>
          </a:r>
          <a:endParaRPr lang="en-US" sz="2200" dirty="0"/>
        </a:p>
      </dgm:t>
    </dgm:pt>
    <dgm:pt modelId="{3216B4C0-F59A-41B9-B09E-F92ECD3F5723}" type="parTrans" cxnId="{3C38A925-1004-402F-AF12-2A04F43BAE3B}">
      <dgm:prSet/>
      <dgm:spPr/>
      <dgm:t>
        <a:bodyPr/>
        <a:lstStyle/>
        <a:p>
          <a:endParaRPr lang="en-US"/>
        </a:p>
      </dgm:t>
    </dgm:pt>
    <dgm:pt modelId="{EC475E88-DA80-42A8-804E-4A0CF603786E}" type="sibTrans" cxnId="{3C38A925-1004-402F-AF12-2A04F43BAE3B}">
      <dgm:prSet/>
      <dgm:spPr/>
      <dgm:t>
        <a:bodyPr/>
        <a:lstStyle/>
        <a:p>
          <a:endParaRPr lang="en-US"/>
        </a:p>
      </dgm:t>
    </dgm:pt>
    <dgm:pt modelId="{319A5870-FFE4-421C-BD3E-F4FD563EA062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b="0" i="0" dirty="0"/>
            <a:t>Original Column is Also Retained</a:t>
          </a:r>
          <a:endParaRPr lang="en-US" sz="2200" dirty="0"/>
        </a:p>
      </dgm:t>
    </dgm:pt>
    <dgm:pt modelId="{EFBF6B17-42CA-4A90-889F-1287BDC30110}" type="parTrans" cxnId="{4D321593-7E8A-437A-B528-44E3EDB359D4}">
      <dgm:prSet/>
      <dgm:spPr/>
      <dgm:t>
        <a:bodyPr/>
        <a:lstStyle/>
        <a:p>
          <a:endParaRPr lang="en-US"/>
        </a:p>
      </dgm:t>
    </dgm:pt>
    <dgm:pt modelId="{C7E4720C-3489-4EAA-88A4-FE937C8B4EAA}" type="sibTrans" cxnId="{4D321593-7E8A-437A-B528-44E3EDB359D4}">
      <dgm:prSet/>
      <dgm:spPr/>
      <dgm:t>
        <a:bodyPr/>
        <a:lstStyle/>
        <a:p>
          <a:endParaRPr lang="en-US"/>
        </a:p>
      </dgm:t>
    </dgm:pt>
    <dgm:pt modelId="{304C165B-D3C0-4327-B9E5-C5FF7D1027CB}">
      <dgm:prSet custT="1"/>
      <dgm:spPr>
        <a:solidFill>
          <a:schemeClr val="accent5">
            <a:lumMod val="50000"/>
          </a:schemeClr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400" b="1" dirty="0"/>
            <a:t>SCD Type 1</a:t>
          </a:r>
        </a:p>
      </dgm:t>
    </dgm:pt>
    <dgm:pt modelId="{15376228-7A04-410E-9CB4-7147AF63AEBA}" type="sibTrans" cxnId="{50844207-344A-4281-B51A-A71635FA66E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0203896-8E5F-497C-8E93-9F23D1155283}" type="parTrans" cxnId="{50844207-344A-4281-B51A-A71635FA66EC}">
      <dgm:prSet/>
      <dgm:spPr/>
      <dgm:t>
        <a:bodyPr/>
        <a:lstStyle/>
        <a:p>
          <a:endParaRPr lang="en-US"/>
        </a:p>
      </dgm:t>
    </dgm:pt>
    <dgm:pt modelId="{5C3C2891-15A3-420B-91F7-3EB547FFE63E}">
      <dgm:prSet custT="1"/>
      <dgm:spPr>
        <a:solidFill>
          <a:schemeClr val="accent5">
            <a:lumMod val="75000"/>
          </a:schemeClr>
        </a:solidFill>
        <a:ln>
          <a:solidFill>
            <a:srgbClr val="24323E"/>
          </a:solidFill>
        </a:ln>
      </dgm:spPr>
      <dgm:t>
        <a:bodyPr/>
        <a:lstStyle/>
        <a:p>
          <a:r>
            <a:rPr lang="en-US" sz="2400" b="1" dirty="0"/>
            <a:t>SCD Type 0</a:t>
          </a:r>
        </a:p>
      </dgm:t>
    </dgm:pt>
    <dgm:pt modelId="{E1794513-E97D-408A-94EF-FCDFAE205FBF}" type="sibTrans" cxnId="{4A52E648-E086-4AD9-A0E0-F80CE7250124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09A9500F-417D-41AD-BE7A-4F717506925F}" type="parTrans" cxnId="{4A52E648-E086-4AD9-A0E0-F80CE7250124}">
      <dgm:prSet/>
      <dgm:spPr/>
      <dgm:t>
        <a:bodyPr/>
        <a:lstStyle/>
        <a:p>
          <a:endParaRPr lang="en-US"/>
        </a:p>
      </dgm:t>
    </dgm:pt>
    <dgm:pt modelId="{2E9BAE2C-5EE4-4BE0-AE91-0E2B0CF6AD8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dirty="0"/>
            <a:t>Data in the Column Never Changes: Ever!</a:t>
          </a:r>
        </a:p>
      </dgm:t>
    </dgm:pt>
    <dgm:pt modelId="{88B44B72-C81A-4A6D-9CBF-59BF95CBA050}" type="sibTrans" cxnId="{D4D6AAFE-EE3A-4BE8-A692-3C4F8F162D9B}">
      <dgm:prSet/>
      <dgm:spPr/>
      <dgm:t>
        <a:bodyPr/>
        <a:lstStyle/>
        <a:p>
          <a:endParaRPr lang="en-US"/>
        </a:p>
      </dgm:t>
    </dgm:pt>
    <dgm:pt modelId="{769BD3FE-DA75-4E40-878E-2A57F48E286E}" type="parTrans" cxnId="{D4D6AAFE-EE3A-4BE8-A692-3C4F8F162D9B}">
      <dgm:prSet/>
      <dgm:spPr/>
      <dgm:t>
        <a:bodyPr/>
        <a:lstStyle/>
        <a:p>
          <a:endParaRPr lang="en-US"/>
        </a:p>
      </dgm:t>
    </dgm:pt>
    <dgm:pt modelId="{6E2A720C-B08B-4045-919E-B9F91AB5AF0E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dirty="0"/>
            <a:t>Only for Static Reference Data</a:t>
          </a:r>
        </a:p>
      </dgm:t>
    </dgm:pt>
    <dgm:pt modelId="{5DF94C2F-3B78-4834-ACF6-9647E7B244AC}" type="parTrans" cxnId="{2F09762A-4201-48C2-84EC-2611AB282140}">
      <dgm:prSet/>
      <dgm:spPr/>
      <dgm:t>
        <a:bodyPr/>
        <a:lstStyle/>
        <a:p>
          <a:endParaRPr lang="en-US"/>
        </a:p>
      </dgm:t>
    </dgm:pt>
    <dgm:pt modelId="{4AAD82D8-4C86-4CD5-9F73-7E0F39652909}" type="sibTrans" cxnId="{2F09762A-4201-48C2-84EC-2611AB282140}">
      <dgm:prSet/>
      <dgm:spPr/>
      <dgm:t>
        <a:bodyPr/>
        <a:lstStyle/>
        <a:p>
          <a:endParaRPr lang="en-US"/>
        </a:p>
      </dgm:t>
    </dgm:pt>
    <dgm:pt modelId="{AA6485E7-DBA2-43CC-85E4-8FA1478A12EE}">
      <dgm:prSet custT="1"/>
      <dgm:spPr>
        <a:solidFill>
          <a:schemeClr val="accent5">
            <a:lumMod val="40000"/>
            <a:lumOff val="6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b="1" dirty="0"/>
            <a:t>UPDATE</a:t>
          </a:r>
        </a:p>
      </dgm:t>
    </dgm:pt>
    <dgm:pt modelId="{810553F6-1695-4021-88E8-B1FF4247739D}" type="parTrans" cxnId="{5B13BBFE-DF03-410A-A60F-4EEF0ECAF775}">
      <dgm:prSet/>
      <dgm:spPr/>
      <dgm:t>
        <a:bodyPr/>
        <a:lstStyle/>
        <a:p>
          <a:endParaRPr lang="en-US"/>
        </a:p>
      </dgm:t>
    </dgm:pt>
    <dgm:pt modelId="{2E75EE36-09DC-4B53-A39B-01B27389AE61}" type="sibTrans" cxnId="{5B13BBFE-DF03-410A-A60F-4EEF0ECAF775}">
      <dgm:prSet/>
      <dgm:spPr/>
      <dgm:t>
        <a:bodyPr/>
        <a:lstStyle/>
        <a:p>
          <a:endParaRPr lang="en-US"/>
        </a:p>
      </dgm:t>
    </dgm:pt>
    <dgm:pt modelId="{268A346D-4918-45A8-AE3A-C78AC6D72217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b="1" dirty="0"/>
            <a:t>INSERT</a:t>
          </a:r>
        </a:p>
      </dgm:t>
    </dgm:pt>
    <dgm:pt modelId="{4BBB28DA-CF9B-437C-931A-9AAED265A9D8}" type="parTrans" cxnId="{B9A30CB3-D2D3-4A2B-B86E-249B1EB17969}">
      <dgm:prSet/>
      <dgm:spPr/>
      <dgm:t>
        <a:bodyPr/>
        <a:lstStyle/>
        <a:p>
          <a:endParaRPr lang="en-US"/>
        </a:p>
      </dgm:t>
    </dgm:pt>
    <dgm:pt modelId="{8433838C-CC06-4161-B978-5DBFDC72DED0}" type="sibTrans" cxnId="{B9A30CB3-D2D3-4A2B-B86E-249B1EB17969}">
      <dgm:prSet/>
      <dgm:spPr/>
      <dgm:t>
        <a:bodyPr/>
        <a:lstStyle/>
        <a:p>
          <a:endParaRPr lang="en-US"/>
        </a:p>
      </dgm:t>
    </dgm:pt>
    <dgm:pt modelId="{9A17E22C-C646-4554-AF9A-C3E833181C3E}">
      <dgm:prSet custT="1"/>
      <dgm:spPr>
        <a:solidFill>
          <a:schemeClr val="accent5">
            <a:lumMod val="60000"/>
            <a:lumOff val="40000"/>
            <a:alpha val="90000"/>
          </a:schemeClr>
        </a:solidFill>
        <a:ln>
          <a:solidFill>
            <a:srgbClr val="24323E">
              <a:alpha val="90000"/>
            </a:srgbClr>
          </a:solidFill>
        </a:ln>
      </dgm:spPr>
      <dgm:t>
        <a:bodyPr/>
        <a:lstStyle/>
        <a:p>
          <a:r>
            <a:rPr lang="en-US" sz="2200" i="1" dirty="0"/>
            <a:t>IsCurrent</a:t>
          </a:r>
          <a:r>
            <a:rPr lang="en-US" sz="2200" dirty="0"/>
            <a:t> Flag</a:t>
          </a:r>
        </a:p>
      </dgm:t>
    </dgm:pt>
    <dgm:pt modelId="{D55CFD20-EB62-49F6-912D-99F6A6A7CEEA}" type="parTrans" cxnId="{B1813BC5-D595-4834-9C6E-082AD9917380}">
      <dgm:prSet/>
      <dgm:spPr/>
      <dgm:t>
        <a:bodyPr/>
        <a:lstStyle/>
        <a:p>
          <a:endParaRPr lang="en-US"/>
        </a:p>
      </dgm:t>
    </dgm:pt>
    <dgm:pt modelId="{8A89B50A-8007-406D-9FA0-3FA6F0217287}" type="sibTrans" cxnId="{B1813BC5-D595-4834-9C6E-082AD9917380}">
      <dgm:prSet/>
      <dgm:spPr/>
      <dgm:t>
        <a:bodyPr/>
        <a:lstStyle/>
        <a:p>
          <a:endParaRPr lang="en-US"/>
        </a:p>
      </dgm:t>
    </dgm:pt>
    <dgm:pt modelId="{5ECC3284-5082-4790-BCE8-F28671022497}" type="pres">
      <dgm:prSet presAssocID="{D0A6B25E-84A1-43C4-B97C-ED038ACCA13E}" presName="Name0" presStyleCnt="0">
        <dgm:presLayoutVars>
          <dgm:dir/>
          <dgm:animLvl val="lvl"/>
          <dgm:resizeHandles val="exact"/>
        </dgm:presLayoutVars>
      </dgm:prSet>
      <dgm:spPr/>
    </dgm:pt>
    <dgm:pt modelId="{E1C9989C-874F-475A-A3C0-2E2FBD85936E}" type="pres">
      <dgm:prSet presAssocID="{5C3C2891-15A3-420B-91F7-3EB547FFE63E}" presName="composite" presStyleCnt="0"/>
      <dgm:spPr/>
    </dgm:pt>
    <dgm:pt modelId="{007A81BD-CEB0-45D6-BF41-9DEC98870DC1}" type="pres">
      <dgm:prSet presAssocID="{5C3C2891-15A3-420B-91F7-3EB547FFE63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C867FDB-8251-40E2-BC28-A7E662F948AD}" type="pres">
      <dgm:prSet presAssocID="{5C3C2891-15A3-420B-91F7-3EB547FFE63E}" presName="desTx" presStyleLbl="alignAccFollowNode1" presStyleIdx="0" presStyleCnt="4">
        <dgm:presLayoutVars>
          <dgm:bulletEnabled val="1"/>
        </dgm:presLayoutVars>
      </dgm:prSet>
      <dgm:spPr/>
    </dgm:pt>
    <dgm:pt modelId="{982929CD-1EFC-461E-8928-8D0708CC14BC}" type="pres">
      <dgm:prSet presAssocID="{E1794513-E97D-408A-94EF-FCDFAE205FBF}" presName="space" presStyleCnt="0"/>
      <dgm:spPr/>
    </dgm:pt>
    <dgm:pt modelId="{B1B0BDB8-5493-4EAC-AC12-BF34ECCA2271}" type="pres">
      <dgm:prSet presAssocID="{304C165B-D3C0-4327-B9E5-C5FF7D1027CB}" presName="composite" presStyleCnt="0"/>
      <dgm:spPr/>
    </dgm:pt>
    <dgm:pt modelId="{EAF676F6-C590-4DCF-8FF5-A58CC8B75843}" type="pres">
      <dgm:prSet presAssocID="{304C165B-D3C0-4327-B9E5-C5FF7D1027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A7CE7DC-1BA9-4932-BB1C-7CC133CF0A84}" type="pres">
      <dgm:prSet presAssocID="{304C165B-D3C0-4327-B9E5-C5FF7D1027CB}" presName="desTx" presStyleLbl="alignAccFollowNode1" presStyleIdx="1" presStyleCnt="4">
        <dgm:presLayoutVars>
          <dgm:bulletEnabled val="1"/>
        </dgm:presLayoutVars>
      </dgm:prSet>
      <dgm:spPr/>
    </dgm:pt>
    <dgm:pt modelId="{BAB8786F-F79C-4230-9DA1-6C1F3B3A2E43}" type="pres">
      <dgm:prSet presAssocID="{15376228-7A04-410E-9CB4-7147AF63AEBA}" presName="space" presStyleCnt="0"/>
      <dgm:spPr/>
    </dgm:pt>
    <dgm:pt modelId="{D910F840-1D0B-446D-A0D0-0A31A43AB952}" type="pres">
      <dgm:prSet presAssocID="{C279EAFC-F3CB-4792-9C67-6C5DCAC001D1}" presName="composite" presStyleCnt="0"/>
      <dgm:spPr/>
    </dgm:pt>
    <dgm:pt modelId="{E3D1A9DD-426E-4B0D-8C74-5FFF70A3B280}" type="pres">
      <dgm:prSet presAssocID="{C279EAFC-F3CB-4792-9C67-6C5DCAC001D1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1235E3B-2639-4AD4-8E22-EF1F9F3EF568}" type="pres">
      <dgm:prSet presAssocID="{C279EAFC-F3CB-4792-9C67-6C5DCAC001D1}" presName="desTx" presStyleLbl="alignAccFollowNode1" presStyleIdx="2" presStyleCnt="4">
        <dgm:presLayoutVars>
          <dgm:bulletEnabled val="1"/>
        </dgm:presLayoutVars>
      </dgm:prSet>
      <dgm:spPr/>
    </dgm:pt>
    <dgm:pt modelId="{33142FC5-6F96-4A4B-9D25-382456925FD8}" type="pres">
      <dgm:prSet presAssocID="{880546AC-7273-4B14-81C9-1DBBC1C16710}" presName="space" presStyleCnt="0"/>
      <dgm:spPr/>
    </dgm:pt>
    <dgm:pt modelId="{40E4D76A-0D64-4C38-9112-024E6714973C}" type="pres">
      <dgm:prSet presAssocID="{69FFE7F9-4203-4CF6-ADC0-C84C6889BBD5}" presName="composite" presStyleCnt="0"/>
      <dgm:spPr/>
    </dgm:pt>
    <dgm:pt modelId="{1A896759-9A1F-42FE-8D1D-2BA93E8AFA65}" type="pres">
      <dgm:prSet presAssocID="{69FFE7F9-4203-4CF6-ADC0-C84C6889BBD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21C7BEE-924D-435A-A670-A9D9F95600E5}" type="pres">
      <dgm:prSet presAssocID="{69FFE7F9-4203-4CF6-ADC0-C84C6889BBD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0844207-344A-4281-B51A-A71635FA66EC}" srcId="{D0A6B25E-84A1-43C4-B97C-ED038ACCA13E}" destId="{304C165B-D3C0-4327-B9E5-C5FF7D1027CB}" srcOrd="1" destOrd="0" parTransId="{A0203896-8E5F-497C-8E93-9F23D1155283}" sibTransId="{15376228-7A04-410E-9CB4-7147AF63AEBA}"/>
    <dgm:cxn modelId="{7A35F924-FDAC-406E-B6C2-8C456465FD7A}" type="presOf" srcId="{C279EAFC-F3CB-4792-9C67-6C5DCAC001D1}" destId="{E3D1A9DD-426E-4B0D-8C74-5FFF70A3B280}" srcOrd="0" destOrd="0" presId="urn:microsoft.com/office/officeart/2005/8/layout/hList1"/>
    <dgm:cxn modelId="{3C38A925-1004-402F-AF12-2A04F43BAE3B}" srcId="{69FFE7F9-4203-4CF6-ADC0-C84C6889BBD5}" destId="{3A283A87-587D-41E7-BFC8-0B07752A818E}" srcOrd="0" destOrd="0" parTransId="{3216B4C0-F59A-41B9-B09E-F92ECD3F5723}" sibTransId="{EC475E88-DA80-42A8-804E-4A0CF603786E}"/>
    <dgm:cxn modelId="{2F09762A-4201-48C2-84EC-2611AB282140}" srcId="{5C3C2891-15A3-420B-91F7-3EB547FFE63E}" destId="{6E2A720C-B08B-4045-919E-B9F91AB5AF0E}" srcOrd="1" destOrd="0" parTransId="{5DF94C2F-3B78-4834-ACF6-9647E7B244AC}" sibTransId="{4AAD82D8-4C86-4CD5-9F73-7E0F39652909}"/>
    <dgm:cxn modelId="{9868D335-1C24-4D37-B7F5-528A5E124086}" srcId="{C279EAFC-F3CB-4792-9C67-6C5DCAC001D1}" destId="{DAD76F33-7133-4E41-9976-DB31DE95448F}" srcOrd="0" destOrd="0" parTransId="{345455F6-EE04-487E-AD8D-D000A7F25EB4}" sibTransId="{FDC43524-FEE3-4488-B93D-6EE3FC1BE28A}"/>
    <dgm:cxn modelId="{14584B3C-010B-4BB1-A923-9E4E81C9294E}" type="presOf" srcId="{69FFE7F9-4203-4CF6-ADC0-C84C6889BBD5}" destId="{1A896759-9A1F-42FE-8D1D-2BA93E8AFA65}" srcOrd="0" destOrd="0" presId="urn:microsoft.com/office/officeart/2005/8/layout/hList1"/>
    <dgm:cxn modelId="{9BC0AD3F-C381-4360-A009-C69FC6244858}" srcId="{D0A6B25E-84A1-43C4-B97C-ED038ACCA13E}" destId="{69FFE7F9-4203-4CF6-ADC0-C84C6889BBD5}" srcOrd="3" destOrd="0" parTransId="{5FDD04EF-88E2-4873-BCF8-1FF96891FC5C}" sibTransId="{8A9EF6E6-2460-4BC1-8C2E-B26BE2EEFBFB}"/>
    <dgm:cxn modelId="{BE98DB3F-ABC7-4313-934D-7FA54357CF0F}" type="presOf" srcId="{18C10BD5-BA72-4A00-828E-51E435A8D531}" destId="{B1235E3B-2639-4AD4-8E22-EF1F9F3EF568}" srcOrd="0" destOrd="1" presId="urn:microsoft.com/office/officeart/2005/8/layout/hList1"/>
    <dgm:cxn modelId="{4A52E648-E086-4AD9-A0E0-F80CE7250124}" srcId="{D0A6B25E-84A1-43C4-B97C-ED038ACCA13E}" destId="{5C3C2891-15A3-420B-91F7-3EB547FFE63E}" srcOrd="0" destOrd="0" parTransId="{09A9500F-417D-41AD-BE7A-4F717506925F}" sibTransId="{E1794513-E97D-408A-94EF-FCDFAE205FBF}"/>
    <dgm:cxn modelId="{F904BE59-E60B-451F-8FA9-CED16D4F9F66}" type="presOf" srcId="{BFF7609F-4E27-4761-8CDC-DFE5491ECDEA}" destId="{EA7CE7DC-1BA9-4932-BB1C-7CC133CF0A84}" srcOrd="0" destOrd="1" presId="urn:microsoft.com/office/officeart/2005/8/layout/hList1"/>
    <dgm:cxn modelId="{94DC2463-AD86-454C-AF47-C2147B39DC9A}" type="presOf" srcId="{6E2A720C-B08B-4045-919E-B9F91AB5AF0E}" destId="{6C867FDB-8251-40E2-BC28-A7E662F948AD}" srcOrd="0" destOrd="1" presId="urn:microsoft.com/office/officeart/2005/8/layout/hList1"/>
    <dgm:cxn modelId="{C79E8A68-1F98-4ED1-B627-47C852F0ABBC}" type="presOf" srcId="{DAD76F33-7133-4E41-9976-DB31DE95448F}" destId="{B1235E3B-2639-4AD4-8E22-EF1F9F3EF568}" srcOrd="0" destOrd="0" presId="urn:microsoft.com/office/officeart/2005/8/layout/hList1"/>
    <dgm:cxn modelId="{94C0326E-C22D-4EC0-9770-97E1AF7A6387}" srcId="{304C165B-D3C0-4327-B9E5-C5FF7D1027CB}" destId="{2AC6DF5D-D68C-43C1-BC43-8C1DD6DF56C7}" srcOrd="0" destOrd="0" parTransId="{319A2C48-B60E-47AD-B688-8A579C9087B2}" sibTransId="{C4A15836-68A6-4BE4-A6A3-1B8E612EB1E0}"/>
    <dgm:cxn modelId="{01959277-032E-42CA-9423-EDDBFEEB393A}" type="presOf" srcId="{3A283A87-587D-41E7-BFC8-0B07752A818E}" destId="{E21C7BEE-924D-435A-A670-A9D9F95600E5}" srcOrd="0" destOrd="0" presId="urn:microsoft.com/office/officeart/2005/8/layout/hList1"/>
    <dgm:cxn modelId="{DDDA4F7F-D3BE-42D3-8CFB-391D1F17D355}" type="presOf" srcId="{319A5870-FFE4-421C-BD3E-F4FD563EA062}" destId="{E21C7BEE-924D-435A-A670-A9D9F95600E5}" srcOrd="0" destOrd="1" presId="urn:microsoft.com/office/officeart/2005/8/layout/hList1"/>
    <dgm:cxn modelId="{FB68EE8B-8FCD-4732-ABE7-1CB145B109CA}" type="presOf" srcId="{2AC6DF5D-D68C-43C1-BC43-8C1DD6DF56C7}" destId="{EA7CE7DC-1BA9-4932-BB1C-7CC133CF0A84}" srcOrd="0" destOrd="0" presId="urn:microsoft.com/office/officeart/2005/8/layout/hList1"/>
    <dgm:cxn modelId="{99509D8E-5297-423C-B85D-71ADE382D023}" type="presOf" srcId="{AA6485E7-DBA2-43CC-85E4-8FA1478A12EE}" destId="{EA7CE7DC-1BA9-4932-BB1C-7CC133CF0A84}" srcOrd="0" destOrd="2" presId="urn:microsoft.com/office/officeart/2005/8/layout/hList1"/>
    <dgm:cxn modelId="{38A93791-66A1-4B6C-9C6C-3DBD43031456}" srcId="{D0A6B25E-84A1-43C4-B97C-ED038ACCA13E}" destId="{C279EAFC-F3CB-4792-9C67-6C5DCAC001D1}" srcOrd="2" destOrd="0" parTransId="{99D042E1-13C4-45AA-BBCF-11D7B59408F7}" sibTransId="{880546AC-7273-4B14-81C9-1DBBC1C16710}"/>
    <dgm:cxn modelId="{4D321593-7E8A-437A-B528-44E3EDB359D4}" srcId="{69FFE7F9-4203-4CF6-ADC0-C84C6889BBD5}" destId="{319A5870-FFE4-421C-BD3E-F4FD563EA062}" srcOrd="1" destOrd="0" parTransId="{EFBF6B17-42CA-4A90-889F-1287BDC30110}" sibTransId="{C7E4720C-3489-4EAA-88A4-FE937C8B4EAA}"/>
    <dgm:cxn modelId="{39A1909D-04CE-4A22-9529-107DB2671D1D}" type="presOf" srcId="{304C165B-D3C0-4327-B9E5-C5FF7D1027CB}" destId="{EAF676F6-C590-4DCF-8FF5-A58CC8B75843}" srcOrd="0" destOrd="0" presId="urn:microsoft.com/office/officeart/2005/8/layout/hList1"/>
    <dgm:cxn modelId="{243414A6-5C96-4D44-BDA5-A6168622029E}" srcId="{C279EAFC-F3CB-4792-9C67-6C5DCAC001D1}" destId="{18C10BD5-BA72-4A00-828E-51E435A8D531}" srcOrd="1" destOrd="0" parTransId="{0F4FAF55-F93C-4680-A829-78CFC84E6AC7}" sibTransId="{09552799-96FC-448D-9407-6DA763BF1B1D}"/>
    <dgm:cxn modelId="{B9A30CB3-D2D3-4A2B-B86E-249B1EB17969}" srcId="{C279EAFC-F3CB-4792-9C67-6C5DCAC001D1}" destId="{268A346D-4918-45A8-AE3A-C78AC6D72217}" srcOrd="3" destOrd="0" parTransId="{4BBB28DA-CF9B-437C-931A-9AAED265A9D8}" sibTransId="{8433838C-CC06-4161-B978-5DBFDC72DED0}"/>
    <dgm:cxn modelId="{4C0847C2-CB3D-4DD7-AF35-8E20BEED3896}" type="presOf" srcId="{D0A6B25E-84A1-43C4-B97C-ED038ACCA13E}" destId="{5ECC3284-5082-4790-BCE8-F28671022497}" srcOrd="0" destOrd="0" presId="urn:microsoft.com/office/officeart/2005/8/layout/hList1"/>
    <dgm:cxn modelId="{B1813BC5-D595-4834-9C6E-082AD9917380}" srcId="{C279EAFC-F3CB-4792-9C67-6C5DCAC001D1}" destId="{9A17E22C-C646-4554-AF9A-C3E833181C3E}" srcOrd="2" destOrd="0" parTransId="{D55CFD20-EB62-49F6-912D-99F6A6A7CEEA}" sibTransId="{8A89B50A-8007-406D-9FA0-3FA6F0217287}"/>
    <dgm:cxn modelId="{3533ACC5-1281-4E3B-8AF7-D1C8F4F18CA1}" type="presOf" srcId="{268A346D-4918-45A8-AE3A-C78AC6D72217}" destId="{B1235E3B-2639-4AD4-8E22-EF1F9F3EF568}" srcOrd="0" destOrd="3" presId="urn:microsoft.com/office/officeart/2005/8/layout/hList1"/>
    <dgm:cxn modelId="{61220ACB-B4D2-4F59-8614-2681387C9F53}" type="presOf" srcId="{2E9BAE2C-5EE4-4BE0-AE91-0E2B0CF6AD85}" destId="{6C867FDB-8251-40E2-BC28-A7E662F948AD}" srcOrd="0" destOrd="0" presId="urn:microsoft.com/office/officeart/2005/8/layout/hList1"/>
    <dgm:cxn modelId="{7E8A15E1-0C50-40B1-B328-C0C7790E1385}" type="presOf" srcId="{9A17E22C-C646-4554-AF9A-C3E833181C3E}" destId="{B1235E3B-2639-4AD4-8E22-EF1F9F3EF568}" srcOrd="0" destOrd="2" presId="urn:microsoft.com/office/officeart/2005/8/layout/hList1"/>
    <dgm:cxn modelId="{BBB4D9E1-B090-4B2C-B6ED-9E37A76F03C2}" srcId="{304C165B-D3C0-4327-B9E5-C5FF7D1027CB}" destId="{BFF7609F-4E27-4761-8CDC-DFE5491ECDEA}" srcOrd="1" destOrd="0" parTransId="{EB59B24A-16DE-4E0B-A705-E4255BCCD339}" sibTransId="{7772E403-C3D7-4F85-A8ED-DCD7A37EA252}"/>
    <dgm:cxn modelId="{168DEEEB-3A13-4B36-BAEB-CBCF62A99C5A}" type="presOf" srcId="{5C3C2891-15A3-420B-91F7-3EB547FFE63E}" destId="{007A81BD-CEB0-45D6-BF41-9DEC98870DC1}" srcOrd="0" destOrd="0" presId="urn:microsoft.com/office/officeart/2005/8/layout/hList1"/>
    <dgm:cxn modelId="{D4D6AAFE-EE3A-4BE8-A692-3C4F8F162D9B}" srcId="{5C3C2891-15A3-420B-91F7-3EB547FFE63E}" destId="{2E9BAE2C-5EE4-4BE0-AE91-0E2B0CF6AD85}" srcOrd="0" destOrd="0" parTransId="{769BD3FE-DA75-4E40-878E-2A57F48E286E}" sibTransId="{88B44B72-C81A-4A6D-9CBF-59BF95CBA050}"/>
    <dgm:cxn modelId="{5B13BBFE-DF03-410A-A60F-4EEF0ECAF775}" srcId="{304C165B-D3C0-4327-B9E5-C5FF7D1027CB}" destId="{AA6485E7-DBA2-43CC-85E4-8FA1478A12EE}" srcOrd="2" destOrd="0" parTransId="{810553F6-1695-4021-88E8-B1FF4247739D}" sibTransId="{2E75EE36-09DC-4B53-A39B-01B27389AE61}"/>
    <dgm:cxn modelId="{7DC54207-A696-47E2-91AE-22E03963A05E}" type="presParOf" srcId="{5ECC3284-5082-4790-BCE8-F28671022497}" destId="{E1C9989C-874F-475A-A3C0-2E2FBD85936E}" srcOrd="0" destOrd="0" presId="urn:microsoft.com/office/officeart/2005/8/layout/hList1"/>
    <dgm:cxn modelId="{E567191D-1FD1-44B2-8569-12D7F9983D0E}" type="presParOf" srcId="{E1C9989C-874F-475A-A3C0-2E2FBD85936E}" destId="{007A81BD-CEB0-45D6-BF41-9DEC98870DC1}" srcOrd="0" destOrd="0" presId="urn:microsoft.com/office/officeart/2005/8/layout/hList1"/>
    <dgm:cxn modelId="{C498CD50-4695-48B0-980D-9F2195CB5D23}" type="presParOf" srcId="{E1C9989C-874F-475A-A3C0-2E2FBD85936E}" destId="{6C867FDB-8251-40E2-BC28-A7E662F948AD}" srcOrd="1" destOrd="0" presId="urn:microsoft.com/office/officeart/2005/8/layout/hList1"/>
    <dgm:cxn modelId="{8BA4D1EB-3403-4ABE-8151-9EE06DB030FA}" type="presParOf" srcId="{5ECC3284-5082-4790-BCE8-F28671022497}" destId="{982929CD-1EFC-461E-8928-8D0708CC14BC}" srcOrd="1" destOrd="0" presId="urn:microsoft.com/office/officeart/2005/8/layout/hList1"/>
    <dgm:cxn modelId="{D8BEB100-65EB-4574-B126-84A3600471C3}" type="presParOf" srcId="{5ECC3284-5082-4790-BCE8-F28671022497}" destId="{B1B0BDB8-5493-4EAC-AC12-BF34ECCA2271}" srcOrd="2" destOrd="0" presId="urn:microsoft.com/office/officeart/2005/8/layout/hList1"/>
    <dgm:cxn modelId="{FA3E6A7C-735E-4196-8CBB-2738976F271B}" type="presParOf" srcId="{B1B0BDB8-5493-4EAC-AC12-BF34ECCA2271}" destId="{EAF676F6-C590-4DCF-8FF5-A58CC8B75843}" srcOrd="0" destOrd="0" presId="urn:microsoft.com/office/officeart/2005/8/layout/hList1"/>
    <dgm:cxn modelId="{CBFAEEAC-C33F-4871-BE4B-B4F035DFF1C5}" type="presParOf" srcId="{B1B0BDB8-5493-4EAC-AC12-BF34ECCA2271}" destId="{EA7CE7DC-1BA9-4932-BB1C-7CC133CF0A84}" srcOrd="1" destOrd="0" presId="urn:microsoft.com/office/officeart/2005/8/layout/hList1"/>
    <dgm:cxn modelId="{52231201-B178-4B3B-A89C-020E60A99C7A}" type="presParOf" srcId="{5ECC3284-5082-4790-BCE8-F28671022497}" destId="{BAB8786F-F79C-4230-9DA1-6C1F3B3A2E43}" srcOrd="3" destOrd="0" presId="urn:microsoft.com/office/officeart/2005/8/layout/hList1"/>
    <dgm:cxn modelId="{B0D2858E-9755-4AA3-97B9-A84EEAEDC161}" type="presParOf" srcId="{5ECC3284-5082-4790-BCE8-F28671022497}" destId="{D910F840-1D0B-446D-A0D0-0A31A43AB952}" srcOrd="4" destOrd="0" presId="urn:microsoft.com/office/officeart/2005/8/layout/hList1"/>
    <dgm:cxn modelId="{6A966008-1B3A-4CD1-B2B8-FC7F67ECFB6E}" type="presParOf" srcId="{D910F840-1D0B-446D-A0D0-0A31A43AB952}" destId="{E3D1A9DD-426E-4B0D-8C74-5FFF70A3B280}" srcOrd="0" destOrd="0" presId="urn:microsoft.com/office/officeart/2005/8/layout/hList1"/>
    <dgm:cxn modelId="{13AA7C7B-D0AE-479D-AFCC-71782131E656}" type="presParOf" srcId="{D910F840-1D0B-446D-A0D0-0A31A43AB952}" destId="{B1235E3B-2639-4AD4-8E22-EF1F9F3EF568}" srcOrd="1" destOrd="0" presId="urn:microsoft.com/office/officeart/2005/8/layout/hList1"/>
    <dgm:cxn modelId="{DDF513F9-334E-4A36-914F-5E9DEC444930}" type="presParOf" srcId="{5ECC3284-5082-4790-BCE8-F28671022497}" destId="{33142FC5-6F96-4A4B-9D25-382456925FD8}" srcOrd="5" destOrd="0" presId="urn:microsoft.com/office/officeart/2005/8/layout/hList1"/>
    <dgm:cxn modelId="{ABFEB152-4A3C-4C1E-B6F0-B5F50ED381F2}" type="presParOf" srcId="{5ECC3284-5082-4790-BCE8-F28671022497}" destId="{40E4D76A-0D64-4C38-9112-024E6714973C}" srcOrd="6" destOrd="0" presId="urn:microsoft.com/office/officeart/2005/8/layout/hList1"/>
    <dgm:cxn modelId="{0AC05D20-90FD-4B5E-894E-FD9A4FAFB20E}" type="presParOf" srcId="{40E4D76A-0D64-4C38-9112-024E6714973C}" destId="{1A896759-9A1F-42FE-8D1D-2BA93E8AFA65}" srcOrd="0" destOrd="0" presId="urn:microsoft.com/office/officeart/2005/8/layout/hList1"/>
    <dgm:cxn modelId="{BE4AE7C0-35B8-4604-AE14-F81BAD012D92}" type="presParOf" srcId="{40E4D76A-0D64-4C38-9112-024E6714973C}" destId="{E21C7BEE-924D-435A-A670-A9D9F95600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B08F9-29F5-4A9D-9DC8-F0CF25BDBC1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C7055E-5296-4812-B2B1-7D7F57B039ED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/>
          <a: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1. Select the </a:t>
          </a:r>
          <a:b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Process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2F9E42-0AEE-42E1-AC82-37AA779ACCA5}" type="parTrans" cxnId="{B238BBC2-FC4C-485A-A28D-ABF3834245D7}">
      <dgm:prSet/>
      <dgm:spPr/>
      <dgm:t>
        <a:bodyPr/>
        <a:lstStyle/>
        <a:p>
          <a:endParaRPr lang="en-US"/>
        </a:p>
      </dgm:t>
    </dgm:pt>
    <dgm:pt modelId="{7FE542AA-7FE5-4954-8769-7C83E2614DB4}" type="sibTrans" cxnId="{B238BBC2-FC4C-485A-A28D-ABF3834245D7}">
      <dgm:prSet/>
      <dgm:spPr/>
      <dgm:t>
        <a:bodyPr/>
        <a:lstStyle/>
        <a:p>
          <a:endParaRPr lang="en-US"/>
        </a:p>
      </dgm:t>
    </dgm:pt>
    <dgm:pt modelId="{DBCBA169-FA8F-4D87-B2E1-390249B70D5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2. Declare </a:t>
          </a:r>
          <a:b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the Grain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BA8708-2303-4A12-A1E9-F330D625B2F4}" type="parTrans" cxnId="{6658341B-ED6F-4AF4-BD97-EE8B80C4FF5A}">
      <dgm:prSet/>
      <dgm:spPr/>
      <dgm:t>
        <a:bodyPr/>
        <a:lstStyle/>
        <a:p>
          <a:endParaRPr lang="en-US"/>
        </a:p>
      </dgm:t>
    </dgm:pt>
    <dgm:pt modelId="{6FCA5833-820B-4F91-9571-59E43CB7A873}" type="sibTrans" cxnId="{6658341B-ED6F-4AF4-BD97-EE8B80C4FF5A}">
      <dgm:prSet/>
      <dgm:spPr/>
      <dgm:t>
        <a:bodyPr/>
        <a:lstStyle/>
        <a:p>
          <a:endParaRPr lang="en-US"/>
        </a:p>
      </dgm:t>
    </dgm:pt>
    <dgm:pt modelId="{478A623D-AD0D-4E35-ABD9-1FE2868681AE}">
      <dgm:prSet custT="1"/>
      <dgm:spPr>
        <a:solidFill>
          <a:srgbClr val="24323E"/>
        </a:solidFill>
      </dgm:spPr>
      <dgm:t>
        <a:bodyPr/>
        <a:lstStyle/>
        <a:p>
          <a:pPr algn="l"/>
          <a: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3. Identify the Dimensions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E2E08D-9805-4CA6-95E0-E7D1BE868E78}" type="parTrans" cxnId="{07BF4EF3-F3EC-40C6-B8FA-CFCB07A4BD38}">
      <dgm:prSet/>
      <dgm:spPr/>
      <dgm:t>
        <a:bodyPr/>
        <a:lstStyle/>
        <a:p>
          <a:endParaRPr lang="en-US"/>
        </a:p>
      </dgm:t>
    </dgm:pt>
    <dgm:pt modelId="{373C6840-9FC9-41AB-9BFD-AB593408B03D}" type="sibTrans" cxnId="{07BF4EF3-F3EC-40C6-B8FA-CFCB07A4BD38}">
      <dgm:prSet/>
      <dgm:spPr/>
      <dgm:t>
        <a:bodyPr/>
        <a:lstStyle/>
        <a:p>
          <a:endParaRPr lang="en-US"/>
        </a:p>
      </dgm:t>
    </dgm:pt>
    <dgm:pt modelId="{C1C8ECAC-4043-4D3D-943B-A922595D6107}">
      <dgm:prSet custT="1"/>
      <dgm:spPr>
        <a:solidFill>
          <a:srgbClr val="F67132"/>
        </a:solidFill>
      </dgm:spPr>
      <dgm:t>
        <a:bodyPr/>
        <a:lstStyle/>
        <a:p>
          <a:pPr algn="l"/>
          <a: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4. Identify </a:t>
          </a:r>
          <a:b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the Facts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5BDC99-1A5B-4B4D-B203-EDB0666DF40B}" type="parTrans" cxnId="{0A2A41F9-9E76-42E3-BD19-4D19DDD0D115}">
      <dgm:prSet/>
      <dgm:spPr/>
      <dgm:t>
        <a:bodyPr/>
        <a:lstStyle/>
        <a:p>
          <a:endParaRPr lang="en-US"/>
        </a:p>
      </dgm:t>
    </dgm:pt>
    <dgm:pt modelId="{820E03FE-BCFB-4AA1-B206-2F830E40972B}" type="sibTrans" cxnId="{0A2A41F9-9E76-42E3-BD19-4D19DDD0D115}">
      <dgm:prSet/>
      <dgm:spPr/>
      <dgm:t>
        <a:bodyPr/>
        <a:lstStyle/>
        <a:p>
          <a:endParaRPr lang="en-US"/>
        </a:p>
      </dgm:t>
    </dgm:pt>
    <dgm:pt modelId="{3D3DFABB-9AFA-4983-900D-CDA9CF0E4C3B}" type="pres">
      <dgm:prSet presAssocID="{10AB08F9-29F5-4A9D-9DC8-F0CF25BDBC10}" presName="Name0" presStyleCnt="0">
        <dgm:presLayoutVars>
          <dgm:dir/>
          <dgm:resizeHandles val="exact"/>
        </dgm:presLayoutVars>
      </dgm:prSet>
      <dgm:spPr/>
    </dgm:pt>
    <dgm:pt modelId="{B17C1E4C-C2D9-4375-ABBB-EAA88E8B86C2}" type="pres">
      <dgm:prSet presAssocID="{ECC7055E-5296-4812-B2B1-7D7F57B039ED}" presName="parTxOnly" presStyleLbl="node1" presStyleIdx="0" presStyleCnt="4">
        <dgm:presLayoutVars>
          <dgm:bulletEnabled val="1"/>
        </dgm:presLayoutVars>
      </dgm:prSet>
      <dgm:spPr/>
    </dgm:pt>
    <dgm:pt modelId="{13DD9784-5A84-4423-B160-0D5F6CEB1D12}" type="pres">
      <dgm:prSet presAssocID="{7FE542AA-7FE5-4954-8769-7C83E2614DB4}" presName="parSpace" presStyleCnt="0"/>
      <dgm:spPr/>
    </dgm:pt>
    <dgm:pt modelId="{434F7680-E3FB-4659-9010-3E438511F9BE}" type="pres">
      <dgm:prSet presAssocID="{DBCBA169-FA8F-4D87-B2E1-390249B70D5C}" presName="parTxOnly" presStyleLbl="node1" presStyleIdx="1" presStyleCnt="4">
        <dgm:presLayoutVars>
          <dgm:bulletEnabled val="1"/>
        </dgm:presLayoutVars>
      </dgm:prSet>
      <dgm:spPr/>
    </dgm:pt>
    <dgm:pt modelId="{3F16FF6C-118D-4F40-AE8C-C085DD8284D5}" type="pres">
      <dgm:prSet presAssocID="{6FCA5833-820B-4F91-9571-59E43CB7A873}" presName="parSpace" presStyleCnt="0"/>
      <dgm:spPr/>
    </dgm:pt>
    <dgm:pt modelId="{61D24697-462F-4EEC-8FE3-28FCB0E6FAEA}" type="pres">
      <dgm:prSet presAssocID="{478A623D-AD0D-4E35-ABD9-1FE2868681AE}" presName="parTxOnly" presStyleLbl="node1" presStyleIdx="2" presStyleCnt="4">
        <dgm:presLayoutVars>
          <dgm:bulletEnabled val="1"/>
        </dgm:presLayoutVars>
      </dgm:prSet>
      <dgm:spPr/>
    </dgm:pt>
    <dgm:pt modelId="{21879B56-B532-4391-AFC3-9CD138B1DFC1}" type="pres">
      <dgm:prSet presAssocID="{373C6840-9FC9-41AB-9BFD-AB593408B03D}" presName="parSpace" presStyleCnt="0"/>
      <dgm:spPr/>
    </dgm:pt>
    <dgm:pt modelId="{346D7299-3DA7-4680-A5C5-52794F2FC3C9}" type="pres">
      <dgm:prSet presAssocID="{C1C8ECAC-4043-4D3D-943B-A922595D610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658341B-ED6F-4AF4-BD97-EE8B80C4FF5A}" srcId="{10AB08F9-29F5-4A9D-9DC8-F0CF25BDBC10}" destId="{DBCBA169-FA8F-4D87-B2E1-390249B70D5C}" srcOrd="1" destOrd="0" parTransId="{F7BA8708-2303-4A12-A1E9-F330D625B2F4}" sibTransId="{6FCA5833-820B-4F91-9571-59E43CB7A873}"/>
    <dgm:cxn modelId="{6917A11D-7417-4C46-839B-DA91B029F7AE}" type="presOf" srcId="{10AB08F9-29F5-4A9D-9DC8-F0CF25BDBC10}" destId="{3D3DFABB-9AFA-4983-900D-CDA9CF0E4C3B}" srcOrd="0" destOrd="0" presId="urn:microsoft.com/office/officeart/2005/8/layout/hChevron3"/>
    <dgm:cxn modelId="{0E39B04D-B70B-496A-B07C-5C32FD68845F}" type="presOf" srcId="{DBCBA169-FA8F-4D87-B2E1-390249B70D5C}" destId="{434F7680-E3FB-4659-9010-3E438511F9BE}" srcOrd="0" destOrd="0" presId="urn:microsoft.com/office/officeart/2005/8/layout/hChevron3"/>
    <dgm:cxn modelId="{09FFCF93-37B0-476A-A721-0328D2145255}" type="presOf" srcId="{ECC7055E-5296-4812-B2B1-7D7F57B039ED}" destId="{B17C1E4C-C2D9-4375-ABBB-EAA88E8B86C2}" srcOrd="0" destOrd="0" presId="urn:microsoft.com/office/officeart/2005/8/layout/hChevron3"/>
    <dgm:cxn modelId="{0CB9FAA8-9654-4AB2-AB15-16035A598D7F}" type="presOf" srcId="{478A623D-AD0D-4E35-ABD9-1FE2868681AE}" destId="{61D24697-462F-4EEC-8FE3-28FCB0E6FAEA}" srcOrd="0" destOrd="0" presId="urn:microsoft.com/office/officeart/2005/8/layout/hChevron3"/>
    <dgm:cxn modelId="{99B8E7B8-F807-4211-9ABD-13FFDD005C1E}" type="presOf" srcId="{C1C8ECAC-4043-4D3D-943B-A922595D6107}" destId="{346D7299-3DA7-4680-A5C5-52794F2FC3C9}" srcOrd="0" destOrd="0" presId="urn:microsoft.com/office/officeart/2005/8/layout/hChevron3"/>
    <dgm:cxn modelId="{B238BBC2-FC4C-485A-A28D-ABF3834245D7}" srcId="{10AB08F9-29F5-4A9D-9DC8-F0CF25BDBC10}" destId="{ECC7055E-5296-4812-B2B1-7D7F57B039ED}" srcOrd="0" destOrd="0" parTransId="{982F9E42-0AEE-42E1-AC82-37AA779ACCA5}" sibTransId="{7FE542AA-7FE5-4954-8769-7C83E2614DB4}"/>
    <dgm:cxn modelId="{07BF4EF3-F3EC-40C6-B8FA-CFCB07A4BD38}" srcId="{10AB08F9-29F5-4A9D-9DC8-F0CF25BDBC10}" destId="{478A623D-AD0D-4E35-ABD9-1FE2868681AE}" srcOrd="2" destOrd="0" parTransId="{72E2E08D-9805-4CA6-95E0-E7D1BE868E78}" sibTransId="{373C6840-9FC9-41AB-9BFD-AB593408B03D}"/>
    <dgm:cxn modelId="{0A2A41F9-9E76-42E3-BD19-4D19DDD0D115}" srcId="{10AB08F9-29F5-4A9D-9DC8-F0CF25BDBC10}" destId="{C1C8ECAC-4043-4D3D-943B-A922595D6107}" srcOrd="3" destOrd="0" parTransId="{525BDC99-1A5B-4B4D-B203-EDB0666DF40B}" sibTransId="{820E03FE-BCFB-4AA1-B206-2F830E40972B}"/>
    <dgm:cxn modelId="{E6B189B3-3627-4056-A23E-18AE6F96D52D}" type="presParOf" srcId="{3D3DFABB-9AFA-4983-900D-CDA9CF0E4C3B}" destId="{B17C1E4C-C2D9-4375-ABBB-EAA88E8B86C2}" srcOrd="0" destOrd="0" presId="urn:microsoft.com/office/officeart/2005/8/layout/hChevron3"/>
    <dgm:cxn modelId="{6D75C77B-05D8-4423-A3AD-D01B92264411}" type="presParOf" srcId="{3D3DFABB-9AFA-4983-900D-CDA9CF0E4C3B}" destId="{13DD9784-5A84-4423-B160-0D5F6CEB1D12}" srcOrd="1" destOrd="0" presId="urn:microsoft.com/office/officeart/2005/8/layout/hChevron3"/>
    <dgm:cxn modelId="{BF5DFFD9-F849-4589-9DD4-39BE7842EE85}" type="presParOf" srcId="{3D3DFABB-9AFA-4983-900D-CDA9CF0E4C3B}" destId="{434F7680-E3FB-4659-9010-3E438511F9BE}" srcOrd="2" destOrd="0" presId="urn:microsoft.com/office/officeart/2005/8/layout/hChevron3"/>
    <dgm:cxn modelId="{FE455B5A-5BD1-4AF5-9B05-511085D290EF}" type="presParOf" srcId="{3D3DFABB-9AFA-4983-900D-CDA9CF0E4C3B}" destId="{3F16FF6C-118D-4F40-AE8C-C085DD8284D5}" srcOrd="3" destOrd="0" presId="urn:microsoft.com/office/officeart/2005/8/layout/hChevron3"/>
    <dgm:cxn modelId="{24F00DF5-EE25-441F-8D57-020ED04DEF3E}" type="presParOf" srcId="{3D3DFABB-9AFA-4983-900D-CDA9CF0E4C3B}" destId="{61D24697-462F-4EEC-8FE3-28FCB0E6FAEA}" srcOrd="4" destOrd="0" presId="urn:microsoft.com/office/officeart/2005/8/layout/hChevron3"/>
    <dgm:cxn modelId="{032F3DAE-1846-417D-B2BC-D76A862D3030}" type="presParOf" srcId="{3D3DFABB-9AFA-4983-900D-CDA9CF0E4C3B}" destId="{21879B56-B532-4391-AFC3-9CD138B1DFC1}" srcOrd="5" destOrd="0" presId="urn:microsoft.com/office/officeart/2005/8/layout/hChevron3"/>
    <dgm:cxn modelId="{E6ED4662-D0DF-4BA2-BA01-868448C81A0E}" type="presParOf" srcId="{3D3DFABB-9AFA-4983-900D-CDA9CF0E4C3B}" destId="{346D7299-3DA7-4680-A5C5-52794F2FC3C9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E5B3F3-E96F-4E46-8E75-AADB705B72E0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A6A78-DA9A-4B74-A589-F5AC3397E8E3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600" b="1" dirty="0"/>
            <a:t>Low</a:t>
          </a:r>
          <a:endParaRPr lang="en-US" sz="1300" b="1" dirty="0"/>
        </a:p>
      </dgm:t>
    </dgm:pt>
    <dgm:pt modelId="{2D1A33EF-22AB-4758-96E2-67FEE5BC7161}" type="parTrans" cxnId="{AE42BF00-3927-4C67-B80E-5D44907ADDD4}">
      <dgm:prSet/>
      <dgm:spPr/>
      <dgm:t>
        <a:bodyPr/>
        <a:lstStyle/>
        <a:p>
          <a:endParaRPr lang="en-US"/>
        </a:p>
      </dgm:t>
    </dgm:pt>
    <dgm:pt modelId="{E12C4D7C-E080-497D-90DB-CDDE21007952}" type="sibTrans" cxnId="{AE42BF00-3927-4C67-B80E-5D44907ADDD4}">
      <dgm:prSet/>
      <dgm:spPr/>
      <dgm:t>
        <a:bodyPr/>
        <a:lstStyle/>
        <a:p>
          <a:endParaRPr lang="en-US"/>
        </a:p>
      </dgm:t>
    </dgm:pt>
    <dgm:pt modelId="{F31E8295-97BF-4418-8AE2-BB34E38DE13E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b="1" dirty="0"/>
            <a:t>High</a:t>
          </a:r>
          <a:endParaRPr lang="en-US" sz="1300" b="1" dirty="0"/>
        </a:p>
      </dgm:t>
    </dgm:pt>
    <dgm:pt modelId="{85A93564-2C6B-4ABD-BC2D-32D40D1B7686}" type="parTrans" cxnId="{2D7056E3-A7FB-4D2A-8498-822B3E292EDD}">
      <dgm:prSet/>
      <dgm:spPr/>
      <dgm:t>
        <a:bodyPr/>
        <a:lstStyle/>
        <a:p>
          <a:endParaRPr lang="en-US"/>
        </a:p>
      </dgm:t>
    </dgm:pt>
    <dgm:pt modelId="{FA74E4FE-022C-447C-9EC2-B9B655D1D2D4}" type="sibTrans" cxnId="{2D7056E3-A7FB-4D2A-8498-822B3E292EDD}">
      <dgm:prSet/>
      <dgm:spPr/>
      <dgm:t>
        <a:bodyPr/>
        <a:lstStyle/>
        <a:p>
          <a:endParaRPr lang="en-US"/>
        </a:p>
      </dgm:t>
    </dgm:pt>
    <dgm:pt modelId="{07CFA932-D852-4A35-8145-1D8848DF517B}" type="pres">
      <dgm:prSet presAssocID="{03E5B3F3-E96F-4E46-8E75-AADB705B72E0}" presName="cycle" presStyleCnt="0">
        <dgm:presLayoutVars>
          <dgm:dir/>
          <dgm:resizeHandles val="exact"/>
        </dgm:presLayoutVars>
      </dgm:prSet>
      <dgm:spPr/>
    </dgm:pt>
    <dgm:pt modelId="{00D9DA30-9880-4A40-90B3-768F2CC98665}" type="pres">
      <dgm:prSet presAssocID="{F40A6A78-DA9A-4B74-A589-F5AC3397E8E3}" presName="arrow" presStyleLbl="node1" presStyleIdx="0" presStyleCnt="2" custScaleY="100134">
        <dgm:presLayoutVars>
          <dgm:bulletEnabled val="1"/>
        </dgm:presLayoutVars>
      </dgm:prSet>
      <dgm:spPr/>
    </dgm:pt>
    <dgm:pt modelId="{A67FDD2F-E25B-40FB-9D36-9149CD03A984}" type="pres">
      <dgm:prSet presAssocID="{F31E8295-97BF-4418-8AE2-BB34E38DE13E}" presName="arrow" presStyleLbl="node1" presStyleIdx="1" presStyleCnt="2">
        <dgm:presLayoutVars>
          <dgm:bulletEnabled val="1"/>
        </dgm:presLayoutVars>
      </dgm:prSet>
      <dgm:spPr/>
    </dgm:pt>
  </dgm:ptLst>
  <dgm:cxnLst>
    <dgm:cxn modelId="{AE42BF00-3927-4C67-B80E-5D44907ADDD4}" srcId="{03E5B3F3-E96F-4E46-8E75-AADB705B72E0}" destId="{F40A6A78-DA9A-4B74-A589-F5AC3397E8E3}" srcOrd="0" destOrd="0" parTransId="{2D1A33EF-22AB-4758-96E2-67FEE5BC7161}" sibTransId="{E12C4D7C-E080-497D-90DB-CDDE21007952}"/>
    <dgm:cxn modelId="{2FFFEA5A-586B-42FD-928D-041E9F9816FD}" type="presOf" srcId="{03E5B3F3-E96F-4E46-8E75-AADB705B72E0}" destId="{07CFA932-D852-4A35-8145-1D8848DF517B}" srcOrd="0" destOrd="0" presId="urn:microsoft.com/office/officeart/2005/8/layout/arrow1"/>
    <dgm:cxn modelId="{C1B23F6B-164B-4850-8971-185D255D7DB9}" type="presOf" srcId="{F31E8295-97BF-4418-8AE2-BB34E38DE13E}" destId="{A67FDD2F-E25B-40FB-9D36-9149CD03A984}" srcOrd="0" destOrd="0" presId="urn:microsoft.com/office/officeart/2005/8/layout/arrow1"/>
    <dgm:cxn modelId="{59065ABA-EC2A-446C-B541-ED15C604AD52}" type="presOf" srcId="{F40A6A78-DA9A-4B74-A589-F5AC3397E8E3}" destId="{00D9DA30-9880-4A40-90B3-768F2CC98665}" srcOrd="0" destOrd="0" presId="urn:microsoft.com/office/officeart/2005/8/layout/arrow1"/>
    <dgm:cxn modelId="{2D7056E3-A7FB-4D2A-8498-822B3E292EDD}" srcId="{03E5B3F3-E96F-4E46-8E75-AADB705B72E0}" destId="{F31E8295-97BF-4418-8AE2-BB34E38DE13E}" srcOrd="1" destOrd="0" parTransId="{85A93564-2C6B-4ABD-BC2D-32D40D1B7686}" sibTransId="{FA74E4FE-022C-447C-9EC2-B9B655D1D2D4}"/>
    <dgm:cxn modelId="{5A0A4A74-BE09-4B66-B755-6DC513BC4A51}" type="presParOf" srcId="{07CFA932-D852-4A35-8145-1D8848DF517B}" destId="{00D9DA30-9880-4A40-90B3-768F2CC98665}" srcOrd="0" destOrd="0" presId="urn:microsoft.com/office/officeart/2005/8/layout/arrow1"/>
    <dgm:cxn modelId="{42CB39DC-2358-494B-A6D7-7A763C707518}" type="presParOf" srcId="{07CFA932-D852-4A35-8145-1D8848DF517B}" destId="{A67FDD2F-E25B-40FB-9D36-9149CD03A984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E0FB32-072A-4A7A-A372-8092DC892C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3F054-668B-4ECA-8B95-C62F84F4BA1B}">
      <dgm:prSet phldrT="[Text]"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sz="2400" dirty="0"/>
            <a:t>Sales</a:t>
          </a:r>
        </a:p>
      </dgm:t>
    </dgm:pt>
    <dgm:pt modelId="{684A5D43-7FED-45BB-B823-492AF637A7B2}" type="parTrans" cxnId="{A117FFD5-81BC-458A-A174-D5DA3ADEB422}">
      <dgm:prSet/>
      <dgm:spPr/>
      <dgm:t>
        <a:bodyPr/>
        <a:lstStyle/>
        <a:p>
          <a:endParaRPr lang="en-US"/>
        </a:p>
      </dgm:t>
    </dgm:pt>
    <dgm:pt modelId="{64B2D680-A4AE-475B-A011-510F02406DF5}" type="sibTrans" cxnId="{A117FFD5-81BC-458A-A174-D5DA3ADEB422}">
      <dgm:prSet/>
      <dgm:spPr/>
      <dgm:t>
        <a:bodyPr/>
        <a:lstStyle/>
        <a:p>
          <a:endParaRPr lang="en-US"/>
        </a:p>
      </dgm:t>
    </dgm:pt>
    <dgm:pt modelId="{FBBAFED9-954C-4C7C-A9EF-F382C3D0C2A7}">
      <dgm:prSet phldrT="[Text]"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sz="2400" dirty="0"/>
            <a:t>Inventory</a:t>
          </a:r>
        </a:p>
      </dgm:t>
    </dgm:pt>
    <dgm:pt modelId="{E933822D-9728-49FB-9F3E-86BD951C5D89}" type="parTrans" cxnId="{833BB1A2-5E38-4B92-8F60-1D5ECF4411AE}">
      <dgm:prSet/>
      <dgm:spPr/>
      <dgm:t>
        <a:bodyPr/>
        <a:lstStyle/>
        <a:p>
          <a:endParaRPr lang="en-US"/>
        </a:p>
      </dgm:t>
    </dgm:pt>
    <dgm:pt modelId="{0FF00788-E43D-4272-9DEF-13C21DEC377C}" type="sibTrans" cxnId="{833BB1A2-5E38-4B92-8F60-1D5ECF4411AE}">
      <dgm:prSet/>
      <dgm:spPr/>
      <dgm:t>
        <a:bodyPr/>
        <a:lstStyle/>
        <a:p>
          <a:endParaRPr lang="en-US"/>
        </a:p>
      </dgm:t>
    </dgm:pt>
    <dgm:pt modelId="{8BF974EA-7EFE-4C14-94F8-01D871DC552D}">
      <dgm:prSet phldrT="[Text]" custT="1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sz="2400" dirty="0"/>
            <a:t>Deliveries</a:t>
          </a:r>
        </a:p>
      </dgm:t>
    </dgm:pt>
    <dgm:pt modelId="{3A5C7178-BE17-46D2-951B-24393234DE3E}" type="parTrans" cxnId="{F6536099-6B55-4268-9F6F-BBA1D0F2C752}">
      <dgm:prSet/>
      <dgm:spPr/>
      <dgm:t>
        <a:bodyPr/>
        <a:lstStyle/>
        <a:p>
          <a:endParaRPr lang="en-US"/>
        </a:p>
      </dgm:t>
    </dgm:pt>
    <dgm:pt modelId="{3AD04817-4F41-40E7-934B-AA1A6E94E3DA}" type="sibTrans" cxnId="{F6536099-6B55-4268-9F6F-BBA1D0F2C752}">
      <dgm:prSet/>
      <dgm:spPr/>
      <dgm:t>
        <a:bodyPr/>
        <a:lstStyle/>
        <a:p>
          <a:endParaRPr lang="en-US"/>
        </a:p>
      </dgm:t>
    </dgm:pt>
    <dgm:pt modelId="{6C4D1661-AFDF-4CAA-988D-D65EED6C489F}" type="pres">
      <dgm:prSet presAssocID="{20E0FB32-072A-4A7A-A372-8092DC892C98}" presName="Name0" presStyleCnt="0">
        <dgm:presLayoutVars>
          <dgm:dir/>
          <dgm:animLvl val="lvl"/>
          <dgm:resizeHandles/>
        </dgm:presLayoutVars>
      </dgm:prSet>
      <dgm:spPr/>
    </dgm:pt>
    <dgm:pt modelId="{D9EEE990-8F27-4EAF-82EF-81C1B28ABA76}" type="pres">
      <dgm:prSet presAssocID="{AE03F054-668B-4ECA-8B95-C62F84F4BA1B}" presName="linNode" presStyleCnt="0"/>
      <dgm:spPr/>
    </dgm:pt>
    <dgm:pt modelId="{767D67EE-068F-48D0-AA6C-452BC5643482}" type="pres">
      <dgm:prSet presAssocID="{AE03F054-668B-4ECA-8B95-C62F84F4BA1B}" presName="parentShp" presStyleLbl="node1" presStyleIdx="0" presStyleCnt="3" custScaleX="53046" custLinFactNeighborX="-15747">
        <dgm:presLayoutVars>
          <dgm:bulletEnabled val="1"/>
        </dgm:presLayoutVars>
      </dgm:prSet>
      <dgm:spPr/>
    </dgm:pt>
    <dgm:pt modelId="{FE450AFA-CE20-48F0-9301-FDB94C1DA3D5}" type="pres">
      <dgm:prSet presAssocID="{AE03F054-668B-4ECA-8B95-C62F84F4BA1B}" presName="childShp" presStyleLbl="bgAccFollowNode1" presStyleIdx="0" presStyleCnt="3" custScaleX="131333" custLinFactNeighborY="1799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E17F7BBB-CFFB-404C-B8A1-B05E6CA85CAA}" type="pres">
      <dgm:prSet presAssocID="{64B2D680-A4AE-475B-A011-510F02406DF5}" presName="spacing" presStyleCnt="0"/>
      <dgm:spPr/>
    </dgm:pt>
    <dgm:pt modelId="{F0002B7A-F647-4322-8345-629C8D0E6CD6}" type="pres">
      <dgm:prSet presAssocID="{FBBAFED9-954C-4C7C-A9EF-F382C3D0C2A7}" presName="linNode" presStyleCnt="0"/>
      <dgm:spPr/>
    </dgm:pt>
    <dgm:pt modelId="{3C0BDED5-5D89-4F07-ACBE-B3332D109F21}" type="pres">
      <dgm:prSet presAssocID="{FBBAFED9-954C-4C7C-A9EF-F382C3D0C2A7}" presName="parentShp" presStyleLbl="node1" presStyleIdx="1" presStyleCnt="3" custScaleX="53046" custLinFactNeighborX="-15747">
        <dgm:presLayoutVars>
          <dgm:bulletEnabled val="1"/>
        </dgm:presLayoutVars>
      </dgm:prSet>
      <dgm:spPr/>
    </dgm:pt>
    <dgm:pt modelId="{E283664D-9EBB-480D-B5D8-E2B3E1D30251}" type="pres">
      <dgm:prSet presAssocID="{FBBAFED9-954C-4C7C-A9EF-F382C3D0C2A7}" presName="childShp" presStyleLbl="bgAccFollowNode1" presStyleIdx="1" presStyleCnt="3" custScaleX="131333" custLinFactNeighborY="1799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04D4F81E-B269-470C-A758-806EDCE0C25A}" type="pres">
      <dgm:prSet presAssocID="{0FF00788-E43D-4272-9DEF-13C21DEC377C}" presName="spacing" presStyleCnt="0"/>
      <dgm:spPr/>
    </dgm:pt>
    <dgm:pt modelId="{C26B9C83-796F-4371-960A-10D0DB137C2B}" type="pres">
      <dgm:prSet presAssocID="{8BF974EA-7EFE-4C14-94F8-01D871DC552D}" presName="linNode" presStyleCnt="0"/>
      <dgm:spPr/>
    </dgm:pt>
    <dgm:pt modelId="{F8893602-53BE-4BE9-BB1A-1541780A5D6A}" type="pres">
      <dgm:prSet presAssocID="{8BF974EA-7EFE-4C14-94F8-01D871DC552D}" presName="parentShp" presStyleLbl="node1" presStyleIdx="2" presStyleCnt="3" custScaleX="53046" custLinFactNeighborX="-66" custLinFactNeighborY="943">
        <dgm:presLayoutVars>
          <dgm:bulletEnabled val="1"/>
        </dgm:presLayoutVars>
      </dgm:prSet>
      <dgm:spPr/>
    </dgm:pt>
    <dgm:pt modelId="{4B390BB1-8D52-4B68-A31E-2AFFCFAA1946}" type="pres">
      <dgm:prSet presAssocID="{8BF974EA-7EFE-4C14-94F8-01D871DC552D}" presName="childShp" presStyleLbl="bgAccFollowNode1" presStyleIdx="2" presStyleCnt="3" custScaleX="13133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08E54906-0CB7-4571-A9DE-703ACF962EB4}" type="presOf" srcId="{20E0FB32-072A-4A7A-A372-8092DC892C98}" destId="{6C4D1661-AFDF-4CAA-988D-D65EED6C489F}" srcOrd="0" destOrd="0" presId="urn:microsoft.com/office/officeart/2005/8/layout/vList6"/>
    <dgm:cxn modelId="{FD289E14-E4E1-420C-A673-145727098B6D}" type="presOf" srcId="{AE03F054-668B-4ECA-8B95-C62F84F4BA1B}" destId="{767D67EE-068F-48D0-AA6C-452BC5643482}" srcOrd="0" destOrd="0" presId="urn:microsoft.com/office/officeart/2005/8/layout/vList6"/>
    <dgm:cxn modelId="{F502DB57-044B-4FAA-8E57-335CA85E2379}" type="presOf" srcId="{8BF974EA-7EFE-4C14-94F8-01D871DC552D}" destId="{F8893602-53BE-4BE9-BB1A-1541780A5D6A}" srcOrd="0" destOrd="0" presId="urn:microsoft.com/office/officeart/2005/8/layout/vList6"/>
    <dgm:cxn modelId="{F6536099-6B55-4268-9F6F-BBA1D0F2C752}" srcId="{20E0FB32-072A-4A7A-A372-8092DC892C98}" destId="{8BF974EA-7EFE-4C14-94F8-01D871DC552D}" srcOrd="2" destOrd="0" parTransId="{3A5C7178-BE17-46D2-951B-24393234DE3E}" sibTransId="{3AD04817-4F41-40E7-934B-AA1A6E94E3DA}"/>
    <dgm:cxn modelId="{833BB1A2-5E38-4B92-8F60-1D5ECF4411AE}" srcId="{20E0FB32-072A-4A7A-A372-8092DC892C98}" destId="{FBBAFED9-954C-4C7C-A9EF-F382C3D0C2A7}" srcOrd="1" destOrd="0" parTransId="{E933822D-9728-49FB-9F3E-86BD951C5D89}" sibTransId="{0FF00788-E43D-4272-9DEF-13C21DEC377C}"/>
    <dgm:cxn modelId="{293DB6A9-D971-47D6-A2BB-726D0BA90A02}" type="presOf" srcId="{FBBAFED9-954C-4C7C-A9EF-F382C3D0C2A7}" destId="{3C0BDED5-5D89-4F07-ACBE-B3332D109F21}" srcOrd="0" destOrd="0" presId="urn:microsoft.com/office/officeart/2005/8/layout/vList6"/>
    <dgm:cxn modelId="{A117FFD5-81BC-458A-A174-D5DA3ADEB422}" srcId="{20E0FB32-072A-4A7A-A372-8092DC892C98}" destId="{AE03F054-668B-4ECA-8B95-C62F84F4BA1B}" srcOrd="0" destOrd="0" parTransId="{684A5D43-7FED-45BB-B823-492AF637A7B2}" sibTransId="{64B2D680-A4AE-475B-A011-510F02406DF5}"/>
    <dgm:cxn modelId="{878E51FA-A8E9-4968-B29D-417C52222592}" type="presParOf" srcId="{6C4D1661-AFDF-4CAA-988D-D65EED6C489F}" destId="{D9EEE990-8F27-4EAF-82EF-81C1B28ABA76}" srcOrd="0" destOrd="0" presId="urn:microsoft.com/office/officeart/2005/8/layout/vList6"/>
    <dgm:cxn modelId="{F1AD02C3-43EB-4D38-876C-5E0D8CB22CF6}" type="presParOf" srcId="{D9EEE990-8F27-4EAF-82EF-81C1B28ABA76}" destId="{767D67EE-068F-48D0-AA6C-452BC5643482}" srcOrd="0" destOrd="0" presId="urn:microsoft.com/office/officeart/2005/8/layout/vList6"/>
    <dgm:cxn modelId="{245C7AFD-8EDF-41FF-AA33-D1D910154733}" type="presParOf" srcId="{D9EEE990-8F27-4EAF-82EF-81C1B28ABA76}" destId="{FE450AFA-CE20-48F0-9301-FDB94C1DA3D5}" srcOrd="1" destOrd="0" presId="urn:microsoft.com/office/officeart/2005/8/layout/vList6"/>
    <dgm:cxn modelId="{CDF78171-6F7E-41EB-AB34-864E2D0831DC}" type="presParOf" srcId="{6C4D1661-AFDF-4CAA-988D-D65EED6C489F}" destId="{E17F7BBB-CFFB-404C-B8A1-B05E6CA85CAA}" srcOrd="1" destOrd="0" presId="urn:microsoft.com/office/officeart/2005/8/layout/vList6"/>
    <dgm:cxn modelId="{262AD99E-921F-4695-BD09-D132FAFC48CD}" type="presParOf" srcId="{6C4D1661-AFDF-4CAA-988D-D65EED6C489F}" destId="{F0002B7A-F647-4322-8345-629C8D0E6CD6}" srcOrd="2" destOrd="0" presId="urn:microsoft.com/office/officeart/2005/8/layout/vList6"/>
    <dgm:cxn modelId="{CB83A05E-DFFE-469E-95AC-1DFE3EEF42A3}" type="presParOf" srcId="{F0002B7A-F647-4322-8345-629C8D0E6CD6}" destId="{3C0BDED5-5D89-4F07-ACBE-B3332D109F21}" srcOrd="0" destOrd="0" presId="urn:microsoft.com/office/officeart/2005/8/layout/vList6"/>
    <dgm:cxn modelId="{EBC3159D-E65E-46DA-9187-AB1852BD17F5}" type="presParOf" srcId="{F0002B7A-F647-4322-8345-629C8D0E6CD6}" destId="{E283664D-9EBB-480D-B5D8-E2B3E1D30251}" srcOrd="1" destOrd="0" presId="urn:microsoft.com/office/officeart/2005/8/layout/vList6"/>
    <dgm:cxn modelId="{2C92117F-8A30-465C-BB7B-E2C2DF2FA5CE}" type="presParOf" srcId="{6C4D1661-AFDF-4CAA-988D-D65EED6C489F}" destId="{04D4F81E-B269-470C-A758-806EDCE0C25A}" srcOrd="3" destOrd="0" presId="urn:microsoft.com/office/officeart/2005/8/layout/vList6"/>
    <dgm:cxn modelId="{8B28990A-F4F8-44D8-B42D-13F21D2F3BA2}" type="presParOf" srcId="{6C4D1661-AFDF-4CAA-988D-D65EED6C489F}" destId="{C26B9C83-796F-4371-960A-10D0DB137C2B}" srcOrd="4" destOrd="0" presId="urn:microsoft.com/office/officeart/2005/8/layout/vList6"/>
    <dgm:cxn modelId="{EF9FB4B2-1BBF-49B3-BAE8-9C45D7DBDD02}" type="presParOf" srcId="{C26B9C83-796F-4371-960A-10D0DB137C2B}" destId="{F8893602-53BE-4BE9-BB1A-1541780A5D6A}" srcOrd="0" destOrd="0" presId="urn:microsoft.com/office/officeart/2005/8/layout/vList6"/>
    <dgm:cxn modelId="{067F4C62-E245-4CA3-8AC7-9B4D79698D46}" type="presParOf" srcId="{C26B9C83-796F-4371-960A-10D0DB137C2B}" destId="{4B390BB1-8D52-4B68-A31E-2AFFCFAA194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419044-EAA0-4BD4-866A-8D7856ADBD49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22D6B8-8A80-4B54-932A-10DC665E8CE6}">
      <dgm:prSet phldrT="[Text]"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1300" b="1" dirty="0"/>
            <a:t>Date</a:t>
          </a:r>
        </a:p>
      </dgm:t>
    </dgm:pt>
    <dgm:pt modelId="{5DD0FA86-A653-4F8E-BA82-D4E46A796F7E}" type="parTrans" cxnId="{2C4158D8-2738-48D7-9796-58D4138FAF3C}">
      <dgm:prSet/>
      <dgm:spPr/>
      <dgm:t>
        <a:bodyPr/>
        <a:lstStyle/>
        <a:p>
          <a:endParaRPr lang="en-US"/>
        </a:p>
      </dgm:t>
    </dgm:pt>
    <dgm:pt modelId="{2AAA5742-8196-4ACA-811F-CE3D76931022}" type="sibTrans" cxnId="{2C4158D8-2738-48D7-9796-58D4138FAF3C}">
      <dgm:prSet/>
      <dgm:spPr/>
      <dgm:t>
        <a:bodyPr/>
        <a:lstStyle/>
        <a:p>
          <a:endParaRPr lang="en-US"/>
        </a:p>
      </dgm:t>
    </dgm:pt>
    <dgm:pt modelId="{0DA9F167-F6B9-47A8-B442-5545BA77F954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</a:p>
      </dgm:t>
    </dgm:pt>
    <dgm:pt modelId="{34F2E249-466B-46B1-9DC7-4AD3F56B4659}" type="parTrans" cxnId="{52BB65D5-1AC4-4587-966B-CAF8C9B7C441}">
      <dgm:prSet/>
      <dgm:spPr/>
      <dgm:t>
        <a:bodyPr/>
        <a:lstStyle/>
        <a:p>
          <a:endParaRPr lang="en-US"/>
        </a:p>
      </dgm:t>
    </dgm:pt>
    <dgm:pt modelId="{AAC8E73F-97AD-4D99-9542-0F60C17F2C22}" type="sibTrans" cxnId="{52BB65D5-1AC4-4587-966B-CAF8C9B7C441}">
      <dgm:prSet/>
      <dgm:spPr/>
      <dgm:t>
        <a:bodyPr/>
        <a:lstStyle/>
        <a:p>
          <a:endParaRPr lang="en-US"/>
        </a:p>
      </dgm:t>
    </dgm:pt>
    <dgm:pt modelId="{62661265-3725-4D9B-878E-D6BCDF48CAE1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946EB8B-86F1-4C3F-B3DE-8213B80C8E71}" type="parTrans" cxnId="{CD7C8A6E-4F4F-4195-B276-293690892341}">
      <dgm:prSet/>
      <dgm:spPr/>
      <dgm:t>
        <a:bodyPr/>
        <a:lstStyle/>
        <a:p>
          <a:endParaRPr lang="en-US"/>
        </a:p>
      </dgm:t>
    </dgm:pt>
    <dgm:pt modelId="{A848051F-AA82-44D0-9040-368B80EEB94C}" type="sibTrans" cxnId="{CD7C8A6E-4F4F-4195-B276-293690892341}">
      <dgm:prSet/>
      <dgm:spPr/>
      <dgm:t>
        <a:bodyPr/>
        <a:lstStyle/>
        <a:p>
          <a:endParaRPr lang="en-US"/>
        </a:p>
      </dgm:t>
    </dgm:pt>
    <dgm:pt modelId="{33B01910-B80A-46D4-B91A-9051C5B24C2B}">
      <dgm:prSet phldrT="[Text]"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1300" b="1" dirty="0"/>
            <a:t>Product</a:t>
          </a:r>
        </a:p>
      </dgm:t>
    </dgm:pt>
    <dgm:pt modelId="{9D21239F-0A5D-47B4-93FE-AA2FAAEAFFAD}" type="parTrans" cxnId="{25907FC4-B72A-4FCF-81E2-A6E162F84896}">
      <dgm:prSet/>
      <dgm:spPr/>
      <dgm:t>
        <a:bodyPr/>
        <a:lstStyle/>
        <a:p>
          <a:endParaRPr lang="en-US"/>
        </a:p>
      </dgm:t>
    </dgm:pt>
    <dgm:pt modelId="{885F55BC-67B7-4C92-AABD-A132A59A3FF1}" type="sibTrans" cxnId="{25907FC4-B72A-4FCF-81E2-A6E162F84896}">
      <dgm:prSet/>
      <dgm:spPr/>
      <dgm:t>
        <a:bodyPr/>
        <a:lstStyle/>
        <a:p>
          <a:endParaRPr lang="en-US"/>
        </a:p>
      </dgm:t>
    </dgm:pt>
    <dgm:pt modelId="{336AB497-54BF-4CA7-8286-3CB200A8A7B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C244F448-260C-4B7E-8DD3-FB6ECD73AC02}" type="parTrans" cxnId="{A75AACB3-92E0-4861-BE15-D9E34C00FFD8}">
      <dgm:prSet/>
      <dgm:spPr/>
      <dgm:t>
        <a:bodyPr/>
        <a:lstStyle/>
        <a:p>
          <a:endParaRPr lang="en-US"/>
        </a:p>
      </dgm:t>
    </dgm:pt>
    <dgm:pt modelId="{C6D84CA9-5918-49EA-92BD-3F66D779A2E8}" type="sibTrans" cxnId="{A75AACB3-92E0-4861-BE15-D9E34C00FFD8}">
      <dgm:prSet/>
      <dgm:spPr/>
      <dgm:t>
        <a:bodyPr/>
        <a:lstStyle/>
        <a:p>
          <a:endParaRPr lang="en-US"/>
        </a:p>
      </dgm:t>
    </dgm:pt>
    <dgm:pt modelId="{38CE2884-752D-40C0-8440-6201D708D76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13E98D4-DF27-4A9A-9F45-41869A3CD9E9}" type="parTrans" cxnId="{CEDEF27A-51CE-4461-A07C-3DCA24DC19CB}">
      <dgm:prSet/>
      <dgm:spPr/>
      <dgm:t>
        <a:bodyPr/>
        <a:lstStyle/>
        <a:p>
          <a:endParaRPr lang="en-US"/>
        </a:p>
      </dgm:t>
    </dgm:pt>
    <dgm:pt modelId="{5AE9BF15-FA5F-4750-9219-002F6DC6295A}" type="sibTrans" cxnId="{CEDEF27A-51CE-4461-A07C-3DCA24DC19CB}">
      <dgm:prSet/>
      <dgm:spPr/>
      <dgm:t>
        <a:bodyPr/>
        <a:lstStyle/>
        <a:p>
          <a:endParaRPr lang="en-US"/>
        </a:p>
      </dgm:t>
    </dgm:pt>
    <dgm:pt modelId="{585CF8A7-E53F-48B4-B221-98D10183ECBB}">
      <dgm:prSet phldrT="[Text]"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1300" b="1" dirty="0"/>
            <a:t>Store</a:t>
          </a:r>
        </a:p>
      </dgm:t>
    </dgm:pt>
    <dgm:pt modelId="{D78DE0C3-DBD1-499E-AE83-6A24F5C3C8B8}" type="parTrans" cxnId="{B269576D-5E61-4F79-A86F-249C964A813C}">
      <dgm:prSet/>
      <dgm:spPr/>
      <dgm:t>
        <a:bodyPr/>
        <a:lstStyle/>
        <a:p>
          <a:endParaRPr lang="en-US"/>
        </a:p>
      </dgm:t>
    </dgm:pt>
    <dgm:pt modelId="{E8D8BBFA-5AAC-45EB-BC60-A25CB3DE4023}" type="sibTrans" cxnId="{B269576D-5E61-4F79-A86F-249C964A813C}">
      <dgm:prSet/>
      <dgm:spPr/>
      <dgm:t>
        <a:bodyPr/>
        <a:lstStyle/>
        <a:p>
          <a:endParaRPr lang="en-US"/>
        </a:p>
      </dgm:t>
    </dgm:pt>
    <dgm:pt modelId="{768896FE-A0B3-4277-B32B-4B35B521D805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49F020D-D659-42D2-97B0-1D8897CF3D2B}" type="parTrans" cxnId="{5E6D25CD-0EB3-48AF-880F-6752492DB7EC}">
      <dgm:prSet/>
      <dgm:spPr/>
      <dgm:t>
        <a:bodyPr/>
        <a:lstStyle/>
        <a:p>
          <a:endParaRPr lang="en-US"/>
        </a:p>
      </dgm:t>
    </dgm:pt>
    <dgm:pt modelId="{530DEC12-822C-47E6-9288-9DD9A9F3CDD1}" type="sibTrans" cxnId="{5E6D25CD-0EB3-48AF-880F-6752492DB7EC}">
      <dgm:prSet/>
      <dgm:spPr/>
      <dgm:t>
        <a:bodyPr/>
        <a:lstStyle/>
        <a:p>
          <a:endParaRPr lang="en-US"/>
        </a:p>
      </dgm:t>
    </dgm:pt>
    <dgm:pt modelId="{6562D68D-EC91-4900-8BDD-EF24F5C530ED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D9BAFFA-D884-47A1-90B6-022FD2A63D4C}" type="parTrans" cxnId="{E229B42A-ED62-4D0D-B4AD-84307F94FA16}">
      <dgm:prSet/>
      <dgm:spPr/>
      <dgm:t>
        <a:bodyPr/>
        <a:lstStyle/>
        <a:p>
          <a:endParaRPr lang="en-US"/>
        </a:p>
      </dgm:t>
    </dgm:pt>
    <dgm:pt modelId="{4E6A9492-164F-4CC5-B5F1-935441383983}" type="sibTrans" cxnId="{E229B42A-ED62-4D0D-B4AD-84307F94FA16}">
      <dgm:prSet/>
      <dgm:spPr/>
      <dgm:t>
        <a:bodyPr/>
        <a:lstStyle/>
        <a:p>
          <a:endParaRPr lang="en-US"/>
        </a:p>
      </dgm:t>
    </dgm:pt>
    <dgm:pt modelId="{7A9784CC-5BD4-470B-8BD2-B3D387891680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B689D6CF-66A9-4B83-B57A-73C03E6F4189}" type="parTrans" cxnId="{D602B677-9597-4552-9D16-71B1523A6952}">
      <dgm:prSet/>
      <dgm:spPr/>
      <dgm:t>
        <a:bodyPr/>
        <a:lstStyle/>
        <a:p>
          <a:endParaRPr lang="en-US"/>
        </a:p>
      </dgm:t>
    </dgm:pt>
    <dgm:pt modelId="{2EA0FC47-844E-44E8-BBC5-9AC7E23C352F}" type="sibTrans" cxnId="{D602B677-9597-4552-9D16-71B1523A6952}">
      <dgm:prSet/>
      <dgm:spPr/>
      <dgm:t>
        <a:bodyPr/>
        <a:lstStyle/>
        <a:p>
          <a:endParaRPr lang="en-US"/>
        </a:p>
      </dgm:t>
    </dgm:pt>
    <dgm:pt modelId="{529CE23C-9BF2-4D73-A158-CEB40A0F9F72}">
      <dgm:prSet phldrT="[Text]"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1300" b="1" dirty="0"/>
            <a:t>Promotion</a:t>
          </a:r>
        </a:p>
      </dgm:t>
    </dgm:pt>
    <dgm:pt modelId="{4D02B30D-4F8D-4036-943B-8B3C7E149FE9}" type="parTrans" cxnId="{5944DE51-C9FB-4CE6-958F-124AB88D775A}">
      <dgm:prSet/>
      <dgm:spPr/>
      <dgm:t>
        <a:bodyPr/>
        <a:lstStyle/>
        <a:p>
          <a:endParaRPr lang="en-US"/>
        </a:p>
      </dgm:t>
    </dgm:pt>
    <dgm:pt modelId="{4BF5FB26-7591-40F0-8B0A-166309C5028C}" type="sibTrans" cxnId="{5944DE51-C9FB-4CE6-958F-124AB88D775A}">
      <dgm:prSet/>
      <dgm:spPr/>
      <dgm:t>
        <a:bodyPr/>
        <a:lstStyle/>
        <a:p>
          <a:endParaRPr lang="en-US"/>
        </a:p>
      </dgm:t>
    </dgm:pt>
    <dgm:pt modelId="{0F889EAC-380E-40F1-AC5F-733ECD441155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60F427A-21BB-443B-B3B3-BE8F2517CC43}" type="parTrans" cxnId="{B6439623-E686-4664-A95A-A1A64F22604D}">
      <dgm:prSet/>
      <dgm:spPr/>
      <dgm:t>
        <a:bodyPr/>
        <a:lstStyle/>
        <a:p>
          <a:endParaRPr lang="en-US"/>
        </a:p>
      </dgm:t>
    </dgm:pt>
    <dgm:pt modelId="{D98FF88C-DEE4-4545-80F5-F6D1BB1F8B22}" type="sibTrans" cxnId="{B6439623-E686-4664-A95A-A1A64F22604D}">
      <dgm:prSet/>
      <dgm:spPr/>
      <dgm:t>
        <a:bodyPr/>
        <a:lstStyle/>
        <a:p>
          <a:endParaRPr lang="en-US"/>
        </a:p>
      </dgm:t>
    </dgm:pt>
    <dgm:pt modelId="{55899A33-BE0B-4B96-BEA9-7545FA7167FA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ACBC2CA0-0DB4-46F4-8A36-C52A0DF0EE82}" type="parTrans" cxnId="{8BD3C02E-D3F3-4B06-856F-F04E06092265}">
      <dgm:prSet/>
      <dgm:spPr/>
      <dgm:t>
        <a:bodyPr/>
        <a:lstStyle/>
        <a:p>
          <a:endParaRPr lang="en-US"/>
        </a:p>
      </dgm:t>
    </dgm:pt>
    <dgm:pt modelId="{24C508A4-4D85-4847-BCC2-969D0219F1A9}" type="sibTrans" cxnId="{8BD3C02E-D3F3-4B06-856F-F04E06092265}">
      <dgm:prSet/>
      <dgm:spPr/>
      <dgm:t>
        <a:bodyPr/>
        <a:lstStyle/>
        <a:p>
          <a:endParaRPr lang="en-US"/>
        </a:p>
      </dgm:t>
    </dgm:pt>
    <dgm:pt modelId="{46053AEB-2942-4DC8-A0BB-19C42BE0BE14}">
      <dgm:prSet phldrT="[Text]"/>
      <dgm:spPr/>
      <dgm:t>
        <a:bodyPr/>
        <a:lstStyle/>
        <a:p>
          <a:r>
            <a:rPr lang="en-US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F9DEC736-7294-41C5-BAFA-D8ADC7F9997C}" type="sibTrans" cxnId="{31253D7F-BD1F-4F1C-A8A9-EF2C2F6C0042}">
      <dgm:prSet/>
      <dgm:spPr/>
      <dgm:t>
        <a:bodyPr/>
        <a:lstStyle/>
        <a:p>
          <a:endParaRPr lang="en-US"/>
        </a:p>
      </dgm:t>
    </dgm:pt>
    <dgm:pt modelId="{BD9CAE4A-F4D4-417A-A316-4E62DE5EDC33}" type="parTrans" cxnId="{31253D7F-BD1F-4F1C-A8A9-EF2C2F6C0042}">
      <dgm:prSet/>
      <dgm:spPr/>
      <dgm:t>
        <a:bodyPr/>
        <a:lstStyle/>
        <a:p>
          <a:endParaRPr lang="en-US"/>
        </a:p>
      </dgm:t>
    </dgm:pt>
    <dgm:pt modelId="{7AE7753C-5934-4585-AE74-8DBCFBBDF0E3}">
      <dgm:prSet phldrT="[Text]"/>
      <dgm:spPr/>
      <dgm:t>
        <a:bodyPr/>
        <a:lstStyle/>
        <a:p>
          <a:endParaRPr lang="en-US" dirty="0"/>
        </a:p>
      </dgm:t>
    </dgm:pt>
    <dgm:pt modelId="{6C1CDAE0-4176-4EC3-BAA2-D20ED5FA7767}" type="sibTrans" cxnId="{3DDB9390-C917-476D-82F1-129B71CB88CA}">
      <dgm:prSet/>
      <dgm:spPr/>
      <dgm:t>
        <a:bodyPr/>
        <a:lstStyle/>
        <a:p>
          <a:endParaRPr lang="en-US"/>
        </a:p>
      </dgm:t>
    </dgm:pt>
    <dgm:pt modelId="{522A432C-9E01-43D8-B5C8-C84FE65C5F14}" type="parTrans" cxnId="{3DDB9390-C917-476D-82F1-129B71CB88CA}">
      <dgm:prSet/>
      <dgm:spPr/>
      <dgm:t>
        <a:bodyPr/>
        <a:lstStyle/>
        <a:p>
          <a:endParaRPr lang="en-US"/>
        </a:p>
      </dgm:t>
    </dgm:pt>
    <dgm:pt modelId="{7C6846C0-3F81-4BD0-8479-F996234157F9}">
      <dgm:prSet phldrT="[Text]"/>
      <dgm:spPr/>
      <dgm:t>
        <a:bodyPr/>
        <a:lstStyle/>
        <a:p>
          <a:endParaRPr lang="en-US" dirty="0"/>
        </a:p>
      </dgm:t>
    </dgm:pt>
    <dgm:pt modelId="{82A279FF-D89E-41C2-BFB2-ADFDA93CCF5F}" type="sibTrans" cxnId="{CF993E5A-5B8D-4B8B-88AF-C0338C5AA768}">
      <dgm:prSet/>
      <dgm:spPr/>
      <dgm:t>
        <a:bodyPr/>
        <a:lstStyle/>
        <a:p>
          <a:endParaRPr lang="en-US"/>
        </a:p>
      </dgm:t>
    </dgm:pt>
    <dgm:pt modelId="{01EC32A2-8A45-4D68-96C8-720E10D3A39D}" type="parTrans" cxnId="{CF993E5A-5B8D-4B8B-88AF-C0338C5AA768}">
      <dgm:prSet/>
      <dgm:spPr/>
      <dgm:t>
        <a:bodyPr/>
        <a:lstStyle/>
        <a:p>
          <a:endParaRPr lang="en-US"/>
        </a:p>
      </dgm:t>
    </dgm:pt>
    <dgm:pt modelId="{6545F4F3-2ED9-4BC0-9537-0E660FE686E9}" type="pres">
      <dgm:prSet presAssocID="{2C419044-EAA0-4BD4-866A-8D7856ADBD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E61126-F784-4DC6-85CD-2A29F13D670A}" type="pres">
      <dgm:prSet presAssocID="{CD22D6B8-8A80-4B54-932A-10DC665E8CE6}" presName="root" presStyleCnt="0"/>
      <dgm:spPr/>
    </dgm:pt>
    <dgm:pt modelId="{9E3938A2-51A6-4B4E-B2BA-3DD33D131749}" type="pres">
      <dgm:prSet presAssocID="{CD22D6B8-8A80-4B54-932A-10DC665E8CE6}" presName="rootComposite" presStyleCnt="0"/>
      <dgm:spPr/>
    </dgm:pt>
    <dgm:pt modelId="{8B43B8D6-C23E-4953-855D-39AFE814B2D5}" type="pres">
      <dgm:prSet presAssocID="{CD22D6B8-8A80-4B54-932A-10DC665E8CE6}" presName="rootText" presStyleLbl="node1" presStyleIdx="0" presStyleCnt="4" custLinFactNeighborX="-30" custLinFactNeighborY="-293"/>
      <dgm:spPr/>
    </dgm:pt>
    <dgm:pt modelId="{8BF54E2C-3A71-4D66-8522-17F818C90920}" type="pres">
      <dgm:prSet presAssocID="{CD22D6B8-8A80-4B54-932A-10DC665E8CE6}" presName="rootConnector" presStyleLbl="node1" presStyleIdx="0" presStyleCnt="4"/>
      <dgm:spPr/>
    </dgm:pt>
    <dgm:pt modelId="{B2913C3A-E4E8-4A4A-A1D8-F96D2B78C9D8}" type="pres">
      <dgm:prSet presAssocID="{CD22D6B8-8A80-4B54-932A-10DC665E8CE6}" presName="childShape" presStyleCnt="0"/>
      <dgm:spPr/>
    </dgm:pt>
    <dgm:pt modelId="{6775B408-0CC5-4511-B3F1-A0C1C0EB2E20}" type="pres">
      <dgm:prSet presAssocID="{34F2E249-466B-46B1-9DC7-4AD3F56B4659}" presName="Name13" presStyleLbl="parChTrans1D2" presStyleIdx="0" presStyleCnt="12"/>
      <dgm:spPr/>
    </dgm:pt>
    <dgm:pt modelId="{9B016E1C-7A82-434C-9024-8D567B160172}" type="pres">
      <dgm:prSet presAssocID="{0DA9F167-F6B9-47A8-B442-5545BA77F954}" presName="childText" presStyleLbl="bgAcc1" presStyleIdx="0" presStyleCnt="12">
        <dgm:presLayoutVars>
          <dgm:bulletEnabled val="1"/>
        </dgm:presLayoutVars>
      </dgm:prSet>
      <dgm:spPr/>
    </dgm:pt>
    <dgm:pt modelId="{E08B0BC9-EEC4-4021-8721-F7613FAF1353}" type="pres">
      <dgm:prSet presAssocID="{660F427A-21BB-443B-B3B3-BE8F2517CC43}" presName="Name13" presStyleLbl="parChTrans1D2" presStyleIdx="1" presStyleCnt="12"/>
      <dgm:spPr/>
    </dgm:pt>
    <dgm:pt modelId="{9A74ECB9-2572-4A5E-92DA-DA6F74C4E8D6}" type="pres">
      <dgm:prSet presAssocID="{0F889EAC-380E-40F1-AC5F-733ECD441155}" presName="childText" presStyleLbl="bgAcc1" presStyleIdx="1" presStyleCnt="12">
        <dgm:presLayoutVars>
          <dgm:bulletEnabled val="1"/>
        </dgm:presLayoutVars>
      </dgm:prSet>
      <dgm:spPr/>
    </dgm:pt>
    <dgm:pt modelId="{C167E619-F645-4A19-A353-BEF3E6EA75BA}" type="pres">
      <dgm:prSet presAssocID="{0946EB8B-86F1-4C3F-B3DE-8213B80C8E71}" presName="Name13" presStyleLbl="parChTrans1D2" presStyleIdx="2" presStyleCnt="12"/>
      <dgm:spPr/>
    </dgm:pt>
    <dgm:pt modelId="{A3CC1537-3CE4-41B9-B29A-905BC1EFE67D}" type="pres">
      <dgm:prSet presAssocID="{62661265-3725-4D9B-878E-D6BCDF48CAE1}" presName="childText" presStyleLbl="bgAcc1" presStyleIdx="2" presStyleCnt="12">
        <dgm:presLayoutVars>
          <dgm:bulletEnabled val="1"/>
        </dgm:presLayoutVars>
      </dgm:prSet>
      <dgm:spPr/>
    </dgm:pt>
    <dgm:pt modelId="{E0169436-AFC6-4C22-9A3E-78D0D0B22AC0}" type="pres">
      <dgm:prSet presAssocID="{33B01910-B80A-46D4-B91A-9051C5B24C2B}" presName="root" presStyleCnt="0"/>
      <dgm:spPr/>
    </dgm:pt>
    <dgm:pt modelId="{20B23173-4921-47F9-999F-650312605244}" type="pres">
      <dgm:prSet presAssocID="{33B01910-B80A-46D4-B91A-9051C5B24C2B}" presName="rootComposite" presStyleCnt="0"/>
      <dgm:spPr/>
    </dgm:pt>
    <dgm:pt modelId="{9DFBF278-FD70-4F88-963D-A8EFFECE36E5}" type="pres">
      <dgm:prSet presAssocID="{33B01910-B80A-46D4-B91A-9051C5B24C2B}" presName="rootText" presStyleLbl="node1" presStyleIdx="1" presStyleCnt="4" custLinFactNeighborX="-87" custLinFactNeighborY="-293"/>
      <dgm:spPr/>
    </dgm:pt>
    <dgm:pt modelId="{709D2BE1-0E38-48EB-80A4-78E838C8475F}" type="pres">
      <dgm:prSet presAssocID="{33B01910-B80A-46D4-B91A-9051C5B24C2B}" presName="rootConnector" presStyleLbl="node1" presStyleIdx="1" presStyleCnt="4"/>
      <dgm:spPr/>
    </dgm:pt>
    <dgm:pt modelId="{3B1A25E6-233F-46FF-9670-4CFCBC6EDB67}" type="pres">
      <dgm:prSet presAssocID="{33B01910-B80A-46D4-B91A-9051C5B24C2B}" presName="childShape" presStyleCnt="0"/>
      <dgm:spPr/>
    </dgm:pt>
    <dgm:pt modelId="{86E07DAE-1F41-4A80-A519-5D2AC356DDB3}" type="pres">
      <dgm:prSet presAssocID="{C244F448-260C-4B7E-8DD3-FB6ECD73AC02}" presName="Name13" presStyleLbl="parChTrans1D2" presStyleIdx="3" presStyleCnt="12"/>
      <dgm:spPr/>
    </dgm:pt>
    <dgm:pt modelId="{C8B1C6E5-C03A-40BA-ADF0-25FDBFBF6C77}" type="pres">
      <dgm:prSet presAssocID="{336AB497-54BF-4CA7-8286-3CB200A8A7BF}" presName="childText" presStyleLbl="bgAcc1" presStyleIdx="3" presStyleCnt="12">
        <dgm:presLayoutVars>
          <dgm:bulletEnabled val="1"/>
        </dgm:presLayoutVars>
      </dgm:prSet>
      <dgm:spPr/>
    </dgm:pt>
    <dgm:pt modelId="{52FFD2D2-D7C7-49EF-BA06-9C1D3C76F9A0}" type="pres">
      <dgm:prSet presAssocID="{613E98D4-DF27-4A9A-9F45-41869A3CD9E9}" presName="Name13" presStyleLbl="parChTrans1D2" presStyleIdx="4" presStyleCnt="12"/>
      <dgm:spPr/>
    </dgm:pt>
    <dgm:pt modelId="{201D3151-27C9-4769-9DD1-B77D747AAD9D}" type="pres">
      <dgm:prSet presAssocID="{38CE2884-752D-40C0-8440-6201D708D76F}" presName="childText" presStyleLbl="bgAcc1" presStyleIdx="4" presStyleCnt="12">
        <dgm:presLayoutVars>
          <dgm:bulletEnabled val="1"/>
        </dgm:presLayoutVars>
      </dgm:prSet>
      <dgm:spPr/>
    </dgm:pt>
    <dgm:pt modelId="{90E2F66D-1C75-44F0-8028-EE74FBC4A5C0}" type="pres">
      <dgm:prSet presAssocID="{ACBC2CA0-0DB4-46F4-8A36-C52A0DF0EE82}" presName="Name13" presStyleLbl="parChTrans1D2" presStyleIdx="5" presStyleCnt="12"/>
      <dgm:spPr/>
    </dgm:pt>
    <dgm:pt modelId="{0912502D-A0A3-407D-896F-296A54BD8C59}" type="pres">
      <dgm:prSet presAssocID="{55899A33-BE0B-4B96-BEA9-7545FA7167FA}" presName="childText" presStyleLbl="bgAcc1" presStyleIdx="5" presStyleCnt="12">
        <dgm:presLayoutVars>
          <dgm:bulletEnabled val="1"/>
        </dgm:presLayoutVars>
      </dgm:prSet>
      <dgm:spPr/>
    </dgm:pt>
    <dgm:pt modelId="{6D1495EC-68A3-4BCB-B187-0B0837F08D3D}" type="pres">
      <dgm:prSet presAssocID="{585CF8A7-E53F-48B4-B221-98D10183ECBB}" presName="root" presStyleCnt="0"/>
      <dgm:spPr/>
    </dgm:pt>
    <dgm:pt modelId="{1FA3B2B7-77E5-4DFE-A834-D8C75E3550A5}" type="pres">
      <dgm:prSet presAssocID="{585CF8A7-E53F-48B4-B221-98D10183ECBB}" presName="rootComposite" presStyleCnt="0"/>
      <dgm:spPr/>
    </dgm:pt>
    <dgm:pt modelId="{597C9433-1B18-48C1-AFF3-FB60E5FE9E19}" type="pres">
      <dgm:prSet presAssocID="{585CF8A7-E53F-48B4-B221-98D10183ECBB}" presName="rootText" presStyleLbl="node1" presStyleIdx="2" presStyleCnt="4" custLinFactNeighborX="-87" custLinFactNeighborY="-293"/>
      <dgm:spPr/>
    </dgm:pt>
    <dgm:pt modelId="{1608B686-0B5F-4999-B594-514881568481}" type="pres">
      <dgm:prSet presAssocID="{585CF8A7-E53F-48B4-B221-98D10183ECBB}" presName="rootConnector" presStyleLbl="node1" presStyleIdx="2" presStyleCnt="4"/>
      <dgm:spPr/>
    </dgm:pt>
    <dgm:pt modelId="{DD47A2FF-960E-49EA-92B8-97DD2C542837}" type="pres">
      <dgm:prSet presAssocID="{585CF8A7-E53F-48B4-B221-98D10183ECBB}" presName="childShape" presStyleCnt="0"/>
      <dgm:spPr/>
    </dgm:pt>
    <dgm:pt modelId="{86D49F24-6483-401C-A135-DCCF8359554C}" type="pres">
      <dgm:prSet presAssocID="{049F020D-D659-42D2-97B0-1D8897CF3D2B}" presName="Name13" presStyleLbl="parChTrans1D2" presStyleIdx="6" presStyleCnt="12"/>
      <dgm:spPr/>
    </dgm:pt>
    <dgm:pt modelId="{23DE1322-95F6-43BB-9EC0-A12C1583F3BF}" type="pres">
      <dgm:prSet presAssocID="{768896FE-A0B3-4277-B32B-4B35B521D805}" presName="childText" presStyleLbl="bgAcc1" presStyleIdx="6" presStyleCnt="12">
        <dgm:presLayoutVars>
          <dgm:bulletEnabled val="1"/>
        </dgm:presLayoutVars>
      </dgm:prSet>
      <dgm:spPr/>
    </dgm:pt>
    <dgm:pt modelId="{61CF2BFE-5866-42E3-BAEB-54948F849D6C}" type="pres">
      <dgm:prSet presAssocID="{6D9BAFFA-D884-47A1-90B6-022FD2A63D4C}" presName="Name13" presStyleLbl="parChTrans1D2" presStyleIdx="7" presStyleCnt="12"/>
      <dgm:spPr/>
    </dgm:pt>
    <dgm:pt modelId="{3E6052EC-3037-492B-BA68-AA0319AC5C48}" type="pres">
      <dgm:prSet presAssocID="{6562D68D-EC91-4900-8BDD-EF24F5C530ED}" presName="childText" presStyleLbl="bgAcc1" presStyleIdx="7" presStyleCnt="12">
        <dgm:presLayoutVars>
          <dgm:bulletEnabled val="1"/>
        </dgm:presLayoutVars>
      </dgm:prSet>
      <dgm:spPr/>
    </dgm:pt>
    <dgm:pt modelId="{EF32BF4C-0C87-46FC-A171-D91AF24DF4FB}" type="pres">
      <dgm:prSet presAssocID="{B689D6CF-66A9-4B83-B57A-73C03E6F4189}" presName="Name13" presStyleLbl="parChTrans1D2" presStyleIdx="8" presStyleCnt="12"/>
      <dgm:spPr/>
    </dgm:pt>
    <dgm:pt modelId="{0946C095-1337-4569-A4AD-C3A1C58A711D}" type="pres">
      <dgm:prSet presAssocID="{7A9784CC-5BD4-470B-8BD2-B3D387891680}" presName="childText" presStyleLbl="bgAcc1" presStyleIdx="8" presStyleCnt="12">
        <dgm:presLayoutVars>
          <dgm:bulletEnabled val="1"/>
        </dgm:presLayoutVars>
      </dgm:prSet>
      <dgm:spPr/>
    </dgm:pt>
    <dgm:pt modelId="{AABD0B3C-BB91-4E9E-91DC-A52283547503}" type="pres">
      <dgm:prSet presAssocID="{529CE23C-9BF2-4D73-A158-CEB40A0F9F72}" presName="root" presStyleCnt="0"/>
      <dgm:spPr/>
    </dgm:pt>
    <dgm:pt modelId="{E834FA94-1D84-47B6-AEBE-076AC8A2699D}" type="pres">
      <dgm:prSet presAssocID="{529CE23C-9BF2-4D73-A158-CEB40A0F9F72}" presName="rootComposite" presStyleCnt="0"/>
      <dgm:spPr/>
    </dgm:pt>
    <dgm:pt modelId="{12BBFCAE-6A29-435F-A05E-11707FCE014B}" type="pres">
      <dgm:prSet presAssocID="{529CE23C-9BF2-4D73-A158-CEB40A0F9F72}" presName="rootText" presStyleLbl="node1" presStyleIdx="3" presStyleCnt="4" custLinFactNeighborX="-87" custLinFactNeighborY="-293"/>
      <dgm:spPr/>
    </dgm:pt>
    <dgm:pt modelId="{015B0039-0E6C-4ED9-A009-D5663684492A}" type="pres">
      <dgm:prSet presAssocID="{529CE23C-9BF2-4D73-A158-CEB40A0F9F72}" presName="rootConnector" presStyleLbl="node1" presStyleIdx="3" presStyleCnt="4"/>
      <dgm:spPr/>
    </dgm:pt>
    <dgm:pt modelId="{87618B9E-C9E7-4A8D-8138-5EF752BC4AAD}" type="pres">
      <dgm:prSet presAssocID="{529CE23C-9BF2-4D73-A158-CEB40A0F9F72}" presName="childShape" presStyleCnt="0"/>
      <dgm:spPr/>
    </dgm:pt>
    <dgm:pt modelId="{32E881AA-5447-40BA-9853-DDFD34914958}" type="pres">
      <dgm:prSet presAssocID="{BD9CAE4A-F4D4-417A-A316-4E62DE5EDC33}" presName="Name13" presStyleLbl="parChTrans1D2" presStyleIdx="9" presStyleCnt="12"/>
      <dgm:spPr/>
    </dgm:pt>
    <dgm:pt modelId="{B85502CB-B603-4D76-A50F-E46115A0C3ED}" type="pres">
      <dgm:prSet presAssocID="{46053AEB-2942-4DC8-A0BB-19C42BE0BE14}" presName="childText" presStyleLbl="bgAcc1" presStyleIdx="9" presStyleCnt="12">
        <dgm:presLayoutVars>
          <dgm:bulletEnabled val="1"/>
        </dgm:presLayoutVars>
      </dgm:prSet>
      <dgm:spPr/>
    </dgm:pt>
    <dgm:pt modelId="{117FC167-6694-4276-9ADE-129BF990A3F4}" type="pres">
      <dgm:prSet presAssocID="{522A432C-9E01-43D8-B5C8-C84FE65C5F14}" presName="Name13" presStyleLbl="parChTrans1D2" presStyleIdx="10" presStyleCnt="12"/>
      <dgm:spPr/>
    </dgm:pt>
    <dgm:pt modelId="{FE83B380-5ADC-4FC0-A7DC-8F605F8BA817}" type="pres">
      <dgm:prSet presAssocID="{7AE7753C-5934-4585-AE74-8DBCFBBDF0E3}" presName="childText" presStyleLbl="bgAcc1" presStyleIdx="10" presStyleCnt="12">
        <dgm:presLayoutVars>
          <dgm:bulletEnabled val="1"/>
        </dgm:presLayoutVars>
      </dgm:prSet>
      <dgm:spPr/>
    </dgm:pt>
    <dgm:pt modelId="{4E7157B5-5B8D-4864-B6CC-A8B6D9F13D7E}" type="pres">
      <dgm:prSet presAssocID="{01EC32A2-8A45-4D68-96C8-720E10D3A39D}" presName="Name13" presStyleLbl="parChTrans1D2" presStyleIdx="11" presStyleCnt="12"/>
      <dgm:spPr/>
    </dgm:pt>
    <dgm:pt modelId="{DA34EEBA-B50C-4BE9-A4E8-879DDB85D3CD}" type="pres">
      <dgm:prSet presAssocID="{7C6846C0-3F81-4BD0-8479-F996234157F9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346FE506-074B-4B3B-A4DA-F96BF9CB35FA}" type="presOf" srcId="{38CE2884-752D-40C0-8440-6201D708D76F}" destId="{201D3151-27C9-4769-9DD1-B77D747AAD9D}" srcOrd="0" destOrd="0" presId="urn:microsoft.com/office/officeart/2005/8/layout/hierarchy3"/>
    <dgm:cxn modelId="{1EB83108-B825-4570-A971-2B853ACC1E00}" type="presOf" srcId="{585CF8A7-E53F-48B4-B221-98D10183ECBB}" destId="{1608B686-0B5F-4999-B594-514881568481}" srcOrd="1" destOrd="0" presId="urn:microsoft.com/office/officeart/2005/8/layout/hierarchy3"/>
    <dgm:cxn modelId="{E524E00D-8C5D-42B7-8B70-65ABCA930601}" type="presOf" srcId="{7A9784CC-5BD4-470B-8BD2-B3D387891680}" destId="{0946C095-1337-4569-A4AD-C3A1C58A711D}" srcOrd="0" destOrd="0" presId="urn:microsoft.com/office/officeart/2005/8/layout/hierarchy3"/>
    <dgm:cxn modelId="{F704040E-6BA3-4A0F-9A57-01FA318A62CD}" type="presOf" srcId="{62661265-3725-4D9B-878E-D6BCDF48CAE1}" destId="{A3CC1537-3CE4-41B9-B29A-905BC1EFE67D}" srcOrd="0" destOrd="0" presId="urn:microsoft.com/office/officeart/2005/8/layout/hierarchy3"/>
    <dgm:cxn modelId="{D6AB0C11-3432-40FA-9FEB-E04BE1CD78A4}" type="presOf" srcId="{46053AEB-2942-4DC8-A0BB-19C42BE0BE14}" destId="{B85502CB-B603-4D76-A50F-E46115A0C3ED}" srcOrd="0" destOrd="0" presId="urn:microsoft.com/office/officeart/2005/8/layout/hierarchy3"/>
    <dgm:cxn modelId="{8D923419-C17A-4180-A159-F668AB313F16}" type="presOf" srcId="{ACBC2CA0-0DB4-46F4-8A36-C52A0DF0EE82}" destId="{90E2F66D-1C75-44F0-8028-EE74FBC4A5C0}" srcOrd="0" destOrd="0" presId="urn:microsoft.com/office/officeart/2005/8/layout/hierarchy3"/>
    <dgm:cxn modelId="{B6439623-E686-4664-A95A-A1A64F22604D}" srcId="{CD22D6B8-8A80-4B54-932A-10DC665E8CE6}" destId="{0F889EAC-380E-40F1-AC5F-733ECD441155}" srcOrd="1" destOrd="0" parTransId="{660F427A-21BB-443B-B3B3-BE8F2517CC43}" sibTransId="{D98FF88C-DEE4-4545-80F5-F6D1BB1F8B22}"/>
    <dgm:cxn modelId="{0AE2DA25-BC21-4155-AA7B-9371E0C0EA1B}" type="presOf" srcId="{6D9BAFFA-D884-47A1-90B6-022FD2A63D4C}" destId="{61CF2BFE-5866-42E3-BAEB-54948F849D6C}" srcOrd="0" destOrd="0" presId="urn:microsoft.com/office/officeart/2005/8/layout/hierarchy3"/>
    <dgm:cxn modelId="{53124C29-AB8E-48C9-AA69-2FBB354A9366}" type="presOf" srcId="{7AE7753C-5934-4585-AE74-8DBCFBBDF0E3}" destId="{FE83B380-5ADC-4FC0-A7DC-8F605F8BA817}" srcOrd="0" destOrd="0" presId="urn:microsoft.com/office/officeart/2005/8/layout/hierarchy3"/>
    <dgm:cxn modelId="{7C70A72A-BB55-448B-B07E-FEC08A719656}" type="presOf" srcId="{660F427A-21BB-443B-B3B3-BE8F2517CC43}" destId="{E08B0BC9-EEC4-4021-8721-F7613FAF1353}" srcOrd="0" destOrd="0" presId="urn:microsoft.com/office/officeart/2005/8/layout/hierarchy3"/>
    <dgm:cxn modelId="{E229B42A-ED62-4D0D-B4AD-84307F94FA16}" srcId="{585CF8A7-E53F-48B4-B221-98D10183ECBB}" destId="{6562D68D-EC91-4900-8BDD-EF24F5C530ED}" srcOrd="1" destOrd="0" parTransId="{6D9BAFFA-D884-47A1-90B6-022FD2A63D4C}" sibTransId="{4E6A9492-164F-4CC5-B5F1-935441383983}"/>
    <dgm:cxn modelId="{8BD3C02E-D3F3-4B06-856F-F04E06092265}" srcId="{33B01910-B80A-46D4-B91A-9051C5B24C2B}" destId="{55899A33-BE0B-4B96-BEA9-7545FA7167FA}" srcOrd="2" destOrd="0" parTransId="{ACBC2CA0-0DB4-46F4-8A36-C52A0DF0EE82}" sibTransId="{24C508A4-4D85-4847-BCC2-969D0219F1A9}"/>
    <dgm:cxn modelId="{48D4B230-9603-442C-9353-2FEEA7298B9C}" type="presOf" srcId="{33B01910-B80A-46D4-B91A-9051C5B24C2B}" destId="{9DFBF278-FD70-4F88-963D-A8EFFECE36E5}" srcOrd="0" destOrd="0" presId="urn:microsoft.com/office/officeart/2005/8/layout/hierarchy3"/>
    <dgm:cxn modelId="{A843A542-E1A3-47B7-9755-8EE0CC347DD1}" type="presOf" srcId="{585CF8A7-E53F-48B4-B221-98D10183ECBB}" destId="{597C9433-1B18-48C1-AFF3-FB60E5FE9E19}" srcOrd="0" destOrd="0" presId="urn:microsoft.com/office/officeart/2005/8/layout/hierarchy3"/>
    <dgm:cxn modelId="{56BB0245-6AD1-49B5-896A-5539247F0E71}" type="presOf" srcId="{613E98D4-DF27-4A9A-9F45-41869A3CD9E9}" destId="{52FFD2D2-D7C7-49EF-BA06-9C1D3C76F9A0}" srcOrd="0" destOrd="0" presId="urn:microsoft.com/office/officeart/2005/8/layout/hierarchy3"/>
    <dgm:cxn modelId="{FB013B4D-7CC9-4AF4-84E8-27A1DA8A5BA1}" type="presOf" srcId="{55899A33-BE0B-4B96-BEA9-7545FA7167FA}" destId="{0912502D-A0A3-407D-896F-296A54BD8C59}" srcOrd="0" destOrd="0" presId="urn:microsoft.com/office/officeart/2005/8/layout/hierarchy3"/>
    <dgm:cxn modelId="{2474C24E-A873-4CA5-8D68-9BE6F1887208}" type="presOf" srcId="{7C6846C0-3F81-4BD0-8479-F996234157F9}" destId="{DA34EEBA-B50C-4BE9-A4E8-879DDB85D3CD}" srcOrd="0" destOrd="0" presId="urn:microsoft.com/office/officeart/2005/8/layout/hierarchy3"/>
    <dgm:cxn modelId="{3B9EFA4E-4E77-4947-927D-80339AF9798C}" type="presOf" srcId="{2C419044-EAA0-4BD4-866A-8D7856ADBD49}" destId="{6545F4F3-2ED9-4BC0-9537-0E660FE686E9}" srcOrd="0" destOrd="0" presId="urn:microsoft.com/office/officeart/2005/8/layout/hierarchy3"/>
    <dgm:cxn modelId="{5944DE51-C9FB-4CE6-958F-124AB88D775A}" srcId="{2C419044-EAA0-4BD4-866A-8D7856ADBD49}" destId="{529CE23C-9BF2-4D73-A158-CEB40A0F9F72}" srcOrd="3" destOrd="0" parTransId="{4D02B30D-4F8D-4036-943B-8B3C7E149FE9}" sibTransId="{4BF5FB26-7591-40F0-8B0A-166309C5028C}"/>
    <dgm:cxn modelId="{E2135C55-1003-4C7A-86AE-46A74096949D}" type="presOf" srcId="{049F020D-D659-42D2-97B0-1D8897CF3D2B}" destId="{86D49F24-6483-401C-A135-DCCF8359554C}" srcOrd="0" destOrd="0" presId="urn:microsoft.com/office/officeart/2005/8/layout/hierarchy3"/>
    <dgm:cxn modelId="{CF993E5A-5B8D-4B8B-88AF-C0338C5AA768}" srcId="{529CE23C-9BF2-4D73-A158-CEB40A0F9F72}" destId="{7C6846C0-3F81-4BD0-8479-F996234157F9}" srcOrd="2" destOrd="0" parTransId="{01EC32A2-8A45-4D68-96C8-720E10D3A39D}" sibTransId="{82A279FF-D89E-41C2-BFB2-ADFDA93CCF5F}"/>
    <dgm:cxn modelId="{A8FF7461-94D5-4FE4-92F5-8C3EA65AA0E0}" type="presOf" srcId="{6562D68D-EC91-4900-8BDD-EF24F5C530ED}" destId="{3E6052EC-3037-492B-BA68-AA0319AC5C48}" srcOrd="0" destOrd="0" presId="urn:microsoft.com/office/officeart/2005/8/layout/hierarchy3"/>
    <dgm:cxn modelId="{B269576D-5E61-4F79-A86F-249C964A813C}" srcId="{2C419044-EAA0-4BD4-866A-8D7856ADBD49}" destId="{585CF8A7-E53F-48B4-B221-98D10183ECBB}" srcOrd="2" destOrd="0" parTransId="{D78DE0C3-DBD1-499E-AE83-6A24F5C3C8B8}" sibTransId="{E8D8BBFA-5AAC-45EB-BC60-A25CB3DE4023}"/>
    <dgm:cxn modelId="{CD7C8A6E-4F4F-4195-B276-293690892341}" srcId="{CD22D6B8-8A80-4B54-932A-10DC665E8CE6}" destId="{62661265-3725-4D9B-878E-D6BCDF48CAE1}" srcOrd="2" destOrd="0" parTransId="{0946EB8B-86F1-4C3F-B3DE-8213B80C8E71}" sibTransId="{A848051F-AA82-44D0-9040-368B80EEB94C}"/>
    <dgm:cxn modelId="{2A459A6E-E1FE-4724-8A6D-CECF35B4E9D2}" type="presOf" srcId="{C244F448-260C-4B7E-8DD3-FB6ECD73AC02}" destId="{86E07DAE-1F41-4A80-A519-5D2AC356DDB3}" srcOrd="0" destOrd="0" presId="urn:microsoft.com/office/officeart/2005/8/layout/hierarchy3"/>
    <dgm:cxn modelId="{074F7A6F-7675-4D2A-858E-D9DA37A1C028}" type="presOf" srcId="{BD9CAE4A-F4D4-417A-A316-4E62DE5EDC33}" destId="{32E881AA-5447-40BA-9853-DDFD34914958}" srcOrd="0" destOrd="0" presId="urn:microsoft.com/office/officeart/2005/8/layout/hierarchy3"/>
    <dgm:cxn modelId="{E4857576-9E98-48E8-834D-03295112882C}" type="presOf" srcId="{CD22D6B8-8A80-4B54-932A-10DC665E8CE6}" destId="{8BF54E2C-3A71-4D66-8522-17F818C90920}" srcOrd="1" destOrd="0" presId="urn:microsoft.com/office/officeart/2005/8/layout/hierarchy3"/>
    <dgm:cxn modelId="{D602B677-9597-4552-9D16-71B1523A6952}" srcId="{585CF8A7-E53F-48B4-B221-98D10183ECBB}" destId="{7A9784CC-5BD4-470B-8BD2-B3D387891680}" srcOrd="2" destOrd="0" parTransId="{B689D6CF-66A9-4B83-B57A-73C03E6F4189}" sibTransId="{2EA0FC47-844E-44E8-BBC5-9AC7E23C352F}"/>
    <dgm:cxn modelId="{CEDEF27A-51CE-4461-A07C-3DCA24DC19CB}" srcId="{33B01910-B80A-46D4-B91A-9051C5B24C2B}" destId="{38CE2884-752D-40C0-8440-6201D708D76F}" srcOrd="1" destOrd="0" parTransId="{613E98D4-DF27-4A9A-9F45-41869A3CD9E9}" sibTransId="{5AE9BF15-FA5F-4750-9219-002F6DC6295A}"/>
    <dgm:cxn modelId="{5DC0097B-9D6D-42A7-BEA4-663C5982C817}" type="presOf" srcId="{B689D6CF-66A9-4B83-B57A-73C03E6F4189}" destId="{EF32BF4C-0C87-46FC-A171-D91AF24DF4FB}" srcOrd="0" destOrd="0" presId="urn:microsoft.com/office/officeart/2005/8/layout/hierarchy3"/>
    <dgm:cxn modelId="{31253D7F-BD1F-4F1C-A8A9-EF2C2F6C0042}" srcId="{529CE23C-9BF2-4D73-A158-CEB40A0F9F72}" destId="{46053AEB-2942-4DC8-A0BB-19C42BE0BE14}" srcOrd="0" destOrd="0" parTransId="{BD9CAE4A-F4D4-417A-A316-4E62DE5EDC33}" sibTransId="{F9DEC736-7294-41C5-BAFA-D8ADC7F9997C}"/>
    <dgm:cxn modelId="{7371018C-CD3F-4E62-A5F5-97AA29D44E60}" type="presOf" srcId="{0F889EAC-380E-40F1-AC5F-733ECD441155}" destId="{9A74ECB9-2572-4A5E-92DA-DA6F74C4E8D6}" srcOrd="0" destOrd="0" presId="urn:microsoft.com/office/officeart/2005/8/layout/hierarchy3"/>
    <dgm:cxn modelId="{7FD3348F-F471-41D1-B30F-3C7D5DDA10A3}" type="presOf" srcId="{0DA9F167-F6B9-47A8-B442-5545BA77F954}" destId="{9B016E1C-7A82-434C-9024-8D567B160172}" srcOrd="0" destOrd="0" presId="urn:microsoft.com/office/officeart/2005/8/layout/hierarchy3"/>
    <dgm:cxn modelId="{E6C03690-6088-47B9-A440-9E4075D9B2B0}" type="presOf" srcId="{529CE23C-9BF2-4D73-A158-CEB40A0F9F72}" destId="{12BBFCAE-6A29-435F-A05E-11707FCE014B}" srcOrd="0" destOrd="0" presId="urn:microsoft.com/office/officeart/2005/8/layout/hierarchy3"/>
    <dgm:cxn modelId="{3DDB9390-C917-476D-82F1-129B71CB88CA}" srcId="{529CE23C-9BF2-4D73-A158-CEB40A0F9F72}" destId="{7AE7753C-5934-4585-AE74-8DBCFBBDF0E3}" srcOrd="1" destOrd="0" parTransId="{522A432C-9E01-43D8-B5C8-C84FE65C5F14}" sibTransId="{6C1CDAE0-4176-4EC3-BAA2-D20ED5FA7767}"/>
    <dgm:cxn modelId="{362A66AA-39EF-44E7-88F2-D068AE2205AA}" type="presOf" srcId="{522A432C-9E01-43D8-B5C8-C84FE65C5F14}" destId="{117FC167-6694-4276-9ADE-129BF990A3F4}" srcOrd="0" destOrd="0" presId="urn:microsoft.com/office/officeart/2005/8/layout/hierarchy3"/>
    <dgm:cxn modelId="{A75AACB3-92E0-4861-BE15-D9E34C00FFD8}" srcId="{33B01910-B80A-46D4-B91A-9051C5B24C2B}" destId="{336AB497-54BF-4CA7-8286-3CB200A8A7BF}" srcOrd="0" destOrd="0" parTransId="{C244F448-260C-4B7E-8DD3-FB6ECD73AC02}" sibTransId="{C6D84CA9-5918-49EA-92BD-3F66D779A2E8}"/>
    <dgm:cxn modelId="{9E32AABC-5B29-483D-9E71-E53B8F4E0282}" type="presOf" srcId="{CD22D6B8-8A80-4B54-932A-10DC665E8CE6}" destId="{8B43B8D6-C23E-4953-855D-39AFE814B2D5}" srcOrd="0" destOrd="0" presId="urn:microsoft.com/office/officeart/2005/8/layout/hierarchy3"/>
    <dgm:cxn modelId="{25907FC4-B72A-4FCF-81E2-A6E162F84896}" srcId="{2C419044-EAA0-4BD4-866A-8D7856ADBD49}" destId="{33B01910-B80A-46D4-B91A-9051C5B24C2B}" srcOrd="1" destOrd="0" parTransId="{9D21239F-0A5D-47B4-93FE-AA2FAAEAFFAD}" sibTransId="{885F55BC-67B7-4C92-AABD-A132A59A3FF1}"/>
    <dgm:cxn modelId="{55DF5CC7-5EF6-40C8-BFEE-CC5FBBD460B8}" type="presOf" srcId="{768896FE-A0B3-4277-B32B-4B35B521D805}" destId="{23DE1322-95F6-43BB-9EC0-A12C1583F3BF}" srcOrd="0" destOrd="0" presId="urn:microsoft.com/office/officeart/2005/8/layout/hierarchy3"/>
    <dgm:cxn modelId="{5E6D25CD-0EB3-48AF-880F-6752492DB7EC}" srcId="{585CF8A7-E53F-48B4-B221-98D10183ECBB}" destId="{768896FE-A0B3-4277-B32B-4B35B521D805}" srcOrd="0" destOrd="0" parTransId="{049F020D-D659-42D2-97B0-1D8897CF3D2B}" sibTransId="{530DEC12-822C-47E6-9288-9DD9A9F3CDD1}"/>
    <dgm:cxn modelId="{DD32E9D1-78D7-4F12-A09D-4117C6E43534}" type="presOf" srcId="{0946EB8B-86F1-4C3F-B3DE-8213B80C8E71}" destId="{C167E619-F645-4A19-A353-BEF3E6EA75BA}" srcOrd="0" destOrd="0" presId="urn:microsoft.com/office/officeart/2005/8/layout/hierarchy3"/>
    <dgm:cxn modelId="{51A142D3-0F7A-40A8-93E8-312F888EB7F1}" type="presOf" srcId="{34F2E249-466B-46B1-9DC7-4AD3F56B4659}" destId="{6775B408-0CC5-4511-B3F1-A0C1C0EB2E20}" srcOrd="0" destOrd="0" presId="urn:microsoft.com/office/officeart/2005/8/layout/hierarchy3"/>
    <dgm:cxn modelId="{52BB65D5-1AC4-4587-966B-CAF8C9B7C441}" srcId="{CD22D6B8-8A80-4B54-932A-10DC665E8CE6}" destId="{0DA9F167-F6B9-47A8-B442-5545BA77F954}" srcOrd="0" destOrd="0" parTransId="{34F2E249-466B-46B1-9DC7-4AD3F56B4659}" sibTransId="{AAC8E73F-97AD-4D99-9542-0F60C17F2C22}"/>
    <dgm:cxn modelId="{2C4158D8-2738-48D7-9796-58D4138FAF3C}" srcId="{2C419044-EAA0-4BD4-866A-8D7856ADBD49}" destId="{CD22D6B8-8A80-4B54-932A-10DC665E8CE6}" srcOrd="0" destOrd="0" parTransId="{5DD0FA86-A653-4F8E-BA82-D4E46A796F7E}" sibTransId="{2AAA5742-8196-4ACA-811F-CE3D76931022}"/>
    <dgm:cxn modelId="{5582C7E5-51B9-4128-8772-ECEA8011355C}" type="presOf" srcId="{529CE23C-9BF2-4D73-A158-CEB40A0F9F72}" destId="{015B0039-0E6C-4ED9-A009-D5663684492A}" srcOrd="1" destOrd="0" presId="urn:microsoft.com/office/officeart/2005/8/layout/hierarchy3"/>
    <dgm:cxn modelId="{B1DAE6E7-5574-4B33-9819-11E9B2AE1761}" type="presOf" srcId="{336AB497-54BF-4CA7-8286-3CB200A8A7BF}" destId="{C8B1C6E5-C03A-40BA-ADF0-25FDBFBF6C77}" srcOrd="0" destOrd="0" presId="urn:microsoft.com/office/officeart/2005/8/layout/hierarchy3"/>
    <dgm:cxn modelId="{D660ECEB-736B-41AE-9609-25E5E71936D5}" type="presOf" srcId="{01EC32A2-8A45-4D68-96C8-720E10D3A39D}" destId="{4E7157B5-5B8D-4864-B6CC-A8B6D9F13D7E}" srcOrd="0" destOrd="0" presId="urn:microsoft.com/office/officeart/2005/8/layout/hierarchy3"/>
    <dgm:cxn modelId="{13DDBEF5-529B-4931-820C-1138D5B97E06}" type="presOf" srcId="{33B01910-B80A-46D4-B91A-9051C5B24C2B}" destId="{709D2BE1-0E38-48EB-80A4-78E838C8475F}" srcOrd="1" destOrd="0" presId="urn:microsoft.com/office/officeart/2005/8/layout/hierarchy3"/>
    <dgm:cxn modelId="{91114EAE-744D-47EE-9377-ECE1E7819A2E}" type="presParOf" srcId="{6545F4F3-2ED9-4BC0-9537-0E660FE686E9}" destId="{FDE61126-F784-4DC6-85CD-2A29F13D670A}" srcOrd="0" destOrd="0" presId="urn:microsoft.com/office/officeart/2005/8/layout/hierarchy3"/>
    <dgm:cxn modelId="{DA3D3296-5484-4A75-935C-7855FE194A34}" type="presParOf" srcId="{FDE61126-F784-4DC6-85CD-2A29F13D670A}" destId="{9E3938A2-51A6-4B4E-B2BA-3DD33D131749}" srcOrd="0" destOrd="0" presId="urn:microsoft.com/office/officeart/2005/8/layout/hierarchy3"/>
    <dgm:cxn modelId="{93E3B2E9-6887-44A5-ADCD-4DAA476F123A}" type="presParOf" srcId="{9E3938A2-51A6-4B4E-B2BA-3DD33D131749}" destId="{8B43B8D6-C23E-4953-855D-39AFE814B2D5}" srcOrd="0" destOrd="0" presId="urn:microsoft.com/office/officeart/2005/8/layout/hierarchy3"/>
    <dgm:cxn modelId="{7282E956-ABCF-4630-9111-7A956DC958A9}" type="presParOf" srcId="{9E3938A2-51A6-4B4E-B2BA-3DD33D131749}" destId="{8BF54E2C-3A71-4D66-8522-17F818C90920}" srcOrd="1" destOrd="0" presId="urn:microsoft.com/office/officeart/2005/8/layout/hierarchy3"/>
    <dgm:cxn modelId="{EAE8DA97-E11D-40DE-8470-B8A54C0674A7}" type="presParOf" srcId="{FDE61126-F784-4DC6-85CD-2A29F13D670A}" destId="{B2913C3A-E4E8-4A4A-A1D8-F96D2B78C9D8}" srcOrd="1" destOrd="0" presId="urn:microsoft.com/office/officeart/2005/8/layout/hierarchy3"/>
    <dgm:cxn modelId="{AA4C2125-1091-43B6-9A9C-F0EE468B8537}" type="presParOf" srcId="{B2913C3A-E4E8-4A4A-A1D8-F96D2B78C9D8}" destId="{6775B408-0CC5-4511-B3F1-A0C1C0EB2E20}" srcOrd="0" destOrd="0" presId="urn:microsoft.com/office/officeart/2005/8/layout/hierarchy3"/>
    <dgm:cxn modelId="{91D27F13-4B37-402D-BC84-333EA4A14F6F}" type="presParOf" srcId="{B2913C3A-E4E8-4A4A-A1D8-F96D2B78C9D8}" destId="{9B016E1C-7A82-434C-9024-8D567B160172}" srcOrd="1" destOrd="0" presId="urn:microsoft.com/office/officeart/2005/8/layout/hierarchy3"/>
    <dgm:cxn modelId="{10CBD2B7-CEAC-4154-A234-72321469218D}" type="presParOf" srcId="{B2913C3A-E4E8-4A4A-A1D8-F96D2B78C9D8}" destId="{E08B0BC9-EEC4-4021-8721-F7613FAF1353}" srcOrd="2" destOrd="0" presId="urn:microsoft.com/office/officeart/2005/8/layout/hierarchy3"/>
    <dgm:cxn modelId="{1EC910F6-7A29-40EB-8DFC-D20435870650}" type="presParOf" srcId="{B2913C3A-E4E8-4A4A-A1D8-F96D2B78C9D8}" destId="{9A74ECB9-2572-4A5E-92DA-DA6F74C4E8D6}" srcOrd="3" destOrd="0" presId="urn:microsoft.com/office/officeart/2005/8/layout/hierarchy3"/>
    <dgm:cxn modelId="{828CB737-0D66-4051-B7E2-19AC3E1FB6A2}" type="presParOf" srcId="{B2913C3A-E4E8-4A4A-A1D8-F96D2B78C9D8}" destId="{C167E619-F645-4A19-A353-BEF3E6EA75BA}" srcOrd="4" destOrd="0" presId="urn:microsoft.com/office/officeart/2005/8/layout/hierarchy3"/>
    <dgm:cxn modelId="{BC47F439-4AE1-48CA-81FB-5EC70DB30AA7}" type="presParOf" srcId="{B2913C3A-E4E8-4A4A-A1D8-F96D2B78C9D8}" destId="{A3CC1537-3CE4-41B9-B29A-905BC1EFE67D}" srcOrd="5" destOrd="0" presId="urn:microsoft.com/office/officeart/2005/8/layout/hierarchy3"/>
    <dgm:cxn modelId="{0403A211-A1F7-422D-B298-49FB2CAFFCC0}" type="presParOf" srcId="{6545F4F3-2ED9-4BC0-9537-0E660FE686E9}" destId="{E0169436-AFC6-4C22-9A3E-78D0D0B22AC0}" srcOrd="1" destOrd="0" presId="urn:microsoft.com/office/officeart/2005/8/layout/hierarchy3"/>
    <dgm:cxn modelId="{4F8669A8-D8C7-4227-977E-F84B4ED8B784}" type="presParOf" srcId="{E0169436-AFC6-4C22-9A3E-78D0D0B22AC0}" destId="{20B23173-4921-47F9-999F-650312605244}" srcOrd="0" destOrd="0" presId="urn:microsoft.com/office/officeart/2005/8/layout/hierarchy3"/>
    <dgm:cxn modelId="{4B7C2A48-4A92-4D09-8FB7-8DBB1C0940B5}" type="presParOf" srcId="{20B23173-4921-47F9-999F-650312605244}" destId="{9DFBF278-FD70-4F88-963D-A8EFFECE36E5}" srcOrd="0" destOrd="0" presId="urn:microsoft.com/office/officeart/2005/8/layout/hierarchy3"/>
    <dgm:cxn modelId="{2B30026C-574A-4827-81AE-D2CC4C6379B8}" type="presParOf" srcId="{20B23173-4921-47F9-999F-650312605244}" destId="{709D2BE1-0E38-48EB-80A4-78E838C8475F}" srcOrd="1" destOrd="0" presId="urn:microsoft.com/office/officeart/2005/8/layout/hierarchy3"/>
    <dgm:cxn modelId="{EC6580B2-B2F5-4DDC-B5D0-F4A5811F35DF}" type="presParOf" srcId="{E0169436-AFC6-4C22-9A3E-78D0D0B22AC0}" destId="{3B1A25E6-233F-46FF-9670-4CFCBC6EDB67}" srcOrd="1" destOrd="0" presId="urn:microsoft.com/office/officeart/2005/8/layout/hierarchy3"/>
    <dgm:cxn modelId="{09F9C8E6-4CE3-450D-B178-35C40F8EE693}" type="presParOf" srcId="{3B1A25E6-233F-46FF-9670-4CFCBC6EDB67}" destId="{86E07DAE-1F41-4A80-A519-5D2AC356DDB3}" srcOrd="0" destOrd="0" presId="urn:microsoft.com/office/officeart/2005/8/layout/hierarchy3"/>
    <dgm:cxn modelId="{3BFDE7ED-420C-4B22-AEED-BE1F2BA9D455}" type="presParOf" srcId="{3B1A25E6-233F-46FF-9670-4CFCBC6EDB67}" destId="{C8B1C6E5-C03A-40BA-ADF0-25FDBFBF6C77}" srcOrd="1" destOrd="0" presId="urn:microsoft.com/office/officeart/2005/8/layout/hierarchy3"/>
    <dgm:cxn modelId="{0B903EA1-B40E-4DF7-98DC-EDE219CB31BE}" type="presParOf" srcId="{3B1A25E6-233F-46FF-9670-4CFCBC6EDB67}" destId="{52FFD2D2-D7C7-49EF-BA06-9C1D3C76F9A0}" srcOrd="2" destOrd="0" presId="urn:microsoft.com/office/officeart/2005/8/layout/hierarchy3"/>
    <dgm:cxn modelId="{BD7FDE33-5E0D-4AB7-A04C-2B815229B285}" type="presParOf" srcId="{3B1A25E6-233F-46FF-9670-4CFCBC6EDB67}" destId="{201D3151-27C9-4769-9DD1-B77D747AAD9D}" srcOrd="3" destOrd="0" presId="urn:microsoft.com/office/officeart/2005/8/layout/hierarchy3"/>
    <dgm:cxn modelId="{0666D6FC-33D5-4F1D-9345-6E60AA73E88C}" type="presParOf" srcId="{3B1A25E6-233F-46FF-9670-4CFCBC6EDB67}" destId="{90E2F66D-1C75-44F0-8028-EE74FBC4A5C0}" srcOrd="4" destOrd="0" presId="urn:microsoft.com/office/officeart/2005/8/layout/hierarchy3"/>
    <dgm:cxn modelId="{97CC1E94-F2AC-4F86-BAEA-9FBDA9150B2E}" type="presParOf" srcId="{3B1A25E6-233F-46FF-9670-4CFCBC6EDB67}" destId="{0912502D-A0A3-407D-896F-296A54BD8C59}" srcOrd="5" destOrd="0" presId="urn:microsoft.com/office/officeart/2005/8/layout/hierarchy3"/>
    <dgm:cxn modelId="{685CB2CA-2304-47D3-B501-261F58BFDA50}" type="presParOf" srcId="{6545F4F3-2ED9-4BC0-9537-0E660FE686E9}" destId="{6D1495EC-68A3-4BCB-B187-0B0837F08D3D}" srcOrd="2" destOrd="0" presId="urn:microsoft.com/office/officeart/2005/8/layout/hierarchy3"/>
    <dgm:cxn modelId="{B55FBBE3-B4FB-4F37-9E52-BC5DE06A5051}" type="presParOf" srcId="{6D1495EC-68A3-4BCB-B187-0B0837F08D3D}" destId="{1FA3B2B7-77E5-4DFE-A834-D8C75E3550A5}" srcOrd="0" destOrd="0" presId="urn:microsoft.com/office/officeart/2005/8/layout/hierarchy3"/>
    <dgm:cxn modelId="{DB7F53F3-ADB2-4635-8D5B-E878CE471539}" type="presParOf" srcId="{1FA3B2B7-77E5-4DFE-A834-D8C75E3550A5}" destId="{597C9433-1B18-48C1-AFF3-FB60E5FE9E19}" srcOrd="0" destOrd="0" presId="urn:microsoft.com/office/officeart/2005/8/layout/hierarchy3"/>
    <dgm:cxn modelId="{1324634D-1540-4890-9D7D-2F3E3BBD1327}" type="presParOf" srcId="{1FA3B2B7-77E5-4DFE-A834-D8C75E3550A5}" destId="{1608B686-0B5F-4999-B594-514881568481}" srcOrd="1" destOrd="0" presId="urn:microsoft.com/office/officeart/2005/8/layout/hierarchy3"/>
    <dgm:cxn modelId="{6577F748-08B6-4366-BFC7-C3DEAE6B5507}" type="presParOf" srcId="{6D1495EC-68A3-4BCB-B187-0B0837F08D3D}" destId="{DD47A2FF-960E-49EA-92B8-97DD2C542837}" srcOrd="1" destOrd="0" presId="urn:microsoft.com/office/officeart/2005/8/layout/hierarchy3"/>
    <dgm:cxn modelId="{391FB132-2906-4AB0-9031-4D18AF18DE42}" type="presParOf" srcId="{DD47A2FF-960E-49EA-92B8-97DD2C542837}" destId="{86D49F24-6483-401C-A135-DCCF8359554C}" srcOrd="0" destOrd="0" presId="urn:microsoft.com/office/officeart/2005/8/layout/hierarchy3"/>
    <dgm:cxn modelId="{1F07AE9D-7216-408D-B56E-A90BFCCE026E}" type="presParOf" srcId="{DD47A2FF-960E-49EA-92B8-97DD2C542837}" destId="{23DE1322-95F6-43BB-9EC0-A12C1583F3BF}" srcOrd="1" destOrd="0" presId="urn:microsoft.com/office/officeart/2005/8/layout/hierarchy3"/>
    <dgm:cxn modelId="{D024229A-2224-4DA3-A1C1-1BDF99E0A892}" type="presParOf" srcId="{DD47A2FF-960E-49EA-92B8-97DD2C542837}" destId="{61CF2BFE-5866-42E3-BAEB-54948F849D6C}" srcOrd="2" destOrd="0" presId="urn:microsoft.com/office/officeart/2005/8/layout/hierarchy3"/>
    <dgm:cxn modelId="{0F7485FB-6902-4B9E-A595-68124830D3D3}" type="presParOf" srcId="{DD47A2FF-960E-49EA-92B8-97DD2C542837}" destId="{3E6052EC-3037-492B-BA68-AA0319AC5C48}" srcOrd="3" destOrd="0" presId="urn:microsoft.com/office/officeart/2005/8/layout/hierarchy3"/>
    <dgm:cxn modelId="{B2206DEF-03AE-4A6C-98DB-B84E0E64E18A}" type="presParOf" srcId="{DD47A2FF-960E-49EA-92B8-97DD2C542837}" destId="{EF32BF4C-0C87-46FC-A171-D91AF24DF4FB}" srcOrd="4" destOrd="0" presId="urn:microsoft.com/office/officeart/2005/8/layout/hierarchy3"/>
    <dgm:cxn modelId="{DE5B0DA9-0EE5-43B0-A813-D693877945D3}" type="presParOf" srcId="{DD47A2FF-960E-49EA-92B8-97DD2C542837}" destId="{0946C095-1337-4569-A4AD-C3A1C58A711D}" srcOrd="5" destOrd="0" presId="urn:microsoft.com/office/officeart/2005/8/layout/hierarchy3"/>
    <dgm:cxn modelId="{587276EC-FFA7-4F91-AA86-7723EDD919ED}" type="presParOf" srcId="{6545F4F3-2ED9-4BC0-9537-0E660FE686E9}" destId="{AABD0B3C-BB91-4E9E-91DC-A52283547503}" srcOrd="3" destOrd="0" presId="urn:microsoft.com/office/officeart/2005/8/layout/hierarchy3"/>
    <dgm:cxn modelId="{6D52FE6F-ED98-4207-99A3-5FD298220EA2}" type="presParOf" srcId="{AABD0B3C-BB91-4E9E-91DC-A52283547503}" destId="{E834FA94-1D84-47B6-AEBE-076AC8A2699D}" srcOrd="0" destOrd="0" presId="urn:microsoft.com/office/officeart/2005/8/layout/hierarchy3"/>
    <dgm:cxn modelId="{D7763634-D672-40DA-ABA2-2B02010CF648}" type="presParOf" srcId="{E834FA94-1D84-47B6-AEBE-076AC8A2699D}" destId="{12BBFCAE-6A29-435F-A05E-11707FCE014B}" srcOrd="0" destOrd="0" presId="urn:microsoft.com/office/officeart/2005/8/layout/hierarchy3"/>
    <dgm:cxn modelId="{0DA6F0A1-9A4E-4CF5-AB3F-CF7C11BB064D}" type="presParOf" srcId="{E834FA94-1D84-47B6-AEBE-076AC8A2699D}" destId="{015B0039-0E6C-4ED9-A009-D5663684492A}" srcOrd="1" destOrd="0" presId="urn:microsoft.com/office/officeart/2005/8/layout/hierarchy3"/>
    <dgm:cxn modelId="{E482D573-7CEC-4409-AF11-6534A937D145}" type="presParOf" srcId="{AABD0B3C-BB91-4E9E-91DC-A52283547503}" destId="{87618B9E-C9E7-4A8D-8138-5EF752BC4AAD}" srcOrd="1" destOrd="0" presId="urn:microsoft.com/office/officeart/2005/8/layout/hierarchy3"/>
    <dgm:cxn modelId="{7947D1E3-305B-4B80-AA55-871DDA7AF0B8}" type="presParOf" srcId="{87618B9E-C9E7-4A8D-8138-5EF752BC4AAD}" destId="{32E881AA-5447-40BA-9853-DDFD34914958}" srcOrd="0" destOrd="0" presId="urn:microsoft.com/office/officeart/2005/8/layout/hierarchy3"/>
    <dgm:cxn modelId="{73F3165D-78F1-4DCD-B5FF-B42ED9705031}" type="presParOf" srcId="{87618B9E-C9E7-4A8D-8138-5EF752BC4AAD}" destId="{B85502CB-B603-4D76-A50F-E46115A0C3ED}" srcOrd="1" destOrd="0" presId="urn:microsoft.com/office/officeart/2005/8/layout/hierarchy3"/>
    <dgm:cxn modelId="{91FCDD3C-4551-479C-9024-9BAC250605BA}" type="presParOf" srcId="{87618B9E-C9E7-4A8D-8138-5EF752BC4AAD}" destId="{117FC167-6694-4276-9ADE-129BF990A3F4}" srcOrd="2" destOrd="0" presId="urn:microsoft.com/office/officeart/2005/8/layout/hierarchy3"/>
    <dgm:cxn modelId="{99E3EAD6-6427-4625-A467-BAB439A17E38}" type="presParOf" srcId="{87618B9E-C9E7-4A8D-8138-5EF752BC4AAD}" destId="{FE83B380-5ADC-4FC0-A7DC-8F605F8BA817}" srcOrd="3" destOrd="0" presId="urn:microsoft.com/office/officeart/2005/8/layout/hierarchy3"/>
    <dgm:cxn modelId="{A5FC9E6E-102E-4DCE-83CB-08BFD987DB92}" type="presParOf" srcId="{87618B9E-C9E7-4A8D-8138-5EF752BC4AAD}" destId="{4E7157B5-5B8D-4864-B6CC-A8B6D9F13D7E}" srcOrd="4" destOrd="0" presId="urn:microsoft.com/office/officeart/2005/8/layout/hierarchy3"/>
    <dgm:cxn modelId="{CC91CAF0-B38F-4E20-A7D5-6E5226D2B3FD}" type="presParOf" srcId="{87618B9E-C9E7-4A8D-8138-5EF752BC4AAD}" destId="{DA34EEBA-B50C-4BE9-A4E8-879DDB85D3C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E0FB32-072A-4A7A-A372-8092DC892C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3F054-668B-4ECA-8B95-C62F84F4BA1B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Sales</a:t>
          </a:r>
        </a:p>
      </dgm:t>
    </dgm:pt>
    <dgm:pt modelId="{684A5D43-7FED-45BB-B823-492AF637A7B2}" type="parTrans" cxnId="{A117FFD5-81BC-458A-A174-D5DA3ADEB422}">
      <dgm:prSet/>
      <dgm:spPr/>
      <dgm:t>
        <a:bodyPr/>
        <a:lstStyle/>
        <a:p>
          <a:endParaRPr lang="en-US"/>
        </a:p>
      </dgm:t>
    </dgm:pt>
    <dgm:pt modelId="{64B2D680-A4AE-475B-A011-510F02406DF5}" type="sibTrans" cxnId="{A117FFD5-81BC-458A-A174-D5DA3ADEB422}">
      <dgm:prSet/>
      <dgm:spPr/>
      <dgm:t>
        <a:bodyPr/>
        <a:lstStyle/>
        <a:p>
          <a:endParaRPr lang="en-US"/>
        </a:p>
      </dgm:t>
    </dgm:pt>
    <dgm:pt modelId="{FBBAFED9-954C-4C7C-A9EF-F382C3D0C2A7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Inventory</a:t>
          </a:r>
        </a:p>
      </dgm:t>
    </dgm:pt>
    <dgm:pt modelId="{E933822D-9728-49FB-9F3E-86BD951C5D89}" type="parTrans" cxnId="{833BB1A2-5E38-4B92-8F60-1D5ECF4411AE}">
      <dgm:prSet/>
      <dgm:spPr/>
      <dgm:t>
        <a:bodyPr/>
        <a:lstStyle/>
        <a:p>
          <a:endParaRPr lang="en-US"/>
        </a:p>
      </dgm:t>
    </dgm:pt>
    <dgm:pt modelId="{0FF00788-E43D-4272-9DEF-13C21DEC377C}" type="sibTrans" cxnId="{833BB1A2-5E38-4B92-8F60-1D5ECF4411AE}">
      <dgm:prSet/>
      <dgm:spPr/>
      <dgm:t>
        <a:bodyPr/>
        <a:lstStyle/>
        <a:p>
          <a:endParaRPr lang="en-US"/>
        </a:p>
      </dgm:t>
    </dgm:pt>
    <dgm:pt modelId="{8BF974EA-7EFE-4C14-94F8-01D871DC552D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Deliveries</a:t>
          </a:r>
        </a:p>
      </dgm:t>
    </dgm:pt>
    <dgm:pt modelId="{3A5C7178-BE17-46D2-951B-24393234DE3E}" type="parTrans" cxnId="{F6536099-6B55-4268-9F6F-BBA1D0F2C752}">
      <dgm:prSet/>
      <dgm:spPr/>
      <dgm:t>
        <a:bodyPr/>
        <a:lstStyle/>
        <a:p>
          <a:endParaRPr lang="en-US"/>
        </a:p>
      </dgm:t>
    </dgm:pt>
    <dgm:pt modelId="{3AD04817-4F41-40E7-934B-AA1A6E94E3DA}" type="sibTrans" cxnId="{F6536099-6B55-4268-9F6F-BBA1D0F2C752}">
      <dgm:prSet/>
      <dgm:spPr/>
      <dgm:t>
        <a:bodyPr/>
        <a:lstStyle/>
        <a:p>
          <a:endParaRPr lang="en-US"/>
        </a:p>
      </dgm:t>
    </dgm:pt>
    <dgm:pt modelId="{ECCB6634-32BC-497F-A805-B50C829B93E5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WH Inventory</a:t>
          </a:r>
        </a:p>
      </dgm:t>
    </dgm:pt>
    <dgm:pt modelId="{A825394F-0BDE-40AC-8CFA-F06CE39D9B41}" type="parTrans" cxnId="{15DF6D08-D047-4F08-A1A1-6C01CCC36FFE}">
      <dgm:prSet/>
      <dgm:spPr/>
      <dgm:t>
        <a:bodyPr/>
        <a:lstStyle/>
        <a:p>
          <a:endParaRPr lang="en-US"/>
        </a:p>
      </dgm:t>
    </dgm:pt>
    <dgm:pt modelId="{B87F0DF9-ADF9-4F58-A142-D8C2C758DCB5}" type="sibTrans" cxnId="{15DF6D08-D047-4F08-A1A1-6C01CCC36FFE}">
      <dgm:prSet/>
      <dgm:spPr/>
      <dgm:t>
        <a:bodyPr/>
        <a:lstStyle/>
        <a:p>
          <a:endParaRPr lang="en-US"/>
        </a:p>
      </dgm:t>
    </dgm:pt>
    <dgm:pt modelId="{86C096C9-C158-4F13-B979-9F693DD5EDEE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WH Deliveries</a:t>
          </a:r>
        </a:p>
      </dgm:t>
    </dgm:pt>
    <dgm:pt modelId="{37967C0D-F736-4293-8E2C-B8F0186ED342}" type="parTrans" cxnId="{0CC4C2A4-0961-4BE7-BC06-4D942FDDB424}">
      <dgm:prSet/>
      <dgm:spPr/>
      <dgm:t>
        <a:bodyPr/>
        <a:lstStyle/>
        <a:p>
          <a:endParaRPr lang="en-US"/>
        </a:p>
      </dgm:t>
    </dgm:pt>
    <dgm:pt modelId="{C3FA3B0A-2982-45B0-8778-D5CC128AE419}" type="sibTrans" cxnId="{0CC4C2A4-0961-4BE7-BC06-4D942FDDB424}">
      <dgm:prSet/>
      <dgm:spPr/>
      <dgm:t>
        <a:bodyPr/>
        <a:lstStyle/>
        <a:p>
          <a:endParaRPr lang="en-US"/>
        </a:p>
      </dgm:t>
    </dgm:pt>
    <dgm:pt modelId="{86AA5007-5AC3-4CD0-8C40-00A724B031AD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Purchase Orders</a:t>
          </a:r>
        </a:p>
      </dgm:t>
    </dgm:pt>
    <dgm:pt modelId="{ECC2DE7B-778E-4C2D-A990-E99D6694CECC}" type="parTrans" cxnId="{FAF97495-639A-43F7-8611-01112CAC589C}">
      <dgm:prSet/>
      <dgm:spPr/>
      <dgm:t>
        <a:bodyPr/>
        <a:lstStyle/>
        <a:p>
          <a:endParaRPr lang="en-US"/>
        </a:p>
      </dgm:t>
    </dgm:pt>
    <dgm:pt modelId="{884068B7-0410-4CD8-B607-754830348C92}" type="sibTrans" cxnId="{FAF97495-639A-43F7-8611-01112CAC589C}">
      <dgm:prSet/>
      <dgm:spPr/>
      <dgm:t>
        <a:bodyPr/>
        <a:lstStyle/>
        <a:p>
          <a:endParaRPr lang="en-US"/>
        </a:p>
      </dgm:t>
    </dgm:pt>
    <dgm:pt modelId="{6C4D1661-AFDF-4CAA-988D-D65EED6C489F}" type="pres">
      <dgm:prSet presAssocID="{20E0FB32-072A-4A7A-A372-8092DC892C98}" presName="Name0" presStyleCnt="0">
        <dgm:presLayoutVars>
          <dgm:dir/>
          <dgm:animLvl val="lvl"/>
          <dgm:resizeHandles/>
        </dgm:presLayoutVars>
      </dgm:prSet>
      <dgm:spPr/>
    </dgm:pt>
    <dgm:pt modelId="{D9EEE990-8F27-4EAF-82EF-81C1B28ABA76}" type="pres">
      <dgm:prSet presAssocID="{AE03F054-668B-4ECA-8B95-C62F84F4BA1B}" presName="linNode" presStyleCnt="0"/>
      <dgm:spPr/>
    </dgm:pt>
    <dgm:pt modelId="{767D67EE-068F-48D0-AA6C-452BC5643482}" type="pres">
      <dgm:prSet presAssocID="{AE03F054-668B-4ECA-8B95-C62F84F4BA1B}" presName="parentShp" presStyleLbl="node1" presStyleIdx="0" presStyleCnt="6" custScaleX="53046" custLinFactNeighborX="-15747">
        <dgm:presLayoutVars>
          <dgm:bulletEnabled val="1"/>
        </dgm:presLayoutVars>
      </dgm:prSet>
      <dgm:spPr/>
    </dgm:pt>
    <dgm:pt modelId="{FE450AFA-CE20-48F0-9301-FDB94C1DA3D5}" type="pres">
      <dgm:prSet presAssocID="{AE03F054-668B-4ECA-8B95-C62F84F4BA1B}" presName="childShp" presStyleLbl="bgAccFollowNode1" presStyleIdx="0" presStyleCnt="6" custScaleX="131333" custLinFactNeighborY="1799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E17F7BBB-CFFB-404C-B8A1-B05E6CA85CAA}" type="pres">
      <dgm:prSet presAssocID="{64B2D680-A4AE-475B-A011-510F02406DF5}" presName="spacing" presStyleCnt="0"/>
      <dgm:spPr/>
    </dgm:pt>
    <dgm:pt modelId="{F0002B7A-F647-4322-8345-629C8D0E6CD6}" type="pres">
      <dgm:prSet presAssocID="{FBBAFED9-954C-4C7C-A9EF-F382C3D0C2A7}" presName="linNode" presStyleCnt="0"/>
      <dgm:spPr/>
    </dgm:pt>
    <dgm:pt modelId="{3C0BDED5-5D89-4F07-ACBE-B3332D109F21}" type="pres">
      <dgm:prSet presAssocID="{FBBAFED9-954C-4C7C-A9EF-F382C3D0C2A7}" presName="parentShp" presStyleLbl="node1" presStyleIdx="1" presStyleCnt="6" custScaleX="53046" custLinFactNeighborX="-15747">
        <dgm:presLayoutVars>
          <dgm:bulletEnabled val="1"/>
        </dgm:presLayoutVars>
      </dgm:prSet>
      <dgm:spPr/>
    </dgm:pt>
    <dgm:pt modelId="{E283664D-9EBB-480D-B5D8-E2B3E1D30251}" type="pres">
      <dgm:prSet presAssocID="{FBBAFED9-954C-4C7C-A9EF-F382C3D0C2A7}" presName="childShp" presStyleLbl="bgAccFollowNode1" presStyleIdx="1" presStyleCnt="6" custScaleX="131333" custLinFactNeighborY="1799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04D4F81E-B269-470C-A758-806EDCE0C25A}" type="pres">
      <dgm:prSet presAssocID="{0FF00788-E43D-4272-9DEF-13C21DEC377C}" presName="spacing" presStyleCnt="0"/>
      <dgm:spPr/>
    </dgm:pt>
    <dgm:pt modelId="{C26B9C83-796F-4371-960A-10D0DB137C2B}" type="pres">
      <dgm:prSet presAssocID="{8BF974EA-7EFE-4C14-94F8-01D871DC552D}" presName="linNode" presStyleCnt="0"/>
      <dgm:spPr/>
    </dgm:pt>
    <dgm:pt modelId="{F8893602-53BE-4BE9-BB1A-1541780A5D6A}" type="pres">
      <dgm:prSet presAssocID="{8BF974EA-7EFE-4C14-94F8-01D871DC552D}" presName="parentShp" presStyleLbl="node1" presStyleIdx="2" presStyleCnt="6" custScaleX="53046" custLinFactNeighborX="-15747">
        <dgm:presLayoutVars>
          <dgm:bulletEnabled val="1"/>
        </dgm:presLayoutVars>
      </dgm:prSet>
      <dgm:spPr/>
    </dgm:pt>
    <dgm:pt modelId="{4B390BB1-8D52-4B68-A31E-2AFFCFAA1946}" type="pres">
      <dgm:prSet presAssocID="{8BF974EA-7EFE-4C14-94F8-01D871DC552D}" presName="childShp" presStyleLbl="bgAccFollowNode1" presStyleIdx="2" presStyleCnt="6" custScaleX="13133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6F90E496-4992-4235-AC30-07E18DCAA7D7}" type="pres">
      <dgm:prSet presAssocID="{3AD04817-4F41-40E7-934B-AA1A6E94E3DA}" presName="spacing" presStyleCnt="0"/>
      <dgm:spPr/>
    </dgm:pt>
    <dgm:pt modelId="{411CA290-64AD-4E4F-94FB-F64048E4BF17}" type="pres">
      <dgm:prSet presAssocID="{ECCB6634-32BC-497F-A805-B50C829B93E5}" presName="linNode" presStyleCnt="0"/>
      <dgm:spPr/>
    </dgm:pt>
    <dgm:pt modelId="{6933D4D1-3C1F-4F90-8D0F-16FCFCBA0209}" type="pres">
      <dgm:prSet presAssocID="{ECCB6634-32BC-497F-A805-B50C829B93E5}" presName="parentShp" presStyleLbl="node1" presStyleIdx="3" presStyleCnt="6" custScaleX="53046" custLinFactNeighborX="-15747">
        <dgm:presLayoutVars>
          <dgm:bulletEnabled val="1"/>
        </dgm:presLayoutVars>
      </dgm:prSet>
      <dgm:spPr/>
    </dgm:pt>
    <dgm:pt modelId="{B718B78C-06FE-4DE8-A539-903AB61E402F}" type="pres">
      <dgm:prSet presAssocID="{ECCB6634-32BC-497F-A805-B50C829B93E5}" presName="childShp" presStyleLbl="bgAccFollowNode1" presStyleIdx="3" presStyleCnt="6" custScaleX="13133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FF163B38-3C32-4E9A-A9E0-636BFC42A6CC}" type="pres">
      <dgm:prSet presAssocID="{B87F0DF9-ADF9-4F58-A142-D8C2C758DCB5}" presName="spacing" presStyleCnt="0"/>
      <dgm:spPr/>
    </dgm:pt>
    <dgm:pt modelId="{805202C0-62CC-4314-B714-B99F57AC75AC}" type="pres">
      <dgm:prSet presAssocID="{86C096C9-C158-4F13-B979-9F693DD5EDEE}" presName="linNode" presStyleCnt="0"/>
      <dgm:spPr/>
    </dgm:pt>
    <dgm:pt modelId="{C6D4F740-A13E-4D31-9CB2-985935C34C31}" type="pres">
      <dgm:prSet presAssocID="{86C096C9-C158-4F13-B979-9F693DD5EDEE}" presName="parentShp" presStyleLbl="node1" presStyleIdx="4" presStyleCnt="6" custScaleX="53046" custLinFactNeighborX="-15747">
        <dgm:presLayoutVars>
          <dgm:bulletEnabled val="1"/>
        </dgm:presLayoutVars>
      </dgm:prSet>
      <dgm:spPr/>
    </dgm:pt>
    <dgm:pt modelId="{B0F5B537-A24A-41DF-95D7-0F5ADAD04925}" type="pres">
      <dgm:prSet presAssocID="{86C096C9-C158-4F13-B979-9F693DD5EDEE}" presName="childShp" presStyleLbl="bgAccFollowNode1" presStyleIdx="4" presStyleCnt="6" custScaleX="13133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08D6A943-15F6-41F9-89B0-3194FBBDEC0F}" type="pres">
      <dgm:prSet presAssocID="{C3FA3B0A-2982-45B0-8778-D5CC128AE419}" presName="spacing" presStyleCnt="0"/>
      <dgm:spPr/>
    </dgm:pt>
    <dgm:pt modelId="{E32F28DC-8A0A-4339-AB1D-CDEA9E4E9DA0}" type="pres">
      <dgm:prSet presAssocID="{86AA5007-5AC3-4CD0-8C40-00A724B031AD}" presName="linNode" presStyleCnt="0"/>
      <dgm:spPr/>
    </dgm:pt>
    <dgm:pt modelId="{99D9CC93-815C-4464-B6A1-1A70362CAC91}" type="pres">
      <dgm:prSet presAssocID="{86AA5007-5AC3-4CD0-8C40-00A724B031AD}" presName="parentShp" presStyleLbl="node1" presStyleIdx="5" presStyleCnt="6" custScaleX="53046" custLinFactNeighborX="-15747">
        <dgm:presLayoutVars>
          <dgm:bulletEnabled val="1"/>
        </dgm:presLayoutVars>
      </dgm:prSet>
      <dgm:spPr/>
    </dgm:pt>
    <dgm:pt modelId="{83546E0A-E44B-44C8-A15B-E29A0315ECFC}" type="pres">
      <dgm:prSet presAssocID="{86AA5007-5AC3-4CD0-8C40-00A724B031AD}" presName="childShp" presStyleLbl="bgAccFollowNode1" presStyleIdx="5" presStyleCnt="6" custScaleX="131333" custLinFactNeighborX="-1001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08E54906-0CB7-4571-A9DE-703ACF962EB4}" type="presOf" srcId="{20E0FB32-072A-4A7A-A372-8092DC892C98}" destId="{6C4D1661-AFDF-4CAA-988D-D65EED6C489F}" srcOrd="0" destOrd="0" presId="urn:microsoft.com/office/officeart/2005/8/layout/vList6"/>
    <dgm:cxn modelId="{15DF6D08-D047-4F08-A1A1-6C01CCC36FFE}" srcId="{20E0FB32-072A-4A7A-A372-8092DC892C98}" destId="{ECCB6634-32BC-497F-A805-B50C829B93E5}" srcOrd="3" destOrd="0" parTransId="{A825394F-0BDE-40AC-8CFA-F06CE39D9B41}" sibTransId="{B87F0DF9-ADF9-4F58-A142-D8C2C758DCB5}"/>
    <dgm:cxn modelId="{FD289E14-E4E1-420C-A673-145727098B6D}" type="presOf" srcId="{AE03F054-668B-4ECA-8B95-C62F84F4BA1B}" destId="{767D67EE-068F-48D0-AA6C-452BC5643482}" srcOrd="0" destOrd="0" presId="urn:microsoft.com/office/officeart/2005/8/layout/vList6"/>
    <dgm:cxn modelId="{F502DB57-044B-4FAA-8E57-335CA85E2379}" type="presOf" srcId="{8BF974EA-7EFE-4C14-94F8-01D871DC552D}" destId="{F8893602-53BE-4BE9-BB1A-1541780A5D6A}" srcOrd="0" destOrd="0" presId="urn:microsoft.com/office/officeart/2005/8/layout/vList6"/>
    <dgm:cxn modelId="{5BCBE958-F083-48F0-B081-997FA46CDC95}" type="presOf" srcId="{86AA5007-5AC3-4CD0-8C40-00A724B031AD}" destId="{99D9CC93-815C-4464-B6A1-1A70362CAC91}" srcOrd="0" destOrd="0" presId="urn:microsoft.com/office/officeart/2005/8/layout/vList6"/>
    <dgm:cxn modelId="{FAF97495-639A-43F7-8611-01112CAC589C}" srcId="{20E0FB32-072A-4A7A-A372-8092DC892C98}" destId="{86AA5007-5AC3-4CD0-8C40-00A724B031AD}" srcOrd="5" destOrd="0" parTransId="{ECC2DE7B-778E-4C2D-A990-E99D6694CECC}" sibTransId="{884068B7-0410-4CD8-B607-754830348C92}"/>
    <dgm:cxn modelId="{F6536099-6B55-4268-9F6F-BBA1D0F2C752}" srcId="{20E0FB32-072A-4A7A-A372-8092DC892C98}" destId="{8BF974EA-7EFE-4C14-94F8-01D871DC552D}" srcOrd="2" destOrd="0" parTransId="{3A5C7178-BE17-46D2-951B-24393234DE3E}" sibTransId="{3AD04817-4F41-40E7-934B-AA1A6E94E3DA}"/>
    <dgm:cxn modelId="{833BB1A2-5E38-4B92-8F60-1D5ECF4411AE}" srcId="{20E0FB32-072A-4A7A-A372-8092DC892C98}" destId="{FBBAFED9-954C-4C7C-A9EF-F382C3D0C2A7}" srcOrd="1" destOrd="0" parTransId="{E933822D-9728-49FB-9F3E-86BD951C5D89}" sibTransId="{0FF00788-E43D-4272-9DEF-13C21DEC377C}"/>
    <dgm:cxn modelId="{0CC4C2A4-0961-4BE7-BC06-4D942FDDB424}" srcId="{20E0FB32-072A-4A7A-A372-8092DC892C98}" destId="{86C096C9-C158-4F13-B979-9F693DD5EDEE}" srcOrd="4" destOrd="0" parTransId="{37967C0D-F736-4293-8E2C-B8F0186ED342}" sibTransId="{C3FA3B0A-2982-45B0-8778-D5CC128AE419}"/>
    <dgm:cxn modelId="{293DB6A9-D971-47D6-A2BB-726D0BA90A02}" type="presOf" srcId="{FBBAFED9-954C-4C7C-A9EF-F382C3D0C2A7}" destId="{3C0BDED5-5D89-4F07-ACBE-B3332D109F21}" srcOrd="0" destOrd="0" presId="urn:microsoft.com/office/officeart/2005/8/layout/vList6"/>
    <dgm:cxn modelId="{1A41BDCF-0513-4DE5-8D1D-A01E0072B74E}" type="presOf" srcId="{86C096C9-C158-4F13-B979-9F693DD5EDEE}" destId="{C6D4F740-A13E-4D31-9CB2-985935C34C31}" srcOrd="0" destOrd="0" presId="urn:microsoft.com/office/officeart/2005/8/layout/vList6"/>
    <dgm:cxn modelId="{A117FFD5-81BC-458A-A174-D5DA3ADEB422}" srcId="{20E0FB32-072A-4A7A-A372-8092DC892C98}" destId="{AE03F054-668B-4ECA-8B95-C62F84F4BA1B}" srcOrd="0" destOrd="0" parTransId="{684A5D43-7FED-45BB-B823-492AF637A7B2}" sibTransId="{64B2D680-A4AE-475B-A011-510F02406DF5}"/>
    <dgm:cxn modelId="{F66E22DB-6259-4F37-915E-636C143134CD}" type="presOf" srcId="{ECCB6634-32BC-497F-A805-B50C829B93E5}" destId="{6933D4D1-3C1F-4F90-8D0F-16FCFCBA0209}" srcOrd="0" destOrd="0" presId="urn:microsoft.com/office/officeart/2005/8/layout/vList6"/>
    <dgm:cxn modelId="{878E51FA-A8E9-4968-B29D-417C52222592}" type="presParOf" srcId="{6C4D1661-AFDF-4CAA-988D-D65EED6C489F}" destId="{D9EEE990-8F27-4EAF-82EF-81C1B28ABA76}" srcOrd="0" destOrd="0" presId="urn:microsoft.com/office/officeart/2005/8/layout/vList6"/>
    <dgm:cxn modelId="{F1AD02C3-43EB-4D38-876C-5E0D8CB22CF6}" type="presParOf" srcId="{D9EEE990-8F27-4EAF-82EF-81C1B28ABA76}" destId="{767D67EE-068F-48D0-AA6C-452BC5643482}" srcOrd="0" destOrd="0" presId="urn:microsoft.com/office/officeart/2005/8/layout/vList6"/>
    <dgm:cxn modelId="{245C7AFD-8EDF-41FF-AA33-D1D910154733}" type="presParOf" srcId="{D9EEE990-8F27-4EAF-82EF-81C1B28ABA76}" destId="{FE450AFA-CE20-48F0-9301-FDB94C1DA3D5}" srcOrd="1" destOrd="0" presId="urn:microsoft.com/office/officeart/2005/8/layout/vList6"/>
    <dgm:cxn modelId="{CDF78171-6F7E-41EB-AB34-864E2D0831DC}" type="presParOf" srcId="{6C4D1661-AFDF-4CAA-988D-D65EED6C489F}" destId="{E17F7BBB-CFFB-404C-B8A1-B05E6CA85CAA}" srcOrd="1" destOrd="0" presId="urn:microsoft.com/office/officeart/2005/8/layout/vList6"/>
    <dgm:cxn modelId="{262AD99E-921F-4695-BD09-D132FAFC48CD}" type="presParOf" srcId="{6C4D1661-AFDF-4CAA-988D-D65EED6C489F}" destId="{F0002B7A-F647-4322-8345-629C8D0E6CD6}" srcOrd="2" destOrd="0" presId="urn:microsoft.com/office/officeart/2005/8/layout/vList6"/>
    <dgm:cxn modelId="{CB83A05E-DFFE-469E-95AC-1DFE3EEF42A3}" type="presParOf" srcId="{F0002B7A-F647-4322-8345-629C8D0E6CD6}" destId="{3C0BDED5-5D89-4F07-ACBE-B3332D109F21}" srcOrd="0" destOrd="0" presId="urn:microsoft.com/office/officeart/2005/8/layout/vList6"/>
    <dgm:cxn modelId="{EBC3159D-E65E-46DA-9187-AB1852BD17F5}" type="presParOf" srcId="{F0002B7A-F647-4322-8345-629C8D0E6CD6}" destId="{E283664D-9EBB-480D-B5D8-E2B3E1D30251}" srcOrd="1" destOrd="0" presId="urn:microsoft.com/office/officeart/2005/8/layout/vList6"/>
    <dgm:cxn modelId="{2C92117F-8A30-465C-BB7B-E2C2DF2FA5CE}" type="presParOf" srcId="{6C4D1661-AFDF-4CAA-988D-D65EED6C489F}" destId="{04D4F81E-B269-470C-A758-806EDCE0C25A}" srcOrd="3" destOrd="0" presId="urn:microsoft.com/office/officeart/2005/8/layout/vList6"/>
    <dgm:cxn modelId="{8B28990A-F4F8-44D8-B42D-13F21D2F3BA2}" type="presParOf" srcId="{6C4D1661-AFDF-4CAA-988D-D65EED6C489F}" destId="{C26B9C83-796F-4371-960A-10D0DB137C2B}" srcOrd="4" destOrd="0" presId="urn:microsoft.com/office/officeart/2005/8/layout/vList6"/>
    <dgm:cxn modelId="{EF9FB4B2-1BBF-49B3-BAE8-9C45D7DBDD02}" type="presParOf" srcId="{C26B9C83-796F-4371-960A-10D0DB137C2B}" destId="{F8893602-53BE-4BE9-BB1A-1541780A5D6A}" srcOrd="0" destOrd="0" presId="urn:microsoft.com/office/officeart/2005/8/layout/vList6"/>
    <dgm:cxn modelId="{067F4C62-E245-4CA3-8AC7-9B4D79698D46}" type="presParOf" srcId="{C26B9C83-796F-4371-960A-10D0DB137C2B}" destId="{4B390BB1-8D52-4B68-A31E-2AFFCFAA1946}" srcOrd="1" destOrd="0" presId="urn:microsoft.com/office/officeart/2005/8/layout/vList6"/>
    <dgm:cxn modelId="{5C513B4A-929B-4DAF-9C20-3111C63986D3}" type="presParOf" srcId="{6C4D1661-AFDF-4CAA-988D-D65EED6C489F}" destId="{6F90E496-4992-4235-AC30-07E18DCAA7D7}" srcOrd="5" destOrd="0" presId="urn:microsoft.com/office/officeart/2005/8/layout/vList6"/>
    <dgm:cxn modelId="{2DCB17CC-EB6E-415E-86BE-1BBF96B3F98B}" type="presParOf" srcId="{6C4D1661-AFDF-4CAA-988D-D65EED6C489F}" destId="{411CA290-64AD-4E4F-94FB-F64048E4BF17}" srcOrd="6" destOrd="0" presId="urn:microsoft.com/office/officeart/2005/8/layout/vList6"/>
    <dgm:cxn modelId="{C594B4C5-98CA-44AB-A210-67336AF59DCF}" type="presParOf" srcId="{411CA290-64AD-4E4F-94FB-F64048E4BF17}" destId="{6933D4D1-3C1F-4F90-8D0F-16FCFCBA0209}" srcOrd="0" destOrd="0" presId="urn:microsoft.com/office/officeart/2005/8/layout/vList6"/>
    <dgm:cxn modelId="{299BD31C-6C4D-44CC-BFA9-5161A549D5A6}" type="presParOf" srcId="{411CA290-64AD-4E4F-94FB-F64048E4BF17}" destId="{B718B78C-06FE-4DE8-A539-903AB61E402F}" srcOrd="1" destOrd="0" presId="urn:microsoft.com/office/officeart/2005/8/layout/vList6"/>
    <dgm:cxn modelId="{78DDE40E-C30C-4A4B-A5ED-54E5AE28AAB5}" type="presParOf" srcId="{6C4D1661-AFDF-4CAA-988D-D65EED6C489F}" destId="{FF163B38-3C32-4E9A-A9E0-636BFC42A6CC}" srcOrd="7" destOrd="0" presId="urn:microsoft.com/office/officeart/2005/8/layout/vList6"/>
    <dgm:cxn modelId="{C1161A80-8586-4555-A331-E64B46E3E6E2}" type="presParOf" srcId="{6C4D1661-AFDF-4CAA-988D-D65EED6C489F}" destId="{805202C0-62CC-4314-B714-B99F57AC75AC}" srcOrd="8" destOrd="0" presId="urn:microsoft.com/office/officeart/2005/8/layout/vList6"/>
    <dgm:cxn modelId="{FAB75EC0-FB3F-4E03-A6EC-E024B52E5188}" type="presParOf" srcId="{805202C0-62CC-4314-B714-B99F57AC75AC}" destId="{C6D4F740-A13E-4D31-9CB2-985935C34C31}" srcOrd="0" destOrd="0" presId="urn:microsoft.com/office/officeart/2005/8/layout/vList6"/>
    <dgm:cxn modelId="{D40AF957-672D-4F40-B702-0902154305DC}" type="presParOf" srcId="{805202C0-62CC-4314-B714-B99F57AC75AC}" destId="{B0F5B537-A24A-41DF-95D7-0F5ADAD04925}" srcOrd="1" destOrd="0" presId="urn:microsoft.com/office/officeart/2005/8/layout/vList6"/>
    <dgm:cxn modelId="{5A5CD5B9-5F80-4561-9B13-6512431EBCB5}" type="presParOf" srcId="{6C4D1661-AFDF-4CAA-988D-D65EED6C489F}" destId="{08D6A943-15F6-41F9-89B0-3194FBBDEC0F}" srcOrd="9" destOrd="0" presId="urn:microsoft.com/office/officeart/2005/8/layout/vList6"/>
    <dgm:cxn modelId="{024EFE00-E8E8-4081-A7FC-B6FC10AED91D}" type="presParOf" srcId="{6C4D1661-AFDF-4CAA-988D-D65EED6C489F}" destId="{E32F28DC-8A0A-4339-AB1D-CDEA9E4E9DA0}" srcOrd="10" destOrd="0" presId="urn:microsoft.com/office/officeart/2005/8/layout/vList6"/>
    <dgm:cxn modelId="{53EE92BD-E91F-49AD-B2F1-A5BE22D2D4DD}" type="presParOf" srcId="{E32F28DC-8A0A-4339-AB1D-CDEA9E4E9DA0}" destId="{99D9CC93-815C-4464-B6A1-1A70362CAC91}" srcOrd="0" destOrd="0" presId="urn:microsoft.com/office/officeart/2005/8/layout/vList6"/>
    <dgm:cxn modelId="{C90D862D-6976-468E-ACFE-688B31AC2831}" type="presParOf" srcId="{E32F28DC-8A0A-4339-AB1D-CDEA9E4E9DA0}" destId="{83546E0A-E44B-44C8-A15B-E29A0315ECF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419044-EAA0-4BD4-866A-8D7856ADBD49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22D6B8-8A80-4B54-932A-10DC665E8CE6}">
      <dgm:prSet phldrT="[Text]"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1300" b="1" dirty="0"/>
            <a:t>Date</a:t>
          </a:r>
        </a:p>
      </dgm:t>
    </dgm:pt>
    <dgm:pt modelId="{5DD0FA86-A653-4F8E-BA82-D4E46A796F7E}" type="parTrans" cxnId="{2C4158D8-2738-48D7-9796-58D4138FAF3C}">
      <dgm:prSet/>
      <dgm:spPr/>
      <dgm:t>
        <a:bodyPr/>
        <a:lstStyle/>
        <a:p>
          <a:endParaRPr lang="en-US"/>
        </a:p>
      </dgm:t>
    </dgm:pt>
    <dgm:pt modelId="{2AAA5742-8196-4ACA-811F-CE3D76931022}" type="sibTrans" cxnId="{2C4158D8-2738-48D7-9796-58D4138FAF3C}">
      <dgm:prSet/>
      <dgm:spPr/>
      <dgm:t>
        <a:bodyPr/>
        <a:lstStyle/>
        <a:p>
          <a:endParaRPr lang="en-US"/>
        </a:p>
      </dgm:t>
    </dgm:pt>
    <dgm:pt modelId="{0DA9F167-F6B9-47A8-B442-5545BA77F954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</a:p>
      </dgm:t>
    </dgm:pt>
    <dgm:pt modelId="{34F2E249-466B-46B1-9DC7-4AD3F56B4659}" type="parTrans" cxnId="{52BB65D5-1AC4-4587-966B-CAF8C9B7C441}">
      <dgm:prSet/>
      <dgm:spPr/>
      <dgm:t>
        <a:bodyPr/>
        <a:lstStyle/>
        <a:p>
          <a:endParaRPr lang="en-US"/>
        </a:p>
      </dgm:t>
    </dgm:pt>
    <dgm:pt modelId="{AAC8E73F-97AD-4D99-9542-0F60C17F2C22}" type="sibTrans" cxnId="{52BB65D5-1AC4-4587-966B-CAF8C9B7C441}">
      <dgm:prSet/>
      <dgm:spPr/>
      <dgm:t>
        <a:bodyPr/>
        <a:lstStyle/>
        <a:p>
          <a:endParaRPr lang="en-US"/>
        </a:p>
      </dgm:t>
    </dgm:pt>
    <dgm:pt modelId="{62661265-3725-4D9B-878E-D6BCDF48CAE1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946EB8B-86F1-4C3F-B3DE-8213B80C8E71}" type="parTrans" cxnId="{CD7C8A6E-4F4F-4195-B276-293690892341}">
      <dgm:prSet/>
      <dgm:spPr/>
      <dgm:t>
        <a:bodyPr/>
        <a:lstStyle/>
        <a:p>
          <a:endParaRPr lang="en-US"/>
        </a:p>
      </dgm:t>
    </dgm:pt>
    <dgm:pt modelId="{A848051F-AA82-44D0-9040-368B80EEB94C}" type="sibTrans" cxnId="{CD7C8A6E-4F4F-4195-B276-293690892341}">
      <dgm:prSet/>
      <dgm:spPr/>
      <dgm:t>
        <a:bodyPr/>
        <a:lstStyle/>
        <a:p>
          <a:endParaRPr lang="en-US"/>
        </a:p>
      </dgm:t>
    </dgm:pt>
    <dgm:pt modelId="{33B01910-B80A-46D4-B91A-9051C5B24C2B}">
      <dgm:prSet phldrT="[Text]"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1300" b="1" dirty="0"/>
            <a:t>Product</a:t>
          </a:r>
        </a:p>
      </dgm:t>
    </dgm:pt>
    <dgm:pt modelId="{9D21239F-0A5D-47B4-93FE-AA2FAAEAFFAD}" type="parTrans" cxnId="{25907FC4-B72A-4FCF-81E2-A6E162F84896}">
      <dgm:prSet/>
      <dgm:spPr/>
      <dgm:t>
        <a:bodyPr/>
        <a:lstStyle/>
        <a:p>
          <a:endParaRPr lang="en-US"/>
        </a:p>
      </dgm:t>
    </dgm:pt>
    <dgm:pt modelId="{885F55BC-67B7-4C92-AABD-A132A59A3FF1}" type="sibTrans" cxnId="{25907FC4-B72A-4FCF-81E2-A6E162F84896}">
      <dgm:prSet/>
      <dgm:spPr/>
      <dgm:t>
        <a:bodyPr/>
        <a:lstStyle/>
        <a:p>
          <a:endParaRPr lang="en-US"/>
        </a:p>
      </dgm:t>
    </dgm:pt>
    <dgm:pt modelId="{336AB497-54BF-4CA7-8286-3CB200A8A7B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C244F448-260C-4B7E-8DD3-FB6ECD73AC02}" type="parTrans" cxnId="{A75AACB3-92E0-4861-BE15-D9E34C00FFD8}">
      <dgm:prSet/>
      <dgm:spPr/>
      <dgm:t>
        <a:bodyPr/>
        <a:lstStyle/>
        <a:p>
          <a:endParaRPr lang="en-US"/>
        </a:p>
      </dgm:t>
    </dgm:pt>
    <dgm:pt modelId="{C6D84CA9-5918-49EA-92BD-3F66D779A2E8}" type="sibTrans" cxnId="{A75AACB3-92E0-4861-BE15-D9E34C00FFD8}">
      <dgm:prSet/>
      <dgm:spPr/>
      <dgm:t>
        <a:bodyPr/>
        <a:lstStyle/>
        <a:p>
          <a:endParaRPr lang="en-US"/>
        </a:p>
      </dgm:t>
    </dgm:pt>
    <dgm:pt modelId="{38CE2884-752D-40C0-8440-6201D708D76F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13E98D4-DF27-4A9A-9F45-41869A3CD9E9}" type="parTrans" cxnId="{CEDEF27A-51CE-4461-A07C-3DCA24DC19CB}">
      <dgm:prSet/>
      <dgm:spPr/>
      <dgm:t>
        <a:bodyPr/>
        <a:lstStyle/>
        <a:p>
          <a:endParaRPr lang="en-US"/>
        </a:p>
      </dgm:t>
    </dgm:pt>
    <dgm:pt modelId="{5AE9BF15-FA5F-4750-9219-002F6DC6295A}" type="sibTrans" cxnId="{CEDEF27A-51CE-4461-A07C-3DCA24DC19CB}">
      <dgm:prSet/>
      <dgm:spPr/>
      <dgm:t>
        <a:bodyPr/>
        <a:lstStyle/>
        <a:p>
          <a:endParaRPr lang="en-US"/>
        </a:p>
      </dgm:t>
    </dgm:pt>
    <dgm:pt modelId="{585CF8A7-E53F-48B4-B221-98D10183ECBB}">
      <dgm:prSet phldrT="[Text]"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1300" b="1" dirty="0"/>
            <a:t>Store</a:t>
          </a:r>
        </a:p>
      </dgm:t>
    </dgm:pt>
    <dgm:pt modelId="{D78DE0C3-DBD1-499E-AE83-6A24F5C3C8B8}" type="parTrans" cxnId="{B269576D-5E61-4F79-A86F-249C964A813C}">
      <dgm:prSet/>
      <dgm:spPr/>
      <dgm:t>
        <a:bodyPr/>
        <a:lstStyle/>
        <a:p>
          <a:endParaRPr lang="en-US"/>
        </a:p>
      </dgm:t>
    </dgm:pt>
    <dgm:pt modelId="{E8D8BBFA-5AAC-45EB-BC60-A25CB3DE4023}" type="sibTrans" cxnId="{B269576D-5E61-4F79-A86F-249C964A813C}">
      <dgm:prSet/>
      <dgm:spPr/>
      <dgm:t>
        <a:bodyPr/>
        <a:lstStyle/>
        <a:p>
          <a:endParaRPr lang="en-US"/>
        </a:p>
      </dgm:t>
    </dgm:pt>
    <dgm:pt modelId="{768896FE-A0B3-4277-B32B-4B35B521D805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49F020D-D659-42D2-97B0-1D8897CF3D2B}" type="parTrans" cxnId="{5E6D25CD-0EB3-48AF-880F-6752492DB7EC}">
      <dgm:prSet/>
      <dgm:spPr/>
      <dgm:t>
        <a:bodyPr/>
        <a:lstStyle/>
        <a:p>
          <a:endParaRPr lang="en-US"/>
        </a:p>
      </dgm:t>
    </dgm:pt>
    <dgm:pt modelId="{530DEC12-822C-47E6-9288-9DD9A9F3CDD1}" type="sibTrans" cxnId="{5E6D25CD-0EB3-48AF-880F-6752492DB7EC}">
      <dgm:prSet/>
      <dgm:spPr/>
      <dgm:t>
        <a:bodyPr/>
        <a:lstStyle/>
        <a:p>
          <a:endParaRPr lang="en-US"/>
        </a:p>
      </dgm:t>
    </dgm:pt>
    <dgm:pt modelId="{6562D68D-EC91-4900-8BDD-EF24F5C530ED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D9BAFFA-D884-47A1-90B6-022FD2A63D4C}" type="parTrans" cxnId="{E229B42A-ED62-4D0D-B4AD-84307F94FA16}">
      <dgm:prSet/>
      <dgm:spPr/>
      <dgm:t>
        <a:bodyPr/>
        <a:lstStyle/>
        <a:p>
          <a:endParaRPr lang="en-US"/>
        </a:p>
      </dgm:t>
    </dgm:pt>
    <dgm:pt modelId="{4E6A9492-164F-4CC5-B5F1-935441383983}" type="sibTrans" cxnId="{E229B42A-ED62-4D0D-B4AD-84307F94FA16}">
      <dgm:prSet/>
      <dgm:spPr/>
      <dgm:t>
        <a:bodyPr/>
        <a:lstStyle/>
        <a:p>
          <a:endParaRPr lang="en-US"/>
        </a:p>
      </dgm:t>
    </dgm:pt>
    <dgm:pt modelId="{7A9784CC-5BD4-470B-8BD2-B3D387891680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B689D6CF-66A9-4B83-B57A-73C03E6F4189}" type="parTrans" cxnId="{D602B677-9597-4552-9D16-71B1523A6952}">
      <dgm:prSet/>
      <dgm:spPr/>
      <dgm:t>
        <a:bodyPr/>
        <a:lstStyle/>
        <a:p>
          <a:endParaRPr lang="en-US"/>
        </a:p>
      </dgm:t>
    </dgm:pt>
    <dgm:pt modelId="{2EA0FC47-844E-44E8-BBC5-9AC7E23C352F}" type="sibTrans" cxnId="{D602B677-9597-4552-9D16-71B1523A6952}">
      <dgm:prSet/>
      <dgm:spPr/>
      <dgm:t>
        <a:bodyPr/>
        <a:lstStyle/>
        <a:p>
          <a:endParaRPr lang="en-US"/>
        </a:p>
      </dgm:t>
    </dgm:pt>
    <dgm:pt modelId="{529CE23C-9BF2-4D73-A158-CEB40A0F9F72}">
      <dgm:prSet phldrT="[Text]" custT="1"/>
      <dgm:spPr>
        <a:solidFill>
          <a:srgbClr val="F67132"/>
        </a:solidFill>
        <a:ln w="28575">
          <a:solidFill>
            <a:srgbClr val="24323E"/>
          </a:solidFill>
        </a:ln>
      </dgm:spPr>
      <dgm:t>
        <a:bodyPr/>
        <a:lstStyle/>
        <a:p>
          <a:r>
            <a:rPr lang="en-US" sz="1300" b="1" dirty="0"/>
            <a:t>Promotion</a:t>
          </a:r>
        </a:p>
      </dgm:t>
    </dgm:pt>
    <dgm:pt modelId="{4D02B30D-4F8D-4036-943B-8B3C7E149FE9}" type="parTrans" cxnId="{5944DE51-C9FB-4CE6-958F-124AB88D775A}">
      <dgm:prSet/>
      <dgm:spPr/>
      <dgm:t>
        <a:bodyPr/>
        <a:lstStyle/>
        <a:p>
          <a:endParaRPr lang="en-US"/>
        </a:p>
      </dgm:t>
    </dgm:pt>
    <dgm:pt modelId="{4BF5FB26-7591-40F0-8B0A-166309C5028C}" type="sibTrans" cxnId="{5944DE51-C9FB-4CE6-958F-124AB88D775A}">
      <dgm:prSet/>
      <dgm:spPr/>
      <dgm:t>
        <a:bodyPr/>
        <a:lstStyle/>
        <a:p>
          <a:endParaRPr lang="en-US"/>
        </a:p>
      </dgm:t>
    </dgm:pt>
    <dgm:pt modelId="{46053AEB-2942-4DC8-A0BB-19C42BE0BE14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BD9CAE4A-F4D4-417A-A316-4E62DE5EDC33}" type="parTrans" cxnId="{31253D7F-BD1F-4F1C-A8A9-EF2C2F6C0042}">
      <dgm:prSet/>
      <dgm:spPr/>
      <dgm:t>
        <a:bodyPr/>
        <a:lstStyle/>
        <a:p>
          <a:endParaRPr lang="en-US"/>
        </a:p>
      </dgm:t>
    </dgm:pt>
    <dgm:pt modelId="{F9DEC736-7294-41C5-BAFA-D8ADC7F9997C}" type="sibTrans" cxnId="{31253D7F-BD1F-4F1C-A8A9-EF2C2F6C0042}">
      <dgm:prSet/>
      <dgm:spPr/>
      <dgm:t>
        <a:bodyPr/>
        <a:lstStyle/>
        <a:p>
          <a:endParaRPr lang="en-US"/>
        </a:p>
      </dgm:t>
    </dgm:pt>
    <dgm:pt modelId="{7C6846C0-3F81-4BD0-8479-F996234157F9}">
      <dgm:prSet phldrT="[Text]"/>
      <dgm:spPr/>
      <dgm:t>
        <a:bodyPr/>
        <a:lstStyle/>
        <a:p>
          <a:endParaRPr lang="en-US" dirty="0"/>
        </a:p>
      </dgm:t>
    </dgm:pt>
    <dgm:pt modelId="{01EC32A2-8A45-4D68-96C8-720E10D3A39D}" type="parTrans" cxnId="{CF993E5A-5B8D-4B8B-88AF-C0338C5AA768}">
      <dgm:prSet/>
      <dgm:spPr/>
      <dgm:t>
        <a:bodyPr/>
        <a:lstStyle/>
        <a:p>
          <a:endParaRPr lang="en-US"/>
        </a:p>
      </dgm:t>
    </dgm:pt>
    <dgm:pt modelId="{82A279FF-D89E-41C2-BFB2-ADFDA93CCF5F}" type="sibTrans" cxnId="{CF993E5A-5B8D-4B8B-88AF-C0338C5AA768}">
      <dgm:prSet/>
      <dgm:spPr/>
      <dgm:t>
        <a:bodyPr/>
        <a:lstStyle/>
        <a:p>
          <a:endParaRPr lang="en-US"/>
        </a:p>
      </dgm:t>
    </dgm:pt>
    <dgm:pt modelId="{7AE7753C-5934-4585-AE74-8DBCFBBDF0E3}">
      <dgm:prSet phldrT="[Text]"/>
      <dgm:spPr/>
      <dgm:t>
        <a:bodyPr/>
        <a:lstStyle/>
        <a:p>
          <a:endParaRPr lang="en-US" dirty="0"/>
        </a:p>
      </dgm:t>
    </dgm:pt>
    <dgm:pt modelId="{522A432C-9E01-43D8-B5C8-C84FE65C5F14}" type="parTrans" cxnId="{3DDB9390-C917-476D-82F1-129B71CB88CA}">
      <dgm:prSet/>
      <dgm:spPr/>
      <dgm:t>
        <a:bodyPr/>
        <a:lstStyle/>
        <a:p>
          <a:endParaRPr lang="en-US"/>
        </a:p>
      </dgm:t>
    </dgm:pt>
    <dgm:pt modelId="{6C1CDAE0-4176-4EC3-BAA2-D20ED5FA7767}" type="sibTrans" cxnId="{3DDB9390-C917-476D-82F1-129B71CB88CA}">
      <dgm:prSet/>
      <dgm:spPr/>
      <dgm:t>
        <a:bodyPr/>
        <a:lstStyle/>
        <a:p>
          <a:endParaRPr lang="en-US"/>
        </a:p>
      </dgm:t>
    </dgm:pt>
    <dgm:pt modelId="{0F889EAC-380E-40F1-AC5F-733ECD441155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660F427A-21BB-443B-B3B3-BE8F2517CC43}" type="parTrans" cxnId="{B6439623-E686-4664-A95A-A1A64F22604D}">
      <dgm:prSet/>
      <dgm:spPr/>
      <dgm:t>
        <a:bodyPr/>
        <a:lstStyle/>
        <a:p>
          <a:endParaRPr lang="en-US"/>
        </a:p>
      </dgm:t>
    </dgm:pt>
    <dgm:pt modelId="{D98FF88C-DEE4-4545-80F5-F6D1BB1F8B22}" type="sibTrans" cxnId="{B6439623-E686-4664-A95A-A1A64F22604D}">
      <dgm:prSet/>
      <dgm:spPr/>
      <dgm:t>
        <a:bodyPr/>
        <a:lstStyle/>
        <a:p>
          <a:endParaRPr lang="en-US"/>
        </a:p>
      </dgm:t>
    </dgm:pt>
    <dgm:pt modelId="{7869F11E-8832-45D6-82A6-CA40A1C51CA9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A5CCD568-BCDE-49CB-9584-6FEF085D3B55}" type="parTrans" cxnId="{1DAD8D30-A84F-43DE-A3F5-FB770F4B489C}">
      <dgm:prSet/>
      <dgm:spPr/>
      <dgm:t>
        <a:bodyPr/>
        <a:lstStyle/>
        <a:p>
          <a:endParaRPr lang="en-US"/>
        </a:p>
      </dgm:t>
    </dgm:pt>
    <dgm:pt modelId="{D3D53651-AD35-4395-B234-0E8FB8FE0C5D}" type="sibTrans" cxnId="{1DAD8D30-A84F-43DE-A3F5-FB770F4B489C}">
      <dgm:prSet/>
      <dgm:spPr/>
      <dgm:t>
        <a:bodyPr/>
        <a:lstStyle/>
        <a:p>
          <a:endParaRPr lang="en-US"/>
        </a:p>
      </dgm:t>
    </dgm:pt>
    <dgm:pt modelId="{AA2BD0AD-4E46-4B71-9017-AB8892214D41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124C21CE-AFB7-460F-B140-71A6EBA06F18}" type="parTrans" cxnId="{7B24FDFA-6E0F-4E47-AF9C-A1CF8EB527DF}">
      <dgm:prSet/>
      <dgm:spPr/>
      <dgm:t>
        <a:bodyPr/>
        <a:lstStyle/>
        <a:p>
          <a:endParaRPr lang="en-US"/>
        </a:p>
      </dgm:t>
    </dgm:pt>
    <dgm:pt modelId="{0D7891E9-4B42-41D8-9448-864E51DF4A93}" type="sibTrans" cxnId="{7B24FDFA-6E0F-4E47-AF9C-A1CF8EB527DF}">
      <dgm:prSet/>
      <dgm:spPr/>
      <dgm:t>
        <a:bodyPr/>
        <a:lstStyle/>
        <a:p>
          <a:endParaRPr lang="en-US"/>
        </a:p>
      </dgm:t>
    </dgm:pt>
    <dgm:pt modelId="{E86A66EF-D698-4F1D-A507-DC959E96FF02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0CB94745-BAD3-4A1E-9074-D0D79B1EB6E5}" type="parTrans" cxnId="{8B77EC7F-89C9-4BA2-A3C0-06F9C71A14A1}">
      <dgm:prSet/>
      <dgm:spPr/>
      <dgm:t>
        <a:bodyPr/>
        <a:lstStyle/>
        <a:p>
          <a:endParaRPr lang="en-US"/>
        </a:p>
      </dgm:t>
    </dgm:pt>
    <dgm:pt modelId="{EE2CF59D-982B-4171-8802-90BCDABC391F}" type="sibTrans" cxnId="{8B77EC7F-89C9-4BA2-A3C0-06F9C71A14A1}">
      <dgm:prSet/>
      <dgm:spPr/>
      <dgm:t>
        <a:bodyPr/>
        <a:lstStyle/>
        <a:p>
          <a:endParaRPr lang="en-US"/>
        </a:p>
      </dgm:t>
    </dgm:pt>
    <dgm:pt modelId="{55899A33-BE0B-4B96-BEA9-7545FA7167FA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ACBC2CA0-0DB4-46F4-8A36-C52A0DF0EE82}" type="parTrans" cxnId="{8BD3C02E-D3F3-4B06-856F-F04E06092265}">
      <dgm:prSet/>
      <dgm:spPr/>
      <dgm:t>
        <a:bodyPr/>
        <a:lstStyle/>
        <a:p>
          <a:endParaRPr lang="en-US"/>
        </a:p>
      </dgm:t>
    </dgm:pt>
    <dgm:pt modelId="{24C508A4-4D85-4847-BCC2-969D0219F1A9}" type="sibTrans" cxnId="{8BD3C02E-D3F3-4B06-856F-F04E06092265}">
      <dgm:prSet/>
      <dgm:spPr/>
      <dgm:t>
        <a:bodyPr/>
        <a:lstStyle/>
        <a:p>
          <a:endParaRPr lang="en-US"/>
        </a:p>
      </dgm:t>
    </dgm:pt>
    <dgm:pt modelId="{C3E6B6F7-804E-48D3-82D8-87BA4B1B87E1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5FFE2171-B2FA-468E-BE0A-9BC453038237}" type="parTrans" cxnId="{E4B0B200-89E6-4656-8988-7DC1DEAD1573}">
      <dgm:prSet/>
      <dgm:spPr/>
      <dgm:t>
        <a:bodyPr/>
        <a:lstStyle/>
        <a:p>
          <a:endParaRPr lang="en-US"/>
        </a:p>
      </dgm:t>
    </dgm:pt>
    <dgm:pt modelId="{86963654-6989-4D60-8A50-5D78EFC78C06}" type="sibTrans" cxnId="{E4B0B200-89E6-4656-8988-7DC1DEAD1573}">
      <dgm:prSet/>
      <dgm:spPr/>
      <dgm:t>
        <a:bodyPr/>
        <a:lstStyle/>
        <a:p>
          <a:endParaRPr lang="en-US"/>
        </a:p>
      </dgm:t>
    </dgm:pt>
    <dgm:pt modelId="{5A8C2C84-C936-47FD-AB84-0C642DBACCF9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A1ADBD27-7CA8-4707-AAE7-EB408B66B312}" type="parTrans" cxnId="{FD567E14-A127-46D7-8710-1287C7804626}">
      <dgm:prSet/>
      <dgm:spPr/>
      <dgm:t>
        <a:bodyPr/>
        <a:lstStyle/>
        <a:p>
          <a:endParaRPr lang="en-US"/>
        </a:p>
      </dgm:t>
    </dgm:pt>
    <dgm:pt modelId="{244ABA33-A903-4529-A981-CB0F4CB605B4}" type="sibTrans" cxnId="{FD567E14-A127-46D7-8710-1287C7804626}">
      <dgm:prSet/>
      <dgm:spPr/>
      <dgm:t>
        <a:bodyPr/>
        <a:lstStyle/>
        <a:p>
          <a:endParaRPr lang="en-US"/>
        </a:p>
      </dgm:t>
    </dgm:pt>
    <dgm:pt modelId="{49B11035-C810-4FCB-9A22-204C91F5FE30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●</a:t>
          </a:r>
          <a:endParaRPr lang="en-US" dirty="0"/>
        </a:p>
      </dgm:t>
    </dgm:pt>
    <dgm:pt modelId="{726BE862-9C76-451D-8074-C2D8512A8D21}" type="parTrans" cxnId="{DF501F72-44BE-4198-82A7-B9A302A81B71}">
      <dgm:prSet/>
      <dgm:spPr/>
      <dgm:t>
        <a:bodyPr/>
        <a:lstStyle/>
        <a:p>
          <a:endParaRPr lang="en-US"/>
        </a:p>
      </dgm:t>
    </dgm:pt>
    <dgm:pt modelId="{548928C4-642A-44E5-A645-9DE72FCEEB2A}" type="sibTrans" cxnId="{DF501F72-44BE-4198-82A7-B9A302A81B71}">
      <dgm:prSet/>
      <dgm:spPr/>
      <dgm:t>
        <a:bodyPr/>
        <a:lstStyle/>
        <a:p>
          <a:endParaRPr lang="en-US"/>
        </a:p>
      </dgm:t>
    </dgm:pt>
    <dgm:pt modelId="{FD5237F6-64C4-49F2-8B0C-AC395EC3DBDE}">
      <dgm:prSet phldrT="[Text]"/>
      <dgm:spPr/>
      <dgm:t>
        <a:bodyPr/>
        <a:lstStyle/>
        <a:p>
          <a:endParaRPr lang="en-US" dirty="0"/>
        </a:p>
      </dgm:t>
    </dgm:pt>
    <dgm:pt modelId="{6EB0FEB9-0718-4F98-83C8-416E9572DF21}" type="parTrans" cxnId="{D3501AF6-865D-4791-816E-E8F6F1E93077}">
      <dgm:prSet/>
      <dgm:spPr/>
      <dgm:t>
        <a:bodyPr/>
        <a:lstStyle/>
        <a:p>
          <a:endParaRPr lang="en-US"/>
        </a:p>
      </dgm:t>
    </dgm:pt>
    <dgm:pt modelId="{EDC46C6B-93EF-4C25-9C67-46CC2690B388}" type="sibTrans" cxnId="{D3501AF6-865D-4791-816E-E8F6F1E93077}">
      <dgm:prSet/>
      <dgm:spPr/>
      <dgm:t>
        <a:bodyPr/>
        <a:lstStyle/>
        <a:p>
          <a:endParaRPr lang="en-US"/>
        </a:p>
      </dgm:t>
    </dgm:pt>
    <dgm:pt modelId="{753192C3-0F6F-4B97-AF16-A01E79EECFDD}">
      <dgm:prSet phldrT="[Text]"/>
      <dgm:spPr/>
      <dgm:t>
        <a:bodyPr/>
        <a:lstStyle/>
        <a:p>
          <a:endParaRPr lang="en-US" dirty="0"/>
        </a:p>
      </dgm:t>
    </dgm:pt>
    <dgm:pt modelId="{FE3E7516-2EA4-489F-A2E5-4DA07946B956}" type="parTrans" cxnId="{2A26924C-8286-4C69-8D6A-E23875DABD91}">
      <dgm:prSet/>
      <dgm:spPr/>
      <dgm:t>
        <a:bodyPr/>
        <a:lstStyle/>
        <a:p>
          <a:endParaRPr lang="en-US"/>
        </a:p>
      </dgm:t>
    </dgm:pt>
    <dgm:pt modelId="{E053AF1E-9D4C-45CE-83DD-2517213E091D}" type="sibTrans" cxnId="{2A26924C-8286-4C69-8D6A-E23875DABD91}">
      <dgm:prSet/>
      <dgm:spPr/>
      <dgm:t>
        <a:bodyPr/>
        <a:lstStyle/>
        <a:p>
          <a:endParaRPr lang="en-US"/>
        </a:p>
      </dgm:t>
    </dgm:pt>
    <dgm:pt modelId="{EF3C1F53-4F28-40C8-A7A1-3052FFEEF6FD}">
      <dgm:prSet phldrT="[Text]"/>
      <dgm:spPr/>
      <dgm:t>
        <a:bodyPr/>
        <a:lstStyle/>
        <a:p>
          <a:endParaRPr lang="en-US" dirty="0"/>
        </a:p>
      </dgm:t>
    </dgm:pt>
    <dgm:pt modelId="{48E9C89F-E5A3-4D6F-950C-E7AA6D54270D}" type="parTrans" cxnId="{5BBC660E-329F-4B4F-B027-744021A51A90}">
      <dgm:prSet/>
      <dgm:spPr/>
      <dgm:t>
        <a:bodyPr/>
        <a:lstStyle/>
        <a:p>
          <a:endParaRPr lang="en-US"/>
        </a:p>
      </dgm:t>
    </dgm:pt>
    <dgm:pt modelId="{979AE3F6-DB89-4A22-BE56-8A483B7A6913}" type="sibTrans" cxnId="{5BBC660E-329F-4B4F-B027-744021A51A90}">
      <dgm:prSet/>
      <dgm:spPr/>
      <dgm:t>
        <a:bodyPr/>
        <a:lstStyle/>
        <a:p>
          <a:endParaRPr lang="en-US"/>
        </a:p>
      </dgm:t>
    </dgm:pt>
    <dgm:pt modelId="{AB9C449B-1E03-4A07-A135-C0218DF23831}">
      <dgm:prSet phldrT="[Text]"/>
      <dgm:spPr/>
      <dgm:t>
        <a:bodyPr/>
        <a:lstStyle/>
        <a:p>
          <a:endParaRPr lang="en-US" dirty="0"/>
        </a:p>
      </dgm:t>
    </dgm:pt>
    <dgm:pt modelId="{5EF51151-69C2-478A-858A-B0BDD2E23F96}" type="parTrans" cxnId="{7EBCDB9F-B6CB-4A2B-BB9C-05B25D5AAB55}">
      <dgm:prSet/>
      <dgm:spPr/>
      <dgm:t>
        <a:bodyPr/>
        <a:lstStyle/>
        <a:p>
          <a:endParaRPr lang="en-US"/>
        </a:p>
      </dgm:t>
    </dgm:pt>
    <dgm:pt modelId="{A91BCC99-EE19-42BC-8422-A1E2575F567B}" type="sibTrans" cxnId="{7EBCDB9F-B6CB-4A2B-BB9C-05B25D5AAB55}">
      <dgm:prSet/>
      <dgm:spPr/>
      <dgm:t>
        <a:bodyPr/>
        <a:lstStyle/>
        <a:p>
          <a:endParaRPr lang="en-US"/>
        </a:p>
      </dgm:t>
    </dgm:pt>
    <dgm:pt modelId="{73F4E263-7E1F-416B-8736-17276B45DA2C}">
      <dgm:prSet phldrT="[Text]"/>
      <dgm:spPr/>
      <dgm:t>
        <a:bodyPr/>
        <a:lstStyle/>
        <a:p>
          <a:endParaRPr lang="en-US" dirty="0"/>
        </a:p>
      </dgm:t>
    </dgm:pt>
    <dgm:pt modelId="{AC2B6B40-B06B-433E-8900-1CDE637F77FE}" type="parTrans" cxnId="{EC8029A9-93DD-4427-A16A-0A1805265D4F}">
      <dgm:prSet/>
      <dgm:spPr/>
      <dgm:t>
        <a:bodyPr/>
        <a:lstStyle/>
        <a:p>
          <a:endParaRPr lang="en-US"/>
        </a:p>
      </dgm:t>
    </dgm:pt>
    <dgm:pt modelId="{945D481B-4189-4EB9-8B0D-A36B965595E4}" type="sibTrans" cxnId="{EC8029A9-93DD-4427-A16A-0A1805265D4F}">
      <dgm:prSet/>
      <dgm:spPr/>
      <dgm:t>
        <a:bodyPr/>
        <a:lstStyle/>
        <a:p>
          <a:endParaRPr lang="en-US"/>
        </a:p>
      </dgm:t>
    </dgm:pt>
    <dgm:pt modelId="{5BDA7735-2F80-4E45-B6CC-50B35CD445AA}">
      <dgm:prSet phldrT="[Text]"/>
      <dgm:spPr/>
      <dgm:t>
        <a:bodyPr/>
        <a:lstStyle/>
        <a:p>
          <a:endParaRPr lang="en-US" dirty="0"/>
        </a:p>
      </dgm:t>
    </dgm:pt>
    <dgm:pt modelId="{EDD20060-1E75-4094-B103-5C61BBC0C234}" type="parTrans" cxnId="{3B9C29CC-BB7A-45C6-8E04-B0C61324EFDF}">
      <dgm:prSet/>
      <dgm:spPr/>
      <dgm:t>
        <a:bodyPr/>
        <a:lstStyle/>
        <a:p>
          <a:endParaRPr lang="en-US"/>
        </a:p>
      </dgm:t>
    </dgm:pt>
    <dgm:pt modelId="{4E526276-974B-4E3C-8845-252CF63B2DB1}" type="sibTrans" cxnId="{3B9C29CC-BB7A-45C6-8E04-B0C61324EFDF}">
      <dgm:prSet/>
      <dgm:spPr/>
      <dgm:t>
        <a:bodyPr/>
        <a:lstStyle/>
        <a:p>
          <a:endParaRPr lang="en-US"/>
        </a:p>
      </dgm:t>
    </dgm:pt>
    <dgm:pt modelId="{6545F4F3-2ED9-4BC0-9537-0E660FE686E9}" type="pres">
      <dgm:prSet presAssocID="{2C419044-EAA0-4BD4-866A-8D7856ADBD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E61126-F784-4DC6-85CD-2A29F13D670A}" type="pres">
      <dgm:prSet presAssocID="{CD22D6B8-8A80-4B54-932A-10DC665E8CE6}" presName="root" presStyleCnt="0"/>
      <dgm:spPr/>
    </dgm:pt>
    <dgm:pt modelId="{9E3938A2-51A6-4B4E-B2BA-3DD33D131749}" type="pres">
      <dgm:prSet presAssocID="{CD22D6B8-8A80-4B54-932A-10DC665E8CE6}" presName="rootComposite" presStyleCnt="0"/>
      <dgm:spPr/>
    </dgm:pt>
    <dgm:pt modelId="{8B43B8D6-C23E-4953-855D-39AFE814B2D5}" type="pres">
      <dgm:prSet presAssocID="{CD22D6B8-8A80-4B54-932A-10DC665E8CE6}" presName="rootText" presStyleLbl="node1" presStyleIdx="0" presStyleCnt="4"/>
      <dgm:spPr/>
    </dgm:pt>
    <dgm:pt modelId="{8BF54E2C-3A71-4D66-8522-17F818C90920}" type="pres">
      <dgm:prSet presAssocID="{CD22D6B8-8A80-4B54-932A-10DC665E8CE6}" presName="rootConnector" presStyleLbl="node1" presStyleIdx="0" presStyleCnt="4"/>
      <dgm:spPr/>
    </dgm:pt>
    <dgm:pt modelId="{B2913C3A-E4E8-4A4A-A1D8-F96D2B78C9D8}" type="pres">
      <dgm:prSet presAssocID="{CD22D6B8-8A80-4B54-932A-10DC665E8CE6}" presName="childShape" presStyleCnt="0"/>
      <dgm:spPr/>
    </dgm:pt>
    <dgm:pt modelId="{6775B408-0CC5-4511-B3F1-A0C1C0EB2E20}" type="pres">
      <dgm:prSet presAssocID="{34F2E249-466B-46B1-9DC7-4AD3F56B4659}" presName="Name13" presStyleLbl="parChTrans1D2" presStyleIdx="0" presStyleCnt="24"/>
      <dgm:spPr/>
    </dgm:pt>
    <dgm:pt modelId="{9B016E1C-7A82-434C-9024-8D567B160172}" type="pres">
      <dgm:prSet presAssocID="{0DA9F167-F6B9-47A8-B442-5545BA77F954}" presName="childText" presStyleLbl="bgAcc1" presStyleIdx="0" presStyleCnt="24">
        <dgm:presLayoutVars>
          <dgm:bulletEnabled val="1"/>
        </dgm:presLayoutVars>
      </dgm:prSet>
      <dgm:spPr/>
    </dgm:pt>
    <dgm:pt modelId="{E08B0BC9-EEC4-4021-8721-F7613FAF1353}" type="pres">
      <dgm:prSet presAssocID="{660F427A-21BB-443B-B3B3-BE8F2517CC43}" presName="Name13" presStyleLbl="parChTrans1D2" presStyleIdx="1" presStyleCnt="24"/>
      <dgm:spPr/>
    </dgm:pt>
    <dgm:pt modelId="{9A74ECB9-2572-4A5E-92DA-DA6F74C4E8D6}" type="pres">
      <dgm:prSet presAssocID="{0F889EAC-380E-40F1-AC5F-733ECD441155}" presName="childText" presStyleLbl="bgAcc1" presStyleIdx="1" presStyleCnt="24">
        <dgm:presLayoutVars>
          <dgm:bulletEnabled val="1"/>
        </dgm:presLayoutVars>
      </dgm:prSet>
      <dgm:spPr/>
    </dgm:pt>
    <dgm:pt modelId="{C167E619-F645-4A19-A353-BEF3E6EA75BA}" type="pres">
      <dgm:prSet presAssocID="{0946EB8B-86F1-4C3F-B3DE-8213B80C8E71}" presName="Name13" presStyleLbl="parChTrans1D2" presStyleIdx="2" presStyleCnt="24"/>
      <dgm:spPr/>
    </dgm:pt>
    <dgm:pt modelId="{A3CC1537-3CE4-41B9-B29A-905BC1EFE67D}" type="pres">
      <dgm:prSet presAssocID="{62661265-3725-4D9B-878E-D6BCDF48CAE1}" presName="childText" presStyleLbl="bgAcc1" presStyleIdx="2" presStyleCnt="24">
        <dgm:presLayoutVars>
          <dgm:bulletEnabled val="1"/>
        </dgm:presLayoutVars>
      </dgm:prSet>
      <dgm:spPr/>
    </dgm:pt>
    <dgm:pt modelId="{21883C7D-683B-45C3-928E-83A1BC9CF932}" type="pres">
      <dgm:prSet presAssocID="{A5CCD568-BCDE-49CB-9584-6FEF085D3B55}" presName="Name13" presStyleLbl="parChTrans1D2" presStyleIdx="3" presStyleCnt="24"/>
      <dgm:spPr/>
    </dgm:pt>
    <dgm:pt modelId="{4EBC651E-84FF-4C0A-87F3-68F2D1A3CC2C}" type="pres">
      <dgm:prSet presAssocID="{7869F11E-8832-45D6-82A6-CA40A1C51CA9}" presName="childText" presStyleLbl="bgAcc1" presStyleIdx="3" presStyleCnt="24">
        <dgm:presLayoutVars>
          <dgm:bulletEnabled val="1"/>
        </dgm:presLayoutVars>
      </dgm:prSet>
      <dgm:spPr/>
    </dgm:pt>
    <dgm:pt modelId="{B21DE22F-5D00-41F5-BE44-5FE1642678F3}" type="pres">
      <dgm:prSet presAssocID="{124C21CE-AFB7-460F-B140-71A6EBA06F18}" presName="Name13" presStyleLbl="parChTrans1D2" presStyleIdx="4" presStyleCnt="24"/>
      <dgm:spPr/>
    </dgm:pt>
    <dgm:pt modelId="{48525718-2BD3-4DA9-9763-AA1D5260CF5B}" type="pres">
      <dgm:prSet presAssocID="{AA2BD0AD-4E46-4B71-9017-AB8892214D41}" presName="childText" presStyleLbl="bgAcc1" presStyleIdx="4" presStyleCnt="24">
        <dgm:presLayoutVars>
          <dgm:bulletEnabled val="1"/>
        </dgm:presLayoutVars>
      </dgm:prSet>
      <dgm:spPr/>
    </dgm:pt>
    <dgm:pt modelId="{5D54C256-E41D-40DB-8F51-75C63DEBA220}" type="pres">
      <dgm:prSet presAssocID="{0CB94745-BAD3-4A1E-9074-D0D79B1EB6E5}" presName="Name13" presStyleLbl="parChTrans1D2" presStyleIdx="5" presStyleCnt="24"/>
      <dgm:spPr/>
    </dgm:pt>
    <dgm:pt modelId="{0451FB28-64E1-4CA0-8636-482B82DDC778}" type="pres">
      <dgm:prSet presAssocID="{E86A66EF-D698-4F1D-A507-DC959E96FF02}" presName="childText" presStyleLbl="bgAcc1" presStyleIdx="5" presStyleCnt="24">
        <dgm:presLayoutVars>
          <dgm:bulletEnabled val="1"/>
        </dgm:presLayoutVars>
      </dgm:prSet>
      <dgm:spPr/>
    </dgm:pt>
    <dgm:pt modelId="{E0169436-AFC6-4C22-9A3E-78D0D0B22AC0}" type="pres">
      <dgm:prSet presAssocID="{33B01910-B80A-46D4-B91A-9051C5B24C2B}" presName="root" presStyleCnt="0"/>
      <dgm:spPr/>
    </dgm:pt>
    <dgm:pt modelId="{20B23173-4921-47F9-999F-650312605244}" type="pres">
      <dgm:prSet presAssocID="{33B01910-B80A-46D4-B91A-9051C5B24C2B}" presName="rootComposite" presStyleCnt="0"/>
      <dgm:spPr/>
    </dgm:pt>
    <dgm:pt modelId="{9DFBF278-FD70-4F88-963D-A8EFFECE36E5}" type="pres">
      <dgm:prSet presAssocID="{33B01910-B80A-46D4-B91A-9051C5B24C2B}" presName="rootText" presStyleLbl="node1" presStyleIdx="1" presStyleCnt="4"/>
      <dgm:spPr/>
    </dgm:pt>
    <dgm:pt modelId="{709D2BE1-0E38-48EB-80A4-78E838C8475F}" type="pres">
      <dgm:prSet presAssocID="{33B01910-B80A-46D4-B91A-9051C5B24C2B}" presName="rootConnector" presStyleLbl="node1" presStyleIdx="1" presStyleCnt="4"/>
      <dgm:spPr/>
    </dgm:pt>
    <dgm:pt modelId="{3B1A25E6-233F-46FF-9670-4CFCBC6EDB67}" type="pres">
      <dgm:prSet presAssocID="{33B01910-B80A-46D4-B91A-9051C5B24C2B}" presName="childShape" presStyleCnt="0"/>
      <dgm:spPr/>
    </dgm:pt>
    <dgm:pt modelId="{86E07DAE-1F41-4A80-A519-5D2AC356DDB3}" type="pres">
      <dgm:prSet presAssocID="{C244F448-260C-4B7E-8DD3-FB6ECD73AC02}" presName="Name13" presStyleLbl="parChTrans1D2" presStyleIdx="6" presStyleCnt="24"/>
      <dgm:spPr/>
    </dgm:pt>
    <dgm:pt modelId="{C8B1C6E5-C03A-40BA-ADF0-25FDBFBF6C77}" type="pres">
      <dgm:prSet presAssocID="{336AB497-54BF-4CA7-8286-3CB200A8A7BF}" presName="childText" presStyleLbl="bgAcc1" presStyleIdx="6" presStyleCnt="24">
        <dgm:presLayoutVars>
          <dgm:bulletEnabled val="1"/>
        </dgm:presLayoutVars>
      </dgm:prSet>
      <dgm:spPr/>
    </dgm:pt>
    <dgm:pt modelId="{52FFD2D2-D7C7-49EF-BA06-9C1D3C76F9A0}" type="pres">
      <dgm:prSet presAssocID="{613E98D4-DF27-4A9A-9F45-41869A3CD9E9}" presName="Name13" presStyleLbl="parChTrans1D2" presStyleIdx="7" presStyleCnt="24"/>
      <dgm:spPr/>
    </dgm:pt>
    <dgm:pt modelId="{201D3151-27C9-4769-9DD1-B77D747AAD9D}" type="pres">
      <dgm:prSet presAssocID="{38CE2884-752D-40C0-8440-6201D708D76F}" presName="childText" presStyleLbl="bgAcc1" presStyleIdx="7" presStyleCnt="24">
        <dgm:presLayoutVars>
          <dgm:bulletEnabled val="1"/>
        </dgm:presLayoutVars>
      </dgm:prSet>
      <dgm:spPr/>
    </dgm:pt>
    <dgm:pt modelId="{90E2F66D-1C75-44F0-8028-EE74FBC4A5C0}" type="pres">
      <dgm:prSet presAssocID="{ACBC2CA0-0DB4-46F4-8A36-C52A0DF0EE82}" presName="Name13" presStyleLbl="parChTrans1D2" presStyleIdx="8" presStyleCnt="24"/>
      <dgm:spPr/>
    </dgm:pt>
    <dgm:pt modelId="{0912502D-A0A3-407D-896F-296A54BD8C59}" type="pres">
      <dgm:prSet presAssocID="{55899A33-BE0B-4B96-BEA9-7545FA7167FA}" presName="childText" presStyleLbl="bgAcc1" presStyleIdx="8" presStyleCnt="24">
        <dgm:presLayoutVars>
          <dgm:bulletEnabled val="1"/>
        </dgm:presLayoutVars>
      </dgm:prSet>
      <dgm:spPr/>
    </dgm:pt>
    <dgm:pt modelId="{4CF493C7-10F8-4731-A4D3-EEBF85811710}" type="pres">
      <dgm:prSet presAssocID="{5FFE2171-B2FA-468E-BE0A-9BC453038237}" presName="Name13" presStyleLbl="parChTrans1D2" presStyleIdx="9" presStyleCnt="24"/>
      <dgm:spPr/>
    </dgm:pt>
    <dgm:pt modelId="{BE967EE5-CB57-434D-9A84-E5C7938D0BF9}" type="pres">
      <dgm:prSet presAssocID="{C3E6B6F7-804E-48D3-82D8-87BA4B1B87E1}" presName="childText" presStyleLbl="bgAcc1" presStyleIdx="9" presStyleCnt="24">
        <dgm:presLayoutVars>
          <dgm:bulletEnabled val="1"/>
        </dgm:presLayoutVars>
      </dgm:prSet>
      <dgm:spPr/>
    </dgm:pt>
    <dgm:pt modelId="{E26B6F7D-A96F-4B64-8F86-A5AA3D3922D5}" type="pres">
      <dgm:prSet presAssocID="{A1ADBD27-7CA8-4707-AAE7-EB408B66B312}" presName="Name13" presStyleLbl="parChTrans1D2" presStyleIdx="10" presStyleCnt="24"/>
      <dgm:spPr/>
    </dgm:pt>
    <dgm:pt modelId="{2777F835-429A-4BE7-9841-865960750975}" type="pres">
      <dgm:prSet presAssocID="{5A8C2C84-C936-47FD-AB84-0C642DBACCF9}" presName="childText" presStyleLbl="bgAcc1" presStyleIdx="10" presStyleCnt="24">
        <dgm:presLayoutVars>
          <dgm:bulletEnabled val="1"/>
        </dgm:presLayoutVars>
      </dgm:prSet>
      <dgm:spPr/>
    </dgm:pt>
    <dgm:pt modelId="{754A731A-DEE6-4A76-BB40-D173772BFDA4}" type="pres">
      <dgm:prSet presAssocID="{726BE862-9C76-451D-8074-C2D8512A8D21}" presName="Name13" presStyleLbl="parChTrans1D2" presStyleIdx="11" presStyleCnt="24"/>
      <dgm:spPr/>
    </dgm:pt>
    <dgm:pt modelId="{6B13CB18-41FA-4740-A08F-7BE5D5513F91}" type="pres">
      <dgm:prSet presAssocID="{49B11035-C810-4FCB-9A22-204C91F5FE30}" presName="childText" presStyleLbl="bgAcc1" presStyleIdx="11" presStyleCnt="24">
        <dgm:presLayoutVars>
          <dgm:bulletEnabled val="1"/>
        </dgm:presLayoutVars>
      </dgm:prSet>
      <dgm:spPr/>
    </dgm:pt>
    <dgm:pt modelId="{6D1495EC-68A3-4BCB-B187-0B0837F08D3D}" type="pres">
      <dgm:prSet presAssocID="{585CF8A7-E53F-48B4-B221-98D10183ECBB}" presName="root" presStyleCnt="0"/>
      <dgm:spPr/>
    </dgm:pt>
    <dgm:pt modelId="{1FA3B2B7-77E5-4DFE-A834-D8C75E3550A5}" type="pres">
      <dgm:prSet presAssocID="{585CF8A7-E53F-48B4-B221-98D10183ECBB}" presName="rootComposite" presStyleCnt="0"/>
      <dgm:spPr/>
    </dgm:pt>
    <dgm:pt modelId="{597C9433-1B18-48C1-AFF3-FB60E5FE9E19}" type="pres">
      <dgm:prSet presAssocID="{585CF8A7-E53F-48B4-B221-98D10183ECBB}" presName="rootText" presStyleLbl="node1" presStyleIdx="2" presStyleCnt="4"/>
      <dgm:spPr/>
    </dgm:pt>
    <dgm:pt modelId="{1608B686-0B5F-4999-B594-514881568481}" type="pres">
      <dgm:prSet presAssocID="{585CF8A7-E53F-48B4-B221-98D10183ECBB}" presName="rootConnector" presStyleLbl="node1" presStyleIdx="2" presStyleCnt="4"/>
      <dgm:spPr/>
    </dgm:pt>
    <dgm:pt modelId="{DD47A2FF-960E-49EA-92B8-97DD2C542837}" type="pres">
      <dgm:prSet presAssocID="{585CF8A7-E53F-48B4-B221-98D10183ECBB}" presName="childShape" presStyleCnt="0"/>
      <dgm:spPr/>
    </dgm:pt>
    <dgm:pt modelId="{86D49F24-6483-401C-A135-DCCF8359554C}" type="pres">
      <dgm:prSet presAssocID="{049F020D-D659-42D2-97B0-1D8897CF3D2B}" presName="Name13" presStyleLbl="parChTrans1D2" presStyleIdx="12" presStyleCnt="24"/>
      <dgm:spPr/>
    </dgm:pt>
    <dgm:pt modelId="{23DE1322-95F6-43BB-9EC0-A12C1583F3BF}" type="pres">
      <dgm:prSet presAssocID="{768896FE-A0B3-4277-B32B-4B35B521D805}" presName="childText" presStyleLbl="bgAcc1" presStyleIdx="12" presStyleCnt="24">
        <dgm:presLayoutVars>
          <dgm:bulletEnabled val="1"/>
        </dgm:presLayoutVars>
      </dgm:prSet>
      <dgm:spPr/>
    </dgm:pt>
    <dgm:pt modelId="{61CF2BFE-5866-42E3-BAEB-54948F849D6C}" type="pres">
      <dgm:prSet presAssocID="{6D9BAFFA-D884-47A1-90B6-022FD2A63D4C}" presName="Name13" presStyleLbl="parChTrans1D2" presStyleIdx="13" presStyleCnt="24"/>
      <dgm:spPr/>
    </dgm:pt>
    <dgm:pt modelId="{3E6052EC-3037-492B-BA68-AA0319AC5C48}" type="pres">
      <dgm:prSet presAssocID="{6562D68D-EC91-4900-8BDD-EF24F5C530ED}" presName="childText" presStyleLbl="bgAcc1" presStyleIdx="13" presStyleCnt="24">
        <dgm:presLayoutVars>
          <dgm:bulletEnabled val="1"/>
        </dgm:presLayoutVars>
      </dgm:prSet>
      <dgm:spPr/>
    </dgm:pt>
    <dgm:pt modelId="{EF32BF4C-0C87-46FC-A171-D91AF24DF4FB}" type="pres">
      <dgm:prSet presAssocID="{B689D6CF-66A9-4B83-B57A-73C03E6F4189}" presName="Name13" presStyleLbl="parChTrans1D2" presStyleIdx="14" presStyleCnt="24"/>
      <dgm:spPr/>
    </dgm:pt>
    <dgm:pt modelId="{0946C095-1337-4569-A4AD-C3A1C58A711D}" type="pres">
      <dgm:prSet presAssocID="{7A9784CC-5BD4-470B-8BD2-B3D387891680}" presName="childText" presStyleLbl="bgAcc1" presStyleIdx="14" presStyleCnt="24">
        <dgm:presLayoutVars>
          <dgm:bulletEnabled val="1"/>
        </dgm:presLayoutVars>
      </dgm:prSet>
      <dgm:spPr/>
    </dgm:pt>
    <dgm:pt modelId="{C2890BA2-FC8E-4397-952E-F21DC93C935A}" type="pres">
      <dgm:prSet presAssocID="{5EF51151-69C2-478A-858A-B0BDD2E23F96}" presName="Name13" presStyleLbl="parChTrans1D2" presStyleIdx="15" presStyleCnt="24"/>
      <dgm:spPr/>
    </dgm:pt>
    <dgm:pt modelId="{42F0D9F4-ED58-4B1C-A533-A11C73EF8103}" type="pres">
      <dgm:prSet presAssocID="{AB9C449B-1E03-4A07-A135-C0218DF23831}" presName="childText" presStyleLbl="bgAcc1" presStyleIdx="15" presStyleCnt="24">
        <dgm:presLayoutVars>
          <dgm:bulletEnabled val="1"/>
        </dgm:presLayoutVars>
      </dgm:prSet>
      <dgm:spPr/>
    </dgm:pt>
    <dgm:pt modelId="{082C79A8-079C-48D3-8ADC-91FC48AAB313}" type="pres">
      <dgm:prSet presAssocID="{AC2B6B40-B06B-433E-8900-1CDE637F77FE}" presName="Name13" presStyleLbl="parChTrans1D2" presStyleIdx="16" presStyleCnt="24"/>
      <dgm:spPr/>
    </dgm:pt>
    <dgm:pt modelId="{1773A7FF-D308-4121-BBEE-B4E7C09179A7}" type="pres">
      <dgm:prSet presAssocID="{73F4E263-7E1F-416B-8736-17276B45DA2C}" presName="childText" presStyleLbl="bgAcc1" presStyleIdx="16" presStyleCnt="24">
        <dgm:presLayoutVars>
          <dgm:bulletEnabled val="1"/>
        </dgm:presLayoutVars>
      </dgm:prSet>
      <dgm:spPr/>
    </dgm:pt>
    <dgm:pt modelId="{FC3FAA24-EACD-40BD-90CB-B035DA5D8079}" type="pres">
      <dgm:prSet presAssocID="{48E9C89F-E5A3-4D6F-950C-E7AA6D54270D}" presName="Name13" presStyleLbl="parChTrans1D2" presStyleIdx="17" presStyleCnt="24"/>
      <dgm:spPr/>
    </dgm:pt>
    <dgm:pt modelId="{16212AE7-06A3-434B-A729-412E1AF03E4C}" type="pres">
      <dgm:prSet presAssocID="{EF3C1F53-4F28-40C8-A7A1-3052FFEEF6FD}" presName="childText" presStyleLbl="bgAcc1" presStyleIdx="17" presStyleCnt="24">
        <dgm:presLayoutVars>
          <dgm:bulletEnabled val="1"/>
        </dgm:presLayoutVars>
      </dgm:prSet>
      <dgm:spPr/>
    </dgm:pt>
    <dgm:pt modelId="{AABD0B3C-BB91-4E9E-91DC-A52283547503}" type="pres">
      <dgm:prSet presAssocID="{529CE23C-9BF2-4D73-A158-CEB40A0F9F72}" presName="root" presStyleCnt="0"/>
      <dgm:spPr/>
    </dgm:pt>
    <dgm:pt modelId="{E834FA94-1D84-47B6-AEBE-076AC8A2699D}" type="pres">
      <dgm:prSet presAssocID="{529CE23C-9BF2-4D73-A158-CEB40A0F9F72}" presName="rootComposite" presStyleCnt="0"/>
      <dgm:spPr/>
    </dgm:pt>
    <dgm:pt modelId="{12BBFCAE-6A29-435F-A05E-11707FCE014B}" type="pres">
      <dgm:prSet presAssocID="{529CE23C-9BF2-4D73-A158-CEB40A0F9F72}" presName="rootText" presStyleLbl="node1" presStyleIdx="3" presStyleCnt="4"/>
      <dgm:spPr/>
    </dgm:pt>
    <dgm:pt modelId="{015B0039-0E6C-4ED9-A009-D5663684492A}" type="pres">
      <dgm:prSet presAssocID="{529CE23C-9BF2-4D73-A158-CEB40A0F9F72}" presName="rootConnector" presStyleLbl="node1" presStyleIdx="3" presStyleCnt="4"/>
      <dgm:spPr/>
    </dgm:pt>
    <dgm:pt modelId="{87618B9E-C9E7-4A8D-8138-5EF752BC4AAD}" type="pres">
      <dgm:prSet presAssocID="{529CE23C-9BF2-4D73-A158-CEB40A0F9F72}" presName="childShape" presStyleCnt="0"/>
      <dgm:spPr/>
    </dgm:pt>
    <dgm:pt modelId="{32E881AA-5447-40BA-9853-DDFD34914958}" type="pres">
      <dgm:prSet presAssocID="{BD9CAE4A-F4D4-417A-A316-4E62DE5EDC33}" presName="Name13" presStyleLbl="parChTrans1D2" presStyleIdx="18" presStyleCnt="24"/>
      <dgm:spPr/>
    </dgm:pt>
    <dgm:pt modelId="{B85502CB-B603-4D76-A50F-E46115A0C3ED}" type="pres">
      <dgm:prSet presAssocID="{46053AEB-2942-4DC8-A0BB-19C42BE0BE14}" presName="childText" presStyleLbl="bgAcc1" presStyleIdx="18" presStyleCnt="24">
        <dgm:presLayoutVars>
          <dgm:bulletEnabled val="1"/>
        </dgm:presLayoutVars>
      </dgm:prSet>
      <dgm:spPr/>
    </dgm:pt>
    <dgm:pt modelId="{117FC167-6694-4276-9ADE-129BF990A3F4}" type="pres">
      <dgm:prSet presAssocID="{522A432C-9E01-43D8-B5C8-C84FE65C5F14}" presName="Name13" presStyleLbl="parChTrans1D2" presStyleIdx="19" presStyleCnt="24"/>
      <dgm:spPr/>
    </dgm:pt>
    <dgm:pt modelId="{FE83B380-5ADC-4FC0-A7DC-8F605F8BA817}" type="pres">
      <dgm:prSet presAssocID="{7AE7753C-5934-4585-AE74-8DBCFBBDF0E3}" presName="childText" presStyleLbl="bgAcc1" presStyleIdx="19" presStyleCnt="24">
        <dgm:presLayoutVars>
          <dgm:bulletEnabled val="1"/>
        </dgm:presLayoutVars>
      </dgm:prSet>
      <dgm:spPr/>
    </dgm:pt>
    <dgm:pt modelId="{4E7157B5-5B8D-4864-B6CC-A8B6D9F13D7E}" type="pres">
      <dgm:prSet presAssocID="{01EC32A2-8A45-4D68-96C8-720E10D3A39D}" presName="Name13" presStyleLbl="parChTrans1D2" presStyleIdx="20" presStyleCnt="24"/>
      <dgm:spPr/>
    </dgm:pt>
    <dgm:pt modelId="{DA34EEBA-B50C-4BE9-A4E8-879DDB85D3CD}" type="pres">
      <dgm:prSet presAssocID="{7C6846C0-3F81-4BD0-8479-F996234157F9}" presName="childText" presStyleLbl="bgAcc1" presStyleIdx="20" presStyleCnt="24">
        <dgm:presLayoutVars>
          <dgm:bulletEnabled val="1"/>
        </dgm:presLayoutVars>
      </dgm:prSet>
      <dgm:spPr/>
    </dgm:pt>
    <dgm:pt modelId="{6175AC1C-866E-4053-BF0B-DD1D89793C7E}" type="pres">
      <dgm:prSet presAssocID="{6EB0FEB9-0718-4F98-83C8-416E9572DF21}" presName="Name13" presStyleLbl="parChTrans1D2" presStyleIdx="21" presStyleCnt="24"/>
      <dgm:spPr/>
    </dgm:pt>
    <dgm:pt modelId="{96CFA6AB-F0DC-4FD3-B72B-D0C4B91D4261}" type="pres">
      <dgm:prSet presAssocID="{FD5237F6-64C4-49F2-8B0C-AC395EC3DBDE}" presName="childText" presStyleLbl="bgAcc1" presStyleIdx="21" presStyleCnt="24">
        <dgm:presLayoutVars>
          <dgm:bulletEnabled val="1"/>
        </dgm:presLayoutVars>
      </dgm:prSet>
      <dgm:spPr/>
    </dgm:pt>
    <dgm:pt modelId="{F66506E7-E85C-45EE-9BF9-F9214296FF8E}" type="pres">
      <dgm:prSet presAssocID="{FE3E7516-2EA4-489F-A2E5-4DA07946B956}" presName="Name13" presStyleLbl="parChTrans1D2" presStyleIdx="22" presStyleCnt="24"/>
      <dgm:spPr/>
    </dgm:pt>
    <dgm:pt modelId="{E962CCE6-1AAF-4A3A-BB85-48C1D6EF6F9E}" type="pres">
      <dgm:prSet presAssocID="{753192C3-0F6F-4B97-AF16-A01E79EECFDD}" presName="childText" presStyleLbl="bgAcc1" presStyleIdx="22" presStyleCnt="24">
        <dgm:presLayoutVars>
          <dgm:bulletEnabled val="1"/>
        </dgm:presLayoutVars>
      </dgm:prSet>
      <dgm:spPr/>
    </dgm:pt>
    <dgm:pt modelId="{6DAAECF8-CBB3-411A-BE15-DE07DE0CB281}" type="pres">
      <dgm:prSet presAssocID="{EDD20060-1E75-4094-B103-5C61BBC0C234}" presName="Name13" presStyleLbl="parChTrans1D2" presStyleIdx="23" presStyleCnt="24"/>
      <dgm:spPr/>
    </dgm:pt>
    <dgm:pt modelId="{D7978861-7271-4970-9FFF-DA5A2547226F}" type="pres">
      <dgm:prSet presAssocID="{5BDA7735-2F80-4E45-B6CC-50B35CD445AA}" presName="childText" presStyleLbl="bgAcc1" presStyleIdx="23" presStyleCnt="24">
        <dgm:presLayoutVars>
          <dgm:bulletEnabled val="1"/>
        </dgm:presLayoutVars>
      </dgm:prSet>
      <dgm:spPr/>
    </dgm:pt>
  </dgm:ptLst>
  <dgm:cxnLst>
    <dgm:cxn modelId="{E4B0B200-89E6-4656-8988-7DC1DEAD1573}" srcId="{33B01910-B80A-46D4-B91A-9051C5B24C2B}" destId="{C3E6B6F7-804E-48D3-82D8-87BA4B1B87E1}" srcOrd="3" destOrd="0" parTransId="{5FFE2171-B2FA-468E-BE0A-9BC453038237}" sibTransId="{86963654-6989-4D60-8A50-5D78EFC78C06}"/>
    <dgm:cxn modelId="{6423DA03-ADFE-4042-8FDC-C887DA8114CA}" type="presOf" srcId="{FE3E7516-2EA4-489F-A2E5-4DA07946B956}" destId="{F66506E7-E85C-45EE-9BF9-F9214296FF8E}" srcOrd="0" destOrd="0" presId="urn:microsoft.com/office/officeart/2005/8/layout/hierarchy3"/>
    <dgm:cxn modelId="{346FE506-074B-4B3B-A4DA-F96BF9CB35FA}" type="presOf" srcId="{38CE2884-752D-40C0-8440-6201D708D76F}" destId="{201D3151-27C9-4769-9DD1-B77D747AAD9D}" srcOrd="0" destOrd="0" presId="urn:microsoft.com/office/officeart/2005/8/layout/hierarchy3"/>
    <dgm:cxn modelId="{1EB83108-B825-4570-A971-2B853ACC1E00}" type="presOf" srcId="{585CF8A7-E53F-48B4-B221-98D10183ECBB}" destId="{1608B686-0B5F-4999-B594-514881568481}" srcOrd="1" destOrd="0" presId="urn:microsoft.com/office/officeart/2005/8/layout/hierarchy3"/>
    <dgm:cxn modelId="{E524E00D-8C5D-42B7-8B70-65ABCA930601}" type="presOf" srcId="{7A9784CC-5BD4-470B-8BD2-B3D387891680}" destId="{0946C095-1337-4569-A4AD-C3A1C58A711D}" srcOrd="0" destOrd="0" presId="urn:microsoft.com/office/officeart/2005/8/layout/hierarchy3"/>
    <dgm:cxn modelId="{F704040E-6BA3-4A0F-9A57-01FA318A62CD}" type="presOf" srcId="{62661265-3725-4D9B-878E-D6BCDF48CAE1}" destId="{A3CC1537-3CE4-41B9-B29A-905BC1EFE67D}" srcOrd="0" destOrd="0" presId="urn:microsoft.com/office/officeart/2005/8/layout/hierarchy3"/>
    <dgm:cxn modelId="{5BBC660E-329F-4B4F-B027-744021A51A90}" srcId="{585CF8A7-E53F-48B4-B221-98D10183ECBB}" destId="{EF3C1F53-4F28-40C8-A7A1-3052FFEEF6FD}" srcOrd="5" destOrd="0" parTransId="{48E9C89F-E5A3-4D6F-950C-E7AA6D54270D}" sibTransId="{979AE3F6-DB89-4A22-BE56-8A483B7A6913}"/>
    <dgm:cxn modelId="{D6AB0C11-3432-40FA-9FEB-E04BE1CD78A4}" type="presOf" srcId="{46053AEB-2942-4DC8-A0BB-19C42BE0BE14}" destId="{B85502CB-B603-4D76-A50F-E46115A0C3ED}" srcOrd="0" destOrd="0" presId="urn:microsoft.com/office/officeart/2005/8/layout/hierarchy3"/>
    <dgm:cxn modelId="{FD567E14-A127-46D7-8710-1287C7804626}" srcId="{33B01910-B80A-46D4-B91A-9051C5B24C2B}" destId="{5A8C2C84-C936-47FD-AB84-0C642DBACCF9}" srcOrd="4" destOrd="0" parTransId="{A1ADBD27-7CA8-4707-AAE7-EB408B66B312}" sibTransId="{244ABA33-A903-4529-A981-CB0F4CB605B4}"/>
    <dgm:cxn modelId="{8D923419-C17A-4180-A159-F668AB313F16}" type="presOf" srcId="{ACBC2CA0-0DB4-46F4-8A36-C52A0DF0EE82}" destId="{90E2F66D-1C75-44F0-8028-EE74FBC4A5C0}" srcOrd="0" destOrd="0" presId="urn:microsoft.com/office/officeart/2005/8/layout/hierarchy3"/>
    <dgm:cxn modelId="{B6439623-E686-4664-A95A-A1A64F22604D}" srcId="{CD22D6B8-8A80-4B54-932A-10DC665E8CE6}" destId="{0F889EAC-380E-40F1-AC5F-733ECD441155}" srcOrd="1" destOrd="0" parTransId="{660F427A-21BB-443B-B3B3-BE8F2517CC43}" sibTransId="{D98FF88C-DEE4-4545-80F5-F6D1BB1F8B22}"/>
    <dgm:cxn modelId="{0AE2DA25-BC21-4155-AA7B-9371E0C0EA1B}" type="presOf" srcId="{6D9BAFFA-D884-47A1-90B6-022FD2A63D4C}" destId="{61CF2BFE-5866-42E3-BAEB-54948F849D6C}" srcOrd="0" destOrd="0" presId="urn:microsoft.com/office/officeart/2005/8/layout/hierarchy3"/>
    <dgm:cxn modelId="{53124C29-AB8E-48C9-AA69-2FBB354A9366}" type="presOf" srcId="{7AE7753C-5934-4585-AE74-8DBCFBBDF0E3}" destId="{FE83B380-5ADC-4FC0-A7DC-8F605F8BA817}" srcOrd="0" destOrd="0" presId="urn:microsoft.com/office/officeart/2005/8/layout/hierarchy3"/>
    <dgm:cxn modelId="{7C70A72A-BB55-448B-B07E-FEC08A719656}" type="presOf" srcId="{660F427A-21BB-443B-B3B3-BE8F2517CC43}" destId="{E08B0BC9-EEC4-4021-8721-F7613FAF1353}" srcOrd="0" destOrd="0" presId="urn:microsoft.com/office/officeart/2005/8/layout/hierarchy3"/>
    <dgm:cxn modelId="{E229B42A-ED62-4D0D-B4AD-84307F94FA16}" srcId="{585CF8A7-E53F-48B4-B221-98D10183ECBB}" destId="{6562D68D-EC91-4900-8BDD-EF24F5C530ED}" srcOrd="1" destOrd="0" parTransId="{6D9BAFFA-D884-47A1-90B6-022FD2A63D4C}" sibTransId="{4E6A9492-164F-4CC5-B5F1-935441383983}"/>
    <dgm:cxn modelId="{B1A7902C-71B8-4C18-9587-E5B2AFE291E2}" type="presOf" srcId="{124C21CE-AFB7-460F-B140-71A6EBA06F18}" destId="{B21DE22F-5D00-41F5-BE44-5FE1642678F3}" srcOrd="0" destOrd="0" presId="urn:microsoft.com/office/officeart/2005/8/layout/hierarchy3"/>
    <dgm:cxn modelId="{8BD3C02E-D3F3-4B06-856F-F04E06092265}" srcId="{33B01910-B80A-46D4-B91A-9051C5B24C2B}" destId="{55899A33-BE0B-4B96-BEA9-7545FA7167FA}" srcOrd="2" destOrd="0" parTransId="{ACBC2CA0-0DB4-46F4-8A36-C52A0DF0EE82}" sibTransId="{24C508A4-4D85-4847-BCC2-969D0219F1A9}"/>
    <dgm:cxn modelId="{9C6F7E2F-1F1B-474F-8A7D-FF0A271AC722}" type="presOf" srcId="{48E9C89F-E5A3-4D6F-950C-E7AA6D54270D}" destId="{FC3FAA24-EACD-40BD-90CB-B035DA5D8079}" srcOrd="0" destOrd="0" presId="urn:microsoft.com/office/officeart/2005/8/layout/hierarchy3"/>
    <dgm:cxn modelId="{1DAD8D30-A84F-43DE-A3F5-FB770F4B489C}" srcId="{CD22D6B8-8A80-4B54-932A-10DC665E8CE6}" destId="{7869F11E-8832-45D6-82A6-CA40A1C51CA9}" srcOrd="3" destOrd="0" parTransId="{A5CCD568-BCDE-49CB-9584-6FEF085D3B55}" sibTransId="{D3D53651-AD35-4395-B234-0E8FB8FE0C5D}"/>
    <dgm:cxn modelId="{48D4B230-9603-442C-9353-2FEEA7298B9C}" type="presOf" srcId="{33B01910-B80A-46D4-B91A-9051C5B24C2B}" destId="{9DFBF278-FD70-4F88-963D-A8EFFECE36E5}" srcOrd="0" destOrd="0" presId="urn:microsoft.com/office/officeart/2005/8/layout/hierarchy3"/>
    <dgm:cxn modelId="{B1C9DD3C-1B4B-49B2-BD50-942335195D2F}" type="presOf" srcId="{E86A66EF-D698-4F1D-A507-DC959E96FF02}" destId="{0451FB28-64E1-4CA0-8636-482B82DDC778}" srcOrd="0" destOrd="0" presId="urn:microsoft.com/office/officeart/2005/8/layout/hierarchy3"/>
    <dgm:cxn modelId="{A843A542-E1A3-47B7-9755-8EE0CC347DD1}" type="presOf" srcId="{585CF8A7-E53F-48B4-B221-98D10183ECBB}" destId="{597C9433-1B18-48C1-AFF3-FB60E5FE9E19}" srcOrd="0" destOrd="0" presId="urn:microsoft.com/office/officeart/2005/8/layout/hierarchy3"/>
    <dgm:cxn modelId="{56BB0245-6AD1-49B5-896A-5539247F0E71}" type="presOf" srcId="{613E98D4-DF27-4A9A-9F45-41869A3CD9E9}" destId="{52FFD2D2-D7C7-49EF-BA06-9C1D3C76F9A0}" srcOrd="0" destOrd="0" presId="urn:microsoft.com/office/officeart/2005/8/layout/hierarchy3"/>
    <dgm:cxn modelId="{2A26924C-8286-4C69-8D6A-E23875DABD91}" srcId="{529CE23C-9BF2-4D73-A158-CEB40A0F9F72}" destId="{753192C3-0F6F-4B97-AF16-A01E79EECFDD}" srcOrd="4" destOrd="0" parTransId="{FE3E7516-2EA4-489F-A2E5-4DA07946B956}" sibTransId="{E053AF1E-9D4C-45CE-83DD-2517213E091D}"/>
    <dgm:cxn modelId="{FB013B4D-7CC9-4AF4-84E8-27A1DA8A5BA1}" type="presOf" srcId="{55899A33-BE0B-4B96-BEA9-7545FA7167FA}" destId="{0912502D-A0A3-407D-896F-296A54BD8C59}" srcOrd="0" destOrd="0" presId="urn:microsoft.com/office/officeart/2005/8/layout/hierarchy3"/>
    <dgm:cxn modelId="{2474C24E-A873-4CA5-8D68-9BE6F1887208}" type="presOf" srcId="{7C6846C0-3F81-4BD0-8479-F996234157F9}" destId="{DA34EEBA-B50C-4BE9-A4E8-879DDB85D3CD}" srcOrd="0" destOrd="0" presId="urn:microsoft.com/office/officeart/2005/8/layout/hierarchy3"/>
    <dgm:cxn modelId="{3B9EFA4E-4E77-4947-927D-80339AF9798C}" type="presOf" srcId="{2C419044-EAA0-4BD4-866A-8D7856ADBD49}" destId="{6545F4F3-2ED9-4BC0-9537-0E660FE686E9}" srcOrd="0" destOrd="0" presId="urn:microsoft.com/office/officeart/2005/8/layout/hierarchy3"/>
    <dgm:cxn modelId="{D1C8A150-5D75-401B-AF83-046BC8271722}" type="presOf" srcId="{73F4E263-7E1F-416B-8736-17276B45DA2C}" destId="{1773A7FF-D308-4121-BBEE-B4E7C09179A7}" srcOrd="0" destOrd="0" presId="urn:microsoft.com/office/officeart/2005/8/layout/hierarchy3"/>
    <dgm:cxn modelId="{5944DE51-C9FB-4CE6-958F-124AB88D775A}" srcId="{2C419044-EAA0-4BD4-866A-8D7856ADBD49}" destId="{529CE23C-9BF2-4D73-A158-CEB40A0F9F72}" srcOrd="3" destOrd="0" parTransId="{4D02B30D-4F8D-4036-943B-8B3C7E149FE9}" sibTransId="{4BF5FB26-7591-40F0-8B0A-166309C5028C}"/>
    <dgm:cxn modelId="{35607F54-9941-4374-8101-B28DA3F8CC8C}" type="presOf" srcId="{A1ADBD27-7CA8-4707-AAE7-EB408B66B312}" destId="{E26B6F7D-A96F-4B64-8F86-A5AA3D3922D5}" srcOrd="0" destOrd="0" presId="urn:microsoft.com/office/officeart/2005/8/layout/hierarchy3"/>
    <dgm:cxn modelId="{E2135C55-1003-4C7A-86AE-46A74096949D}" type="presOf" srcId="{049F020D-D659-42D2-97B0-1D8897CF3D2B}" destId="{86D49F24-6483-401C-A135-DCCF8359554C}" srcOrd="0" destOrd="0" presId="urn:microsoft.com/office/officeart/2005/8/layout/hierarchy3"/>
    <dgm:cxn modelId="{CF993E5A-5B8D-4B8B-88AF-C0338C5AA768}" srcId="{529CE23C-9BF2-4D73-A158-CEB40A0F9F72}" destId="{7C6846C0-3F81-4BD0-8479-F996234157F9}" srcOrd="2" destOrd="0" parTransId="{01EC32A2-8A45-4D68-96C8-720E10D3A39D}" sibTransId="{82A279FF-D89E-41C2-BFB2-ADFDA93CCF5F}"/>
    <dgm:cxn modelId="{A8FF7461-94D5-4FE4-92F5-8C3EA65AA0E0}" type="presOf" srcId="{6562D68D-EC91-4900-8BDD-EF24F5C530ED}" destId="{3E6052EC-3037-492B-BA68-AA0319AC5C48}" srcOrd="0" destOrd="0" presId="urn:microsoft.com/office/officeart/2005/8/layout/hierarchy3"/>
    <dgm:cxn modelId="{B269576D-5E61-4F79-A86F-249C964A813C}" srcId="{2C419044-EAA0-4BD4-866A-8D7856ADBD49}" destId="{585CF8A7-E53F-48B4-B221-98D10183ECBB}" srcOrd="2" destOrd="0" parTransId="{D78DE0C3-DBD1-499E-AE83-6A24F5C3C8B8}" sibTransId="{E8D8BBFA-5AAC-45EB-BC60-A25CB3DE4023}"/>
    <dgm:cxn modelId="{CD7C8A6E-4F4F-4195-B276-293690892341}" srcId="{CD22D6B8-8A80-4B54-932A-10DC665E8CE6}" destId="{62661265-3725-4D9B-878E-D6BCDF48CAE1}" srcOrd="2" destOrd="0" parTransId="{0946EB8B-86F1-4C3F-B3DE-8213B80C8E71}" sibTransId="{A848051F-AA82-44D0-9040-368B80EEB94C}"/>
    <dgm:cxn modelId="{2A459A6E-E1FE-4724-8A6D-CECF35B4E9D2}" type="presOf" srcId="{C244F448-260C-4B7E-8DD3-FB6ECD73AC02}" destId="{86E07DAE-1F41-4A80-A519-5D2AC356DDB3}" srcOrd="0" destOrd="0" presId="urn:microsoft.com/office/officeart/2005/8/layout/hierarchy3"/>
    <dgm:cxn modelId="{074F7A6F-7675-4D2A-858E-D9DA37A1C028}" type="presOf" srcId="{BD9CAE4A-F4D4-417A-A316-4E62DE5EDC33}" destId="{32E881AA-5447-40BA-9853-DDFD34914958}" srcOrd="0" destOrd="0" presId="urn:microsoft.com/office/officeart/2005/8/layout/hierarchy3"/>
    <dgm:cxn modelId="{DF501F72-44BE-4198-82A7-B9A302A81B71}" srcId="{33B01910-B80A-46D4-B91A-9051C5B24C2B}" destId="{49B11035-C810-4FCB-9A22-204C91F5FE30}" srcOrd="5" destOrd="0" parTransId="{726BE862-9C76-451D-8074-C2D8512A8D21}" sibTransId="{548928C4-642A-44E5-A645-9DE72FCEEB2A}"/>
    <dgm:cxn modelId="{F44C7F74-3FE2-44AD-8522-12A636E85FA2}" type="presOf" srcId="{EF3C1F53-4F28-40C8-A7A1-3052FFEEF6FD}" destId="{16212AE7-06A3-434B-A729-412E1AF03E4C}" srcOrd="0" destOrd="0" presId="urn:microsoft.com/office/officeart/2005/8/layout/hierarchy3"/>
    <dgm:cxn modelId="{E4857576-9E98-48E8-834D-03295112882C}" type="presOf" srcId="{CD22D6B8-8A80-4B54-932A-10DC665E8CE6}" destId="{8BF54E2C-3A71-4D66-8522-17F818C90920}" srcOrd="1" destOrd="0" presId="urn:microsoft.com/office/officeart/2005/8/layout/hierarchy3"/>
    <dgm:cxn modelId="{D602B677-9597-4552-9D16-71B1523A6952}" srcId="{585CF8A7-E53F-48B4-B221-98D10183ECBB}" destId="{7A9784CC-5BD4-470B-8BD2-B3D387891680}" srcOrd="2" destOrd="0" parTransId="{B689D6CF-66A9-4B83-B57A-73C03E6F4189}" sibTransId="{2EA0FC47-844E-44E8-BBC5-9AC7E23C352F}"/>
    <dgm:cxn modelId="{CEDEF27A-51CE-4461-A07C-3DCA24DC19CB}" srcId="{33B01910-B80A-46D4-B91A-9051C5B24C2B}" destId="{38CE2884-752D-40C0-8440-6201D708D76F}" srcOrd="1" destOrd="0" parTransId="{613E98D4-DF27-4A9A-9F45-41869A3CD9E9}" sibTransId="{5AE9BF15-FA5F-4750-9219-002F6DC6295A}"/>
    <dgm:cxn modelId="{5DC0097B-9D6D-42A7-BEA4-663C5982C817}" type="presOf" srcId="{B689D6CF-66A9-4B83-B57A-73C03E6F4189}" destId="{EF32BF4C-0C87-46FC-A171-D91AF24DF4FB}" srcOrd="0" destOrd="0" presId="urn:microsoft.com/office/officeart/2005/8/layout/hierarchy3"/>
    <dgm:cxn modelId="{31253D7F-BD1F-4F1C-A8A9-EF2C2F6C0042}" srcId="{529CE23C-9BF2-4D73-A158-CEB40A0F9F72}" destId="{46053AEB-2942-4DC8-A0BB-19C42BE0BE14}" srcOrd="0" destOrd="0" parTransId="{BD9CAE4A-F4D4-417A-A316-4E62DE5EDC33}" sibTransId="{F9DEC736-7294-41C5-BAFA-D8ADC7F9997C}"/>
    <dgm:cxn modelId="{8B77EC7F-89C9-4BA2-A3C0-06F9C71A14A1}" srcId="{CD22D6B8-8A80-4B54-932A-10DC665E8CE6}" destId="{E86A66EF-D698-4F1D-A507-DC959E96FF02}" srcOrd="5" destOrd="0" parTransId="{0CB94745-BAD3-4A1E-9074-D0D79B1EB6E5}" sibTransId="{EE2CF59D-982B-4171-8802-90BCDABC391F}"/>
    <dgm:cxn modelId="{50DECC82-9654-45EC-9BDD-A1C1EC1D7B09}" type="presOf" srcId="{6EB0FEB9-0718-4F98-83C8-416E9572DF21}" destId="{6175AC1C-866E-4053-BF0B-DD1D89793C7E}" srcOrd="0" destOrd="0" presId="urn:microsoft.com/office/officeart/2005/8/layout/hierarchy3"/>
    <dgm:cxn modelId="{F329FC86-AE48-4F05-8644-07382D30AEA3}" type="presOf" srcId="{5FFE2171-B2FA-468E-BE0A-9BC453038237}" destId="{4CF493C7-10F8-4731-A4D3-EEBF85811710}" srcOrd="0" destOrd="0" presId="urn:microsoft.com/office/officeart/2005/8/layout/hierarchy3"/>
    <dgm:cxn modelId="{E7F94B89-FE63-41DD-BA31-C100E01C42CB}" type="presOf" srcId="{5EF51151-69C2-478A-858A-B0BDD2E23F96}" destId="{C2890BA2-FC8E-4397-952E-F21DC93C935A}" srcOrd="0" destOrd="0" presId="urn:microsoft.com/office/officeart/2005/8/layout/hierarchy3"/>
    <dgm:cxn modelId="{7371018C-CD3F-4E62-A5F5-97AA29D44E60}" type="presOf" srcId="{0F889EAC-380E-40F1-AC5F-733ECD441155}" destId="{9A74ECB9-2572-4A5E-92DA-DA6F74C4E8D6}" srcOrd="0" destOrd="0" presId="urn:microsoft.com/office/officeart/2005/8/layout/hierarchy3"/>
    <dgm:cxn modelId="{C799528E-6D2B-4BDC-ADDF-87AC880FAEAE}" type="presOf" srcId="{AB9C449B-1E03-4A07-A135-C0218DF23831}" destId="{42F0D9F4-ED58-4B1C-A533-A11C73EF8103}" srcOrd="0" destOrd="0" presId="urn:microsoft.com/office/officeart/2005/8/layout/hierarchy3"/>
    <dgm:cxn modelId="{7FD3348F-F471-41D1-B30F-3C7D5DDA10A3}" type="presOf" srcId="{0DA9F167-F6B9-47A8-B442-5545BA77F954}" destId="{9B016E1C-7A82-434C-9024-8D567B160172}" srcOrd="0" destOrd="0" presId="urn:microsoft.com/office/officeart/2005/8/layout/hierarchy3"/>
    <dgm:cxn modelId="{E6C03690-6088-47B9-A440-9E4075D9B2B0}" type="presOf" srcId="{529CE23C-9BF2-4D73-A158-CEB40A0F9F72}" destId="{12BBFCAE-6A29-435F-A05E-11707FCE014B}" srcOrd="0" destOrd="0" presId="urn:microsoft.com/office/officeart/2005/8/layout/hierarchy3"/>
    <dgm:cxn modelId="{3DDB9390-C917-476D-82F1-129B71CB88CA}" srcId="{529CE23C-9BF2-4D73-A158-CEB40A0F9F72}" destId="{7AE7753C-5934-4585-AE74-8DBCFBBDF0E3}" srcOrd="1" destOrd="0" parTransId="{522A432C-9E01-43D8-B5C8-C84FE65C5F14}" sibTransId="{6C1CDAE0-4176-4EC3-BAA2-D20ED5FA7767}"/>
    <dgm:cxn modelId="{5FF16992-12A5-4558-B82E-F3AA25E4EE98}" type="presOf" srcId="{5A8C2C84-C936-47FD-AB84-0C642DBACCF9}" destId="{2777F835-429A-4BE7-9841-865960750975}" srcOrd="0" destOrd="0" presId="urn:microsoft.com/office/officeart/2005/8/layout/hierarchy3"/>
    <dgm:cxn modelId="{7EBCDB9F-B6CB-4A2B-BB9C-05B25D5AAB55}" srcId="{585CF8A7-E53F-48B4-B221-98D10183ECBB}" destId="{AB9C449B-1E03-4A07-A135-C0218DF23831}" srcOrd="3" destOrd="0" parTransId="{5EF51151-69C2-478A-858A-B0BDD2E23F96}" sibTransId="{A91BCC99-EE19-42BC-8422-A1E2575F567B}"/>
    <dgm:cxn modelId="{7984CDA4-6D53-47A3-8471-4B71880926F4}" type="presOf" srcId="{726BE862-9C76-451D-8074-C2D8512A8D21}" destId="{754A731A-DEE6-4A76-BB40-D173772BFDA4}" srcOrd="0" destOrd="0" presId="urn:microsoft.com/office/officeart/2005/8/layout/hierarchy3"/>
    <dgm:cxn modelId="{EC8029A9-93DD-4427-A16A-0A1805265D4F}" srcId="{585CF8A7-E53F-48B4-B221-98D10183ECBB}" destId="{73F4E263-7E1F-416B-8736-17276B45DA2C}" srcOrd="4" destOrd="0" parTransId="{AC2B6B40-B06B-433E-8900-1CDE637F77FE}" sibTransId="{945D481B-4189-4EB9-8B0D-A36B965595E4}"/>
    <dgm:cxn modelId="{362A66AA-39EF-44E7-88F2-D068AE2205AA}" type="presOf" srcId="{522A432C-9E01-43D8-B5C8-C84FE65C5F14}" destId="{117FC167-6694-4276-9ADE-129BF990A3F4}" srcOrd="0" destOrd="0" presId="urn:microsoft.com/office/officeart/2005/8/layout/hierarchy3"/>
    <dgm:cxn modelId="{C22715AE-4383-4295-A06A-B49D0E1E2F26}" type="presOf" srcId="{49B11035-C810-4FCB-9A22-204C91F5FE30}" destId="{6B13CB18-41FA-4740-A08F-7BE5D5513F91}" srcOrd="0" destOrd="0" presId="urn:microsoft.com/office/officeart/2005/8/layout/hierarchy3"/>
    <dgm:cxn modelId="{A75AACB3-92E0-4861-BE15-D9E34C00FFD8}" srcId="{33B01910-B80A-46D4-B91A-9051C5B24C2B}" destId="{336AB497-54BF-4CA7-8286-3CB200A8A7BF}" srcOrd="0" destOrd="0" parTransId="{C244F448-260C-4B7E-8DD3-FB6ECD73AC02}" sibTransId="{C6D84CA9-5918-49EA-92BD-3F66D779A2E8}"/>
    <dgm:cxn modelId="{12B29BB7-8503-4071-8961-229B61579995}" type="presOf" srcId="{FD5237F6-64C4-49F2-8B0C-AC395EC3DBDE}" destId="{96CFA6AB-F0DC-4FD3-B72B-D0C4B91D4261}" srcOrd="0" destOrd="0" presId="urn:microsoft.com/office/officeart/2005/8/layout/hierarchy3"/>
    <dgm:cxn modelId="{D6E308B8-A0A4-41C7-9FF4-5B0F636EC00C}" type="presOf" srcId="{A5CCD568-BCDE-49CB-9584-6FEF085D3B55}" destId="{21883C7D-683B-45C3-928E-83A1BC9CF932}" srcOrd="0" destOrd="0" presId="urn:microsoft.com/office/officeart/2005/8/layout/hierarchy3"/>
    <dgm:cxn modelId="{9E32AABC-5B29-483D-9E71-E53B8F4E0282}" type="presOf" srcId="{CD22D6B8-8A80-4B54-932A-10DC665E8CE6}" destId="{8B43B8D6-C23E-4953-855D-39AFE814B2D5}" srcOrd="0" destOrd="0" presId="urn:microsoft.com/office/officeart/2005/8/layout/hierarchy3"/>
    <dgm:cxn modelId="{0FB824BE-EE8C-4F98-A283-97FA681AE90B}" type="presOf" srcId="{7869F11E-8832-45D6-82A6-CA40A1C51CA9}" destId="{4EBC651E-84FF-4C0A-87F3-68F2D1A3CC2C}" srcOrd="0" destOrd="0" presId="urn:microsoft.com/office/officeart/2005/8/layout/hierarchy3"/>
    <dgm:cxn modelId="{25907FC4-B72A-4FCF-81E2-A6E162F84896}" srcId="{2C419044-EAA0-4BD4-866A-8D7856ADBD49}" destId="{33B01910-B80A-46D4-B91A-9051C5B24C2B}" srcOrd="1" destOrd="0" parTransId="{9D21239F-0A5D-47B4-93FE-AA2FAAEAFFAD}" sibTransId="{885F55BC-67B7-4C92-AABD-A132A59A3FF1}"/>
    <dgm:cxn modelId="{55DF5CC7-5EF6-40C8-BFEE-CC5FBBD460B8}" type="presOf" srcId="{768896FE-A0B3-4277-B32B-4B35B521D805}" destId="{23DE1322-95F6-43BB-9EC0-A12C1583F3BF}" srcOrd="0" destOrd="0" presId="urn:microsoft.com/office/officeart/2005/8/layout/hierarchy3"/>
    <dgm:cxn modelId="{5615DBC9-A085-4D22-B205-8D6929187285}" type="presOf" srcId="{AC2B6B40-B06B-433E-8900-1CDE637F77FE}" destId="{082C79A8-079C-48D3-8ADC-91FC48AAB313}" srcOrd="0" destOrd="0" presId="urn:microsoft.com/office/officeart/2005/8/layout/hierarchy3"/>
    <dgm:cxn modelId="{3B9C29CC-BB7A-45C6-8E04-B0C61324EFDF}" srcId="{529CE23C-9BF2-4D73-A158-CEB40A0F9F72}" destId="{5BDA7735-2F80-4E45-B6CC-50B35CD445AA}" srcOrd="5" destOrd="0" parTransId="{EDD20060-1E75-4094-B103-5C61BBC0C234}" sibTransId="{4E526276-974B-4E3C-8845-252CF63B2DB1}"/>
    <dgm:cxn modelId="{5E6D25CD-0EB3-48AF-880F-6752492DB7EC}" srcId="{585CF8A7-E53F-48B4-B221-98D10183ECBB}" destId="{768896FE-A0B3-4277-B32B-4B35B521D805}" srcOrd="0" destOrd="0" parTransId="{049F020D-D659-42D2-97B0-1D8897CF3D2B}" sibTransId="{530DEC12-822C-47E6-9288-9DD9A9F3CDD1}"/>
    <dgm:cxn modelId="{DA4567D0-6982-402F-BA17-EDB9A78D8DF6}" type="presOf" srcId="{0CB94745-BAD3-4A1E-9074-D0D79B1EB6E5}" destId="{5D54C256-E41D-40DB-8F51-75C63DEBA220}" srcOrd="0" destOrd="0" presId="urn:microsoft.com/office/officeart/2005/8/layout/hierarchy3"/>
    <dgm:cxn modelId="{DD32E9D1-78D7-4F12-A09D-4117C6E43534}" type="presOf" srcId="{0946EB8B-86F1-4C3F-B3DE-8213B80C8E71}" destId="{C167E619-F645-4A19-A353-BEF3E6EA75BA}" srcOrd="0" destOrd="0" presId="urn:microsoft.com/office/officeart/2005/8/layout/hierarchy3"/>
    <dgm:cxn modelId="{51A142D3-0F7A-40A8-93E8-312F888EB7F1}" type="presOf" srcId="{34F2E249-466B-46B1-9DC7-4AD3F56B4659}" destId="{6775B408-0CC5-4511-B3F1-A0C1C0EB2E20}" srcOrd="0" destOrd="0" presId="urn:microsoft.com/office/officeart/2005/8/layout/hierarchy3"/>
    <dgm:cxn modelId="{52BB65D5-1AC4-4587-966B-CAF8C9B7C441}" srcId="{CD22D6B8-8A80-4B54-932A-10DC665E8CE6}" destId="{0DA9F167-F6B9-47A8-B442-5545BA77F954}" srcOrd="0" destOrd="0" parTransId="{34F2E249-466B-46B1-9DC7-4AD3F56B4659}" sibTransId="{AAC8E73F-97AD-4D99-9542-0F60C17F2C22}"/>
    <dgm:cxn modelId="{FB391BD8-0892-47AE-A46E-24104090C333}" type="presOf" srcId="{753192C3-0F6F-4B97-AF16-A01E79EECFDD}" destId="{E962CCE6-1AAF-4A3A-BB85-48C1D6EF6F9E}" srcOrd="0" destOrd="0" presId="urn:microsoft.com/office/officeart/2005/8/layout/hierarchy3"/>
    <dgm:cxn modelId="{2C4158D8-2738-48D7-9796-58D4138FAF3C}" srcId="{2C419044-EAA0-4BD4-866A-8D7856ADBD49}" destId="{CD22D6B8-8A80-4B54-932A-10DC665E8CE6}" srcOrd="0" destOrd="0" parTransId="{5DD0FA86-A653-4F8E-BA82-D4E46A796F7E}" sibTransId="{2AAA5742-8196-4ACA-811F-CE3D76931022}"/>
    <dgm:cxn modelId="{2853A2D8-EABE-4E98-8DEE-BD158EB3B51D}" type="presOf" srcId="{5BDA7735-2F80-4E45-B6CC-50B35CD445AA}" destId="{D7978861-7271-4970-9FFF-DA5A2547226F}" srcOrd="0" destOrd="0" presId="urn:microsoft.com/office/officeart/2005/8/layout/hierarchy3"/>
    <dgm:cxn modelId="{5582C7E5-51B9-4128-8772-ECEA8011355C}" type="presOf" srcId="{529CE23C-9BF2-4D73-A158-CEB40A0F9F72}" destId="{015B0039-0E6C-4ED9-A009-D5663684492A}" srcOrd="1" destOrd="0" presId="urn:microsoft.com/office/officeart/2005/8/layout/hierarchy3"/>
    <dgm:cxn modelId="{B1DAE6E7-5574-4B33-9819-11E9B2AE1761}" type="presOf" srcId="{336AB497-54BF-4CA7-8286-3CB200A8A7BF}" destId="{C8B1C6E5-C03A-40BA-ADF0-25FDBFBF6C77}" srcOrd="0" destOrd="0" presId="urn:microsoft.com/office/officeart/2005/8/layout/hierarchy3"/>
    <dgm:cxn modelId="{67F0C7EB-AA65-4333-8335-C241CEFF469B}" type="presOf" srcId="{C3E6B6F7-804E-48D3-82D8-87BA4B1B87E1}" destId="{BE967EE5-CB57-434D-9A84-E5C7938D0BF9}" srcOrd="0" destOrd="0" presId="urn:microsoft.com/office/officeart/2005/8/layout/hierarchy3"/>
    <dgm:cxn modelId="{D660ECEB-736B-41AE-9609-25E5E71936D5}" type="presOf" srcId="{01EC32A2-8A45-4D68-96C8-720E10D3A39D}" destId="{4E7157B5-5B8D-4864-B6CC-A8B6D9F13D7E}" srcOrd="0" destOrd="0" presId="urn:microsoft.com/office/officeart/2005/8/layout/hierarchy3"/>
    <dgm:cxn modelId="{7D1B4AED-DB1A-4F37-BEFC-46AC962C6801}" type="presOf" srcId="{EDD20060-1E75-4094-B103-5C61BBC0C234}" destId="{6DAAECF8-CBB3-411A-BE15-DE07DE0CB281}" srcOrd="0" destOrd="0" presId="urn:microsoft.com/office/officeart/2005/8/layout/hierarchy3"/>
    <dgm:cxn modelId="{B34285EF-B4B4-4E56-98D8-9225ECB5116A}" type="presOf" srcId="{AA2BD0AD-4E46-4B71-9017-AB8892214D41}" destId="{48525718-2BD3-4DA9-9763-AA1D5260CF5B}" srcOrd="0" destOrd="0" presId="urn:microsoft.com/office/officeart/2005/8/layout/hierarchy3"/>
    <dgm:cxn modelId="{13DDBEF5-529B-4931-820C-1138D5B97E06}" type="presOf" srcId="{33B01910-B80A-46D4-B91A-9051C5B24C2B}" destId="{709D2BE1-0E38-48EB-80A4-78E838C8475F}" srcOrd="1" destOrd="0" presId="urn:microsoft.com/office/officeart/2005/8/layout/hierarchy3"/>
    <dgm:cxn modelId="{D3501AF6-865D-4791-816E-E8F6F1E93077}" srcId="{529CE23C-9BF2-4D73-A158-CEB40A0F9F72}" destId="{FD5237F6-64C4-49F2-8B0C-AC395EC3DBDE}" srcOrd="3" destOrd="0" parTransId="{6EB0FEB9-0718-4F98-83C8-416E9572DF21}" sibTransId="{EDC46C6B-93EF-4C25-9C67-46CC2690B388}"/>
    <dgm:cxn modelId="{7B24FDFA-6E0F-4E47-AF9C-A1CF8EB527DF}" srcId="{CD22D6B8-8A80-4B54-932A-10DC665E8CE6}" destId="{AA2BD0AD-4E46-4B71-9017-AB8892214D41}" srcOrd="4" destOrd="0" parTransId="{124C21CE-AFB7-460F-B140-71A6EBA06F18}" sibTransId="{0D7891E9-4B42-41D8-9448-864E51DF4A93}"/>
    <dgm:cxn modelId="{91114EAE-744D-47EE-9377-ECE1E7819A2E}" type="presParOf" srcId="{6545F4F3-2ED9-4BC0-9537-0E660FE686E9}" destId="{FDE61126-F784-4DC6-85CD-2A29F13D670A}" srcOrd="0" destOrd="0" presId="urn:microsoft.com/office/officeart/2005/8/layout/hierarchy3"/>
    <dgm:cxn modelId="{DA3D3296-5484-4A75-935C-7855FE194A34}" type="presParOf" srcId="{FDE61126-F784-4DC6-85CD-2A29F13D670A}" destId="{9E3938A2-51A6-4B4E-B2BA-3DD33D131749}" srcOrd="0" destOrd="0" presId="urn:microsoft.com/office/officeart/2005/8/layout/hierarchy3"/>
    <dgm:cxn modelId="{93E3B2E9-6887-44A5-ADCD-4DAA476F123A}" type="presParOf" srcId="{9E3938A2-51A6-4B4E-B2BA-3DD33D131749}" destId="{8B43B8D6-C23E-4953-855D-39AFE814B2D5}" srcOrd="0" destOrd="0" presId="urn:microsoft.com/office/officeart/2005/8/layout/hierarchy3"/>
    <dgm:cxn modelId="{7282E956-ABCF-4630-9111-7A956DC958A9}" type="presParOf" srcId="{9E3938A2-51A6-4B4E-B2BA-3DD33D131749}" destId="{8BF54E2C-3A71-4D66-8522-17F818C90920}" srcOrd="1" destOrd="0" presId="urn:microsoft.com/office/officeart/2005/8/layout/hierarchy3"/>
    <dgm:cxn modelId="{EAE8DA97-E11D-40DE-8470-B8A54C0674A7}" type="presParOf" srcId="{FDE61126-F784-4DC6-85CD-2A29F13D670A}" destId="{B2913C3A-E4E8-4A4A-A1D8-F96D2B78C9D8}" srcOrd="1" destOrd="0" presId="urn:microsoft.com/office/officeart/2005/8/layout/hierarchy3"/>
    <dgm:cxn modelId="{AA4C2125-1091-43B6-9A9C-F0EE468B8537}" type="presParOf" srcId="{B2913C3A-E4E8-4A4A-A1D8-F96D2B78C9D8}" destId="{6775B408-0CC5-4511-B3F1-A0C1C0EB2E20}" srcOrd="0" destOrd="0" presId="urn:microsoft.com/office/officeart/2005/8/layout/hierarchy3"/>
    <dgm:cxn modelId="{91D27F13-4B37-402D-BC84-333EA4A14F6F}" type="presParOf" srcId="{B2913C3A-E4E8-4A4A-A1D8-F96D2B78C9D8}" destId="{9B016E1C-7A82-434C-9024-8D567B160172}" srcOrd="1" destOrd="0" presId="urn:microsoft.com/office/officeart/2005/8/layout/hierarchy3"/>
    <dgm:cxn modelId="{10CBD2B7-CEAC-4154-A234-72321469218D}" type="presParOf" srcId="{B2913C3A-E4E8-4A4A-A1D8-F96D2B78C9D8}" destId="{E08B0BC9-EEC4-4021-8721-F7613FAF1353}" srcOrd="2" destOrd="0" presId="urn:microsoft.com/office/officeart/2005/8/layout/hierarchy3"/>
    <dgm:cxn modelId="{1EC910F6-7A29-40EB-8DFC-D20435870650}" type="presParOf" srcId="{B2913C3A-E4E8-4A4A-A1D8-F96D2B78C9D8}" destId="{9A74ECB9-2572-4A5E-92DA-DA6F74C4E8D6}" srcOrd="3" destOrd="0" presId="urn:microsoft.com/office/officeart/2005/8/layout/hierarchy3"/>
    <dgm:cxn modelId="{828CB737-0D66-4051-B7E2-19AC3E1FB6A2}" type="presParOf" srcId="{B2913C3A-E4E8-4A4A-A1D8-F96D2B78C9D8}" destId="{C167E619-F645-4A19-A353-BEF3E6EA75BA}" srcOrd="4" destOrd="0" presId="urn:microsoft.com/office/officeart/2005/8/layout/hierarchy3"/>
    <dgm:cxn modelId="{BC47F439-4AE1-48CA-81FB-5EC70DB30AA7}" type="presParOf" srcId="{B2913C3A-E4E8-4A4A-A1D8-F96D2B78C9D8}" destId="{A3CC1537-3CE4-41B9-B29A-905BC1EFE67D}" srcOrd="5" destOrd="0" presId="urn:microsoft.com/office/officeart/2005/8/layout/hierarchy3"/>
    <dgm:cxn modelId="{D252E8B0-35B8-49A2-9A13-A9ECFFC062B5}" type="presParOf" srcId="{B2913C3A-E4E8-4A4A-A1D8-F96D2B78C9D8}" destId="{21883C7D-683B-45C3-928E-83A1BC9CF932}" srcOrd="6" destOrd="0" presId="urn:microsoft.com/office/officeart/2005/8/layout/hierarchy3"/>
    <dgm:cxn modelId="{8FC1E906-1478-4492-9B07-54336A7139E6}" type="presParOf" srcId="{B2913C3A-E4E8-4A4A-A1D8-F96D2B78C9D8}" destId="{4EBC651E-84FF-4C0A-87F3-68F2D1A3CC2C}" srcOrd="7" destOrd="0" presId="urn:microsoft.com/office/officeart/2005/8/layout/hierarchy3"/>
    <dgm:cxn modelId="{B3B706EC-F28F-4268-82D0-FE68797C541C}" type="presParOf" srcId="{B2913C3A-E4E8-4A4A-A1D8-F96D2B78C9D8}" destId="{B21DE22F-5D00-41F5-BE44-5FE1642678F3}" srcOrd="8" destOrd="0" presId="urn:microsoft.com/office/officeart/2005/8/layout/hierarchy3"/>
    <dgm:cxn modelId="{7A079888-A1E0-428D-AE3C-6F7FCB18E139}" type="presParOf" srcId="{B2913C3A-E4E8-4A4A-A1D8-F96D2B78C9D8}" destId="{48525718-2BD3-4DA9-9763-AA1D5260CF5B}" srcOrd="9" destOrd="0" presId="urn:microsoft.com/office/officeart/2005/8/layout/hierarchy3"/>
    <dgm:cxn modelId="{41259766-A832-4DC7-9DE0-87E251412D81}" type="presParOf" srcId="{B2913C3A-E4E8-4A4A-A1D8-F96D2B78C9D8}" destId="{5D54C256-E41D-40DB-8F51-75C63DEBA220}" srcOrd="10" destOrd="0" presId="urn:microsoft.com/office/officeart/2005/8/layout/hierarchy3"/>
    <dgm:cxn modelId="{45261960-47C1-46EA-B105-A81C77DE5577}" type="presParOf" srcId="{B2913C3A-E4E8-4A4A-A1D8-F96D2B78C9D8}" destId="{0451FB28-64E1-4CA0-8636-482B82DDC778}" srcOrd="11" destOrd="0" presId="urn:microsoft.com/office/officeart/2005/8/layout/hierarchy3"/>
    <dgm:cxn modelId="{0403A211-A1F7-422D-B298-49FB2CAFFCC0}" type="presParOf" srcId="{6545F4F3-2ED9-4BC0-9537-0E660FE686E9}" destId="{E0169436-AFC6-4C22-9A3E-78D0D0B22AC0}" srcOrd="1" destOrd="0" presId="urn:microsoft.com/office/officeart/2005/8/layout/hierarchy3"/>
    <dgm:cxn modelId="{4F8669A8-D8C7-4227-977E-F84B4ED8B784}" type="presParOf" srcId="{E0169436-AFC6-4C22-9A3E-78D0D0B22AC0}" destId="{20B23173-4921-47F9-999F-650312605244}" srcOrd="0" destOrd="0" presId="urn:microsoft.com/office/officeart/2005/8/layout/hierarchy3"/>
    <dgm:cxn modelId="{4B7C2A48-4A92-4D09-8FB7-8DBB1C0940B5}" type="presParOf" srcId="{20B23173-4921-47F9-999F-650312605244}" destId="{9DFBF278-FD70-4F88-963D-A8EFFECE36E5}" srcOrd="0" destOrd="0" presId="urn:microsoft.com/office/officeart/2005/8/layout/hierarchy3"/>
    <dgm:cxn modelId="{2B30026C-574A-4827-81AE-D2CC4C6379B8}" type="presParOf" srcId="{20B23173-4921-47F9-999F-650312605244}" destId="{709D2BE1-0E38-48EB-80A4-78E838C8475F}" srcOrd="1" destOrd="0" presId="urn:microsoft.com/office/officeart/2005/8/layout/hierarchy3"/>
    <dgm:cxn modelId="{EC6580B2-B2F5-4DDC-B5D0-F4A5811F35DF}" type="presParOf" srcId="{E0169436-AFC6-4C22-9A3E-78D0D0B22AC0}" destId="{3B1A25E6-233F-46FF-9670-4CFCBC6EDB67}" srcOrd="1" destOrd="0" presId="urn:microsoft.com/office/officeart/2005/8/layout/hierarchy3"/>
    <dgm:cxn modelId="{09F9C8E6-4CE3-450D-B178-35C40F8EE693}" type="presParOf" srcId="{3B1A25E6-233F-46FF-9670-4CFCBC6EDB67}" destId="{86E07DAE-1F41-4A80-A519-5D2AC356DDB3}" srcOrd="0" destOrd="0" presId="urn:microsoft.com/office/officeart/2005/8/layout/hierarchy3"/>
    <dgm:cxn modelId="{3BFDE7ED-420C-4B22-AEED-BE1F2BA9D455}" type="presParOf" srcId="{3B1A25E6-233F-46FF-9670-4CFCBC6EDB67}" destId="{C8B1C6E5-C03A-40BA-ADF0-25FDBFBF6C77}" srcOrd="1" destOrd="0" presId="urn:microsoft.com/office/officeart/2005/8/layout/hierarchy3"/>
    <dgm:cxn modelId="{0B903EA1-B40E-4DF7-98DC-EDE219CB31BE}" type="presParOf" srcId="{3B1A25E6-233F-46FF-9670-4CFCBC6EDB67}" destId="{52FFD2D2-D7C7-49EF-BA06-9C1D3C76F9A0}" srcOrd="2" destOrd="0" presId="urn:microsoft.com/office/officeart/2005/8/layout/hierarchy3"/>
    <dgm:cxn modelId="{BD7FDE33-5E0D-4AB7-A04C-2B815229B285}" type="presParOf" srcId="{3B1A25E6-233F-46FF-9670-4CFCBC6EDB67}" destId="{201D3151-27C9-4769-9DD1-B77D747AAD9D}" srcOrd="3" destOrd="0" presId="urn:microsoft.com/office/officeart/2005/8/layout/hierarchy3"/>
    <dgm:cxn modelId="{0666D6FC-33D5-4F1D-9345-6E60AA73E88C}" type="presParOf" srcId="{3B1A25E6-233F-46FF-9670-4CFCBC6EDB67}" destId="{90E2F66D-1C75-44F0-8028-EE74FBC4A5C0}" srcOrd="4" destOrd="0" presId="urn:microsoft.com/office/officeart/2005/8/layout/hierarchy3"/>
    <dgm:cxn modelId="{97CC1E94-F2AC-4F86-BAEA-9FBDA9150B2E}" type="presParOf" srcId="{3B1A25E6-233F-46FF-9670-4CFCBC6EDB67}" destId="{0912502D-A0A3-407D-896F-296A54BD8C59}" srcOrd="5" destOrd="0" presId="urn:microsoft.com/office/officeart/2005/8/layout/hierarchy3"/>
    <dgm:cxn modelId="{9F21F687-D985-4E23-8727-A4CBD04B678E}" type="presParOf" srcId="{3B1A25E6-233F-46FF-9670-4CFCBC6EDB67}" destId="{4CF493C7-10F8-4731-A4D3-EEBF85811710}" srcOrd="6" destOrd="0" presId="urn:microsoft.com/office/officeart/2005/8/layout/hierarchy3"/>
    <dgm:cxn modelId="{9906D6EE-E098-4487-9C0B-A50944C3DB2C}" type="presParOf" srcId="{3B1A25E6-233F-46FF-9670-4CFCBC6EDB67}" destId="{BE967EE5-CB57-434D-9A84-E5C7938D0BF9}" srcOrd="7" destOrd="0" presId="urn:microsoft.com/office/officeart/2005/8/layout/hierarchy3"/>
    <dgm:cxn modelId="{822DCB0C-740A-4EF6-83EF-B9AC994DE261}" type="presParOf" srcId="{3B1A25E6-233F-46FF-9670-4CFCBC6EDB67}" destId="{E26B6F7D-A96F-4B64-8F86-A5AA3D3922D5}" srcOrd="8" destOrd="0" presId="urn:microsoft.com/office/officeart/2005/8/layout/hierarchy3"/>
    <dgm:cxn modelId="{3BF4AB00-6843-4DD4-9C03-E79848AA3633}" type="presParOf" srcId="{3B1A25E6-233F-46FF-9670-4CFCBC6EDB67}" destId="{2777F835-429A-4BE7-9841-865960750975}" srcOrd="9" destOrd="0" presId="urn:microsoft.com/office/officeart/2005/8/layout/hierarchy3"/>
    <dgm:cxn modelId="{9F48E123-E8DC-4335-B046-9680E79A9CFF}" type="presParOf" srcId="{3B1A25E6-233F-46FF-9670-4CFCBC6EDB67}" destId="{754A731A-DEE6-4A76-BB40-D173772BFDA4}" srcOrd="10" destOrd="0" presId="urn:microsoft.com/office/officeart/2005/8/layout/hierarchy3"/>
    <dgm:cxn modelId="{10CF23AA-1AE4-4B0F-B0EF-E2811DD23CB4}" type="presParOf" srcId="{3B1A25E6-233F-46FF-9670-4CFCBC6EDB67}" destId="{6B13CB18-41FA-4740-A08F-7BE5D5513F91}" srcOrd="11" destOrd="0" presId="urn:microsoft.com/office/officeart/2005/8/layout/hierarchy3"/>
    <dgm:cxn modelId="{685CB2CA-2304-47D3-B501-261F58BFDA50}" type="presParOf" srcId="{6545F4F3-2ED9-4BC0-9537-0E660FE686E9}" destId="{6D1495EC-68A3-4BCB-B187-0B0837F08D3D}" srcOrd="2" destOrd="0" presId="urn:microsoft.com/office/officeart/2005/8/layout/hierarchy3"/>
    <dgm:cxn modelId="{B55FBBE3-B4FB-4F37-9E52-BC5DE06A5051}" type="presParOf" srcId="{6D1495EC-68A3-4BCB-B187-0B0837F08D3D}" destId="{1FA3B2B7-77E5-4DFE-A834-D8C75E3550A5}" srcOrd="0" destOrd="0" presId="urn:microsoft.com/office/officeart/2005/8/layout/hierarchy3"/>
    <dgm:cxn modelId="{DB7F53F3-ADB2-4635-8D5B-E878CE471539}" type="presParOf" srcId="{1FA3B2B7-77E5-4DFE-A834-D8C75E3550A5}" destId="{597C9433-1B18-48C1-AFF3-FB60E5FE9E19}" srcOrd="0" destOrd="0" presId="urn:microsoft.com/office/officeart/2005/8/layout/hierarchy3"/>
    <dgm:cxn modelId="{1324634D-1540-4890-9D7D-2F3E3BBD1327}" type="presParOf" srcId="{1FA3B2B7-77E5-4DFE-A834-D8C75E3550A5}" destId="{1608B686-0B5F-4999-B594-514881568481}" srcOrd="1" destOrd="0" presId="urn:microsoft.com/office/officeart/2005/8/layout/hierarchy3"/>
    <dgm:cxn modelId="{6577F748-08B6-4366-BFC7-C3DEAE6B5507}" type="presParOf" srcId="{6D1495EC-68A3-4BCB-B187-0B0837F08D3D}" destId="{DD47A2FF-960E-49EA-92B8-97DD2C542837}" srcOrd="1" destOrd="0" presId="urn:microsoft.com/office/officeart/2005/8/layout/hierarchy3"/>
    <dgm:cxn modelId="{391FB132-2906-4AB0-9031-4D18AF18DE42}" type="presParOf" srcId="{DD47A2FF-960E-49EA-92B8-97DD2C542837}" destId="{86D49F24-6483-401C-A135-DCCF8359554C}" srcOrd="0" destOrd="0" presId="urn:microsoft.com/office/officeart/2005/8/layout/hierarchy3"/>
    <dgm:cxn modelId="{1F07AE9D-7216-408D-B56E-A90BFCCE026E}" type="presParOf" srcId="{DD47A2FF-960E-49EA-92B8-97DD2C542837}" destId="{23DE1322-95F6-43BB-9EC0-A12C1583F3BF}" srcOrd="1" destOrd="0" presId="urn:microsoft.com/office/officeart/2005/8/layout/hierarchy3"/>
    <dgm:cxn modelId="{D024229A-2224-4DA3-A1C1-1BDF99E0A892}" type="presParOf" srcId="{DD47A2FF-960E-49EA-92B8-97DD2C542837}" destId="{61CF2BFE-5866-42E3-BAEB-54948F849D6C}" srcOrd="2" destOrd="0" presId="urn:microsoft.com/office/officeart/2005/8/layout/hierarchy3"/>
    <dgm:cxn modelId="{0F7485FB-6902-4B9E-A595-68124830D3D3}" type="presParOf" srcId="{DD47A2FF-960E-49EA-92B8-97DD2C542837}" destId="{3E6052EC-3037-492B-BA68-AA0319AC5C48}" srcOrd="3" destOrd="0" presId="urn:microsoft.com/office/officeart/2005/8/layout/hierarchy3"/>
    <dgm:cxn modelId="{B2206DEF-03AE-4A6C-98DB-B84E0E64E18A}" type="presParOf" srcId="{DD47A2FF-960E-49EA-92B8-97DD2C542837}" destId="{EF32BF4C-0C87-46FC-A171-D91AF24DF4FB}" srcOrd="4" destOrd="0" presId="urn:microsoft.com/office/officeart/2005/8/layout/hierarchy3"/>
    <dgm:cxn modelId="{DE5B0DA9-0EE5-43B0-A813-D693877945D3}" type="presParOf" srcId="{DD47A2FF-960E-49EA-92B8-97DD2C542837}" destId="{0946C095-1337-4569-A4AD-C3A1C58A711D}" srcOrd="5" destOrd="0" presId="urn:microsoft.com/office/officeart/2005/8/layout/hierarchy3"/>
    <dgm:cxn modelId="{86E3F70E-5761-44CA-B1CC-3D8736A5A7CA}" type="presParOf" srcId="{DD47A2FF-960E-49EA-92B8-97DD2C542837}" destId="{C2890BA2-FC8E-4397-952E-F21DC93C935A}" srcOrd="6" destOrd="0" presId="urn:microsoft.com/office/officeart/2005/8/layout/hierarchy3"/>
    <dgm:cxn modelId="{F234C533-FAE8-45EC-9664-3986B7B7BAF3}" type="presParOf" srcId="{DD47A2FF-960E-49EA-92B8-97DD2C542837}" destId="{42F0D9F4-ED58-4B1C-A533-A11C73EF8103}" srcOrd="7" destOrd="0" presId="urn:microsoft.com/office/officeart/2005/8/layout/hierarchy3"/>
    <dgm:cxn modelId="{D7CD242F-D35E-486B-B91D-4C2B8CA68B71}" type="presParOf" srcId="{DD47A2FF-960E-49EA-92B8-97DD2C542837}" destId="{082C79A8-079C-48D3-8ADC-91FC48AAB313}" srcOrd="8" destOrd="0" presId="urn:microsoft.com/office/officeart/2005/8/layout/hierarchy3"/>
    <dgm:cxn modelId="{BF3AE9D3-32A1-40B0-88F2-2DDC6C78D54B}" type="presParOf" srcId="{DD47A2FF-960E-49EA-92B8-97DD2C542837}" destId="{1773A7FF-D308-4121-BBEE-B4E7C09179A7}" srcOrd="9" destOrd="0" presId="urn:microsoft.com/office/officeart/2005/8/layout/hierarchy3"/>
    <dgm:cxn modelId="{82FC2325-0597-4553-B60A-721AFF0B2230}" type="presParOf" srcId="{DD47A2FF-960E-49EA-92B8-97DD2C542837}" destId="{FC3FAA24-EACD-40BD-90CB-B035DA5D8079}" srcOrd="10" destOrd="0" presId="urn:microsoft.com/office/officeart/2005/8/layout/hierarchy3"/>
    <dgm:cxn modelId="{FA213D1A-24C0-462B-9E7E-5BC00300F2FA}" type="presParOf" srcId="{DD47A2FF-960E-49EA-92B8-97DD2C542837}" destId="{16212AE7-06A3-434B-A729-412E1AF03E4C}" srcOrd="11" destOrd="0" presId="urn:microsoft.com/office/officeart/2005/8/layout/hierarchy3"/>
    <dgm:cxn modelId="{587276EC-FFA7-4F91-AA86-7723EDD919ED}" type="presParOf" srcId="{6545F4F3-2ED9-4BC0-9537-0E660FE686E9}" destId="{AABD0B3C-BB91-4E9E-91DC-A52283547503}" srcOrd="3" destOrd="0" presId="urn:microsoft.com/office/officeart/2005/8/layout/hierarchy3"/>
    <dgm:cxn modelId="{6D52FE6F-ED98-4207-99A3-5FD298220EA2}" type="presParOf" srcId="{AABD0B3C-BB91-4E9E-91DC-A52283547503}" destId="{E834FA94-1D84-47B6-AEBE-076AC8A2699D}" srcOrd="0" destOrd="0" presId="urn:microsoft.com/office/officeart/2005/8/layout/hierarchy3"/>
    <dgm:cxn modelId="{D7763634-D672-40DA-ABA2-2B02010CF648}" type="presParOf" srcId="{E834FA94-1D84-47B6-AEBE-076AC8A2699D}" destId="{12BBFCAE-6A29-435F-A05E-11707FCE014B}" srcOrd="0" destOrd="0" presId="urn:microsoft.com/office/officeart/2005/8/layout/hierarchy3"/>
    <dgm:cxn modelId="{0DA6F0A1-9A4E-4CF5-AB3F-CF7C11BB064D}" type="presParOf" srcId="{E834FA94-1D84-47B6-AEBE-076AC8A2699D}" destId="{015B0039-0E6C-4ED9-A009-D5663684492A}" srcOrd="1" destOrd="0" presId="urn:microsoft.com/office/officeart/2005/8/layout/hierarchy3"/>
    <dgm:cxn modelId="{E482D573-7CEC-4409-AF11-6534A937D145}" type="presParOf" srcId="{AABD0B3C-BB91-4E9E-91DC-A52283547503}" destId="{87618B9E-C9E7-4A8D-8138-5EF752BC4AAD}" srcOrd="1" destOrd="0" presId="urn:microsoft.com/office/officeart/2005/8/layout/hierarchy3"/>
    <dgm:cxn modelId="{7947D1E3-305B-4B80-AA55-871DDA7AF0B8}" type="presParOf" srcId="{87618B9E-C9E7-4A8D-8138-5EF752BC4AAD}" destId="{32E881AA-5447-40BA-9853-DDFD34914958}" srcOrd="0" destOrd="0" presId="urn:microsoft.com/office/officeart/2005/8/layout/hierarchy3"/>
    <dgm:cxn modelId="{73F3165D-78F1-4DCD-B5FF-B42ED9705031}" type="presParOf" srcId="{87618B9E-C9E7-4A8D-8138-5EF752BC4AAD}" destId="{B85502CB-B603-4D76-A50F-E46115A0C3ED}" srcOrd="1" destOrd="0" presId="urn:microsoft.com/office/officeart/2005/8/layout/hierarchy3"/>
    <dgm:cxn modelId="{91FCDD3C-4551-479C-9024-9BAC250605BA}" type="presParOf" srcId="{87618B9E-C9E7-4A8D-8138-5EF752BC4AAD}" destId="{117FC167-6694-4276-9ADE-129BF990A3F4}" srcOrd="2" destOrd="0" presId="urn:microsoft.com/office/officeart/2005/8/layout/hierarchy3"/>
    <dgm:cxn modelId="{99E3EAD6-6427-4625-A467-BAB439A17E38}" type="presParOf" srcId="{87618B9E-C9E7-4A8D-8138-5EF752BC4AAD}" destId="{FE83B380-5ADC-4FC0-A7DC-8F605F8BA817}" srcOrd="3" destOrd="0" presId="urn:microsoft.com/office/officeart/2005/8/layout/hierarchy3"/>
    <dgm:cxn modelId="{A5FC9E6E-102E-4DCE-83CB-08BFD987DB92}" type="presParOf" srcId="{87618B9E-C9E7-4A8D-8138-5EF752BC4AAD}" destId="{4E7157B5-5B8D-4864-B6CC-A8B6D9F13D7E}" srcOrd="4" destOrd="0" presId="urn:microsoft.com/office/officeart/2005/8/layout/hierarchy3"/>
    <dgm:cxn modelId="{CC91CAF0-B38F-4E20-A7D5-6E5226D2B3FD}" type="presParOf" srcId="{87618B9E-C9E7-4A8D-8138-5EF752BC4AAD}" destId="{DA34EEBA-B50C-4BE9-A4E8-879DDB85D3CD}" srcOrd="5" destOrd="0" presId="urn:microsoft.com/office/officeart/2005/8/layout/hierarchy3"/>
    <dgm:cxn modelId="{C59FA5E7-BBCD-49DC-A62B-EE7320DE2630}" type="presParOf" srcId="{87618B9E-C9E7-4A8D-8138-5EF752BC4AAD}" destId="{6175AC1C-866E-4053-BF0B-DD1D89793C7E}" srcOrd="6" destOrd="0" presId="urn:microsoft.com/office/officeart/2005/8/layout/hierarchy3"/>
    <dgm:cxn modelId="{E3C1A438-94A4-4B51-A707-F1D71D399F10}" type="presParOf" srcId="{87618B9E-C9E7-4A8D-8138-5EF752BC4AAD}" destId="{96CFA6AB-F0DC-4FD3-B72B-D0C4B91D4261}" srcOrd="7" destOrd="0" presId="urn:microsoft.com/office/officeart/2005/8/layout/hierarchy3"/>
    <dgm:cxn modelId="{DA37F230-6A67-453B-B380-E33604682F9C}" type="presParOf" srcId="{87618B9E-C9E7-4A8D-8138-5EF752BC4AAD}" destId="{F66506E7-E85C-45EE-9BF9-F9214296FF8E}" srcOrd="8" destOrd="0" presId="urn:microsoft.com/office/officeart/2005/8/layout/hierarchy3"/>
    <dgm:cxn modelId="{093A0DD9-DE74-4D83-AFAA-D525254DFCF6}" type="presParOf" srcId="{87618B9E-C9E7-4A8D-8138-5EF752BC4AAD}" destId="{E962CCE6-1AAF-4A3A-BB85-48C1D6EF6F9E}" srcOrd="9" destOrd="0" presId="urn:microsoft.com/office/officeart/2005/8/layout/hierarchy3"/>
    <dgm:cxn modelId="{02F4BF7A-9952-4650-B40D-E0C49B8F3511}" type="presParOf" srcId="{87618B9E-C9E7-4A8D-8138-5EF752BC4AAD}" destId="{6DAAECF8-CBB3-411A-BE15-DE07DE0CB281}" srcOrd="10" destOrd="0" presId="urn:microsoft.com/office/officeart/2005/8/layout/hierarchy3"/>
    <dgm:cxn modelId="{F66F61F0-9822-4EC4-8F2F-F304FDCC37D2}" type="presParOf" srcId="{87618B9E-C9E7-4A8D-8138-5EF752BC4AAD}" destId="{D7978861-7271-4970-9FFF-DA5A2547226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E0FB32-072A-4A7A-A372-8092DC892C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3F054-668B-4ECA-8B95-C62F84F4BA1B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Sales</a:t>
          </a:r>
        </a:p>
      </dgm:t>
    </dgm:pt>
    <dgm:pt modelId="{684A5D43-7FED-45BB-B823-492AF637A7B2}" type="parTrans" cxnId="{A117FFD5-81BC-458A-A174-D5DA3ADEB422}">
      <dgm:prSet/>
      <dgm:spPr/>
      <dgm:t>
        <a:bodyPr/>
        <a:lstStyle/>
        <a:p>
          <a:endParaRPr lang="en-US"/>
        </a:p>
      </dgm:t>
    </dgm:pt>
    <dgm:pt modelId="{64B2D680-A4AE-475B-A011-510F02406DF5}" type="sibTrans" cxnId="{A117FFD5-81BC-458A-A174-D5DA3ADEB422}">
      <dgm:prSet/>
      <dgm:spPr/>
      <dgm:t>
        <a:bodyPr/>
        <a:lstStyle/>
        <a:p>
          <a:endParaRPr lang="en-US"/>
        </a:p>
      </dgm:t>
    </dgm:pt>
    <dgm:pt modelId="{FBBAFED9-954C-4C7C-A9EF-F382C3D0C2A7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Inventory</a:t>
          </a:r>
        </a:p>
      </dgm:t>
    </dgm:pt>
    <dgm:pt modelId="{E933822D-9728-49FB-9F3E-86BD951C5D89}" type="parTrans" cxnId="{833BB1A2-5E38-4B92-8F60-1D5ECF4411AE}">
      <dgm:prSet/>
      <dgm:spPr/>
      <dgm:t>
        <a:bodyPr/>
        <a:lstStyle/>
        <a:p>
          <a:endParaRPr lang="en-US"/>
        </a:p>
      </dgm:t>
    </dgm:pt>
    <dgm:pt modelId="{0FF00788-E43D-4272-9DEF-13C21DEC377C}" type="sibTrans" cxnId="{833BB1A2-5E38-4B92-8F60-1D5ECF4411AE}">
      <dgm:prSet/>
      <dgm:spPr/>
      <dgm:t>
        <a:bodyPr/>
        <a:lstStyle/>
        <a:p>
          <a:endParaRPr lang="en-US"/>
        </a:p>
      </dgm:t>
    </dgm:pt>
    <dgm:pt modelId="{8BF974EA-7EFE-4C14-94F8-01D871DC552D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Deliveries</a:t>
          </a:r>
        </a:p>
      </dgm:t>
    </dgm:pt>
    <dgm:pt modelId="{3A5C7178-BE17-46D2-951B-24393234DE3E}" type="parTrans" cxnId="{F6536099-6B55-4268-9F6F-BBA1D0F2C752}">
      <dgm:prSet/>
      <dgm:spPr/>
      <dgm:t>
        <a:bodyPr/>
        <a:lstStyle/>
        <a:p>
          <a:endParaRPr lang="en-US"/>
        </a:p>
      </dgm:t>
    </dgm:pt>
    <dgm:pt modelId="{3AD04817-4F41-40E7-934B-AA1A6E94E3DA}" type="sibTrans" cxnId="{F6536099-6B55-4268-9F6F-BBA1D0F2C752}">
      <dgm:prSet/>
      <dgm:spPr/>
      <dgm:t>
        <a:bodyPr/>
        <a:lstStyle/>
        <a:p>
          <a:endParaRPr lang="en-US"/>
        </a:p>
      </dgm:t>
    </dgm:pt>
    <dgm:pt modelId="{ECCB6634-32BC-497F-A805-B50C829B93E5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WH Inventory</a:t>
          </a:r>
        </a:p>
      </dgm:t>
    </dgm:pt>
    <dgm:pt modelId="{A825394F-0BDE-40AC-8CFA-F06CE39D9B41}" type="parTrans" cxnId="{15DF6D08-D047-4F08-A1A1-6C01CCC36FFE}">
      <dgm:prSet/>
      <dgm:spPr/>
      <dgm:t>
        <a:bodyPr/>
        <a:lstStyle/>
        <a:p>
          <a:endParaRPr lang="en-US"/>
        </a:p>
      </dgm:t>
    </dgm:pt>
    <dgm:pt modelId="{B87F0DF9-ADF9-4F58-A142-D8C2C758DCB5}" type="sibTrans" cxnId="{15DF6D08-D047-4F08-A1A1-6C01CCC36FFE}">
      <dgm:prSet/>
      <dgm:spPr/>
      <dgm:t>
        <a:bodyPr/>
        <a:lstStyle/>
        <a:p>
          <a:endParaRPr lang="en-US"/>
        </a:p>
      </dgm:t>
    </dgm:pt>
    <dgm:pt modelId="{86C096C9-C158-4F13-B979-9F693DD5EDEE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WH Deliveries</a:t>
          </a:r>
        </a:p>
      </dgm:t>
    </dgm:pt>
    <dgm:pt modelId="{37967C0D-F736-4293-8E2C-B8F0186ED342}" type="parTrans" cxnId="{0CC4C2A4-0961-4BE7-BC06-4D942FDDB424}">
      <dgm:prSet/>
      <dgm:spPr/>
      <dgm:t>
        <a:bodyPr/>
        <a:lstStyle/>
        <a:p>
          <a:endParaRPr lang="en-US"/>
        </a:p>
      </dgm:t>
    </dgm:pt>
    <dgm:pt modelId="{C3FA3B0A-2982-45B0-8778-D5CC128AE419}" type="sibTrans" cxnId="{0CC4C2A4-0961-4BE7-BC06-4D942FDDB424}">
      <dgm:prSet/>
      <dgm:spPr/>
      <dgm:t>
        <a:bodyPr/>
        <a:lstStyle/>
        <a:p>
          <a:endParaRPr lang="en-US"/>
        </a:p>
      </dgm:t>
    </dgm:pt>
    <dgm:pt modelId="{86AA5007-5AC3-4CD0-8C40-00A724B031AD}">
      <dgm:prSet phldrT="[Text]"/>
      <dgm:spPr>
        <a:solidFill>
          <a:schemeClr val="accent5">
            <a:lumMod val="50000"/>
          </a:schemeClr>
        </a:solidFill>
        <a:ln w="28575">
          <a:solidFill>
            <a:srgbClr val="F67132"/>
          </a:solidFill>
        </a:ln>
      </dgm:spPr>
      <dgm:t>
        <a:bodyPr/>
        <a:lstStyle/>
        <a:p>
          <a:pPr algn="l"/>
          <a:r>
            <a:rPr lang="en-US" dirty="0"/>
            <a:t>Purchase Orders</a:t>
          </a:r>
        </a:p>
      </dgm:t>
    </dgm:pt>
    <dgm:pt modelId="{ECC2DE7B-778E-4C2D-A990-E99D6694CECC}" type="parTrans" cxnId="{FAF97495-639A-43F7-8611-01112CAC589C}">
      <dgm:prSet/>
      <dgm:spPr/>
      <dgm:t>
        <a:bodyPr/>
        <a:lstStyle/>
        <a:p>
          <a:endParaRPr lang="en-US"/>
        </a:p>
      </dgm:t>
    </dgm:pt>
    <dgm:pt modelId="{884068B7-0410-4CD8-B607-754830348C92}" type="sibTrans" cxnId="{FAF97495-639A-43F7-8611-01112CAC589C}">
      <dgm:prSet/>
      <dgm:spPr/>
      <dgm:t>
        <a:bodyPr/>
        <a:lstStyle/>
        <a:p>
          <a:endParaRPr lang="en-US"/>
        </a:p>
      </dgm:t>
    </dgm:pt>
    <dgm:pt modelId="{6C4D1661-AFDF-4CAA-988D-D65EED6C489F}" type="pres">
      <dgm:prSet presAssocID="{20E0FB32-072A-4A7A-A372-8092DC892C98}" presName="Name0" presStyleCnt="0">
        <dgm:presLayoutVars>
          <dgm:dir/>
          <dgm:animLvl val="lvl"/>
          <dgm:resizeHandles/>
        </dgm:presLayoutVars>
      </dgm:prSet>
      <dgm:spPr/>
    </dgm:pt>
    <dgm:pt modelId="{D9EEE990-8F27-4EAF-82EF-81C1B28ABA76}" type="pres">
      <dgm:prSet presAssocID="{AE03F054-668B-4ECA-8B95-C62F84F4BA1B}" presName="linNode" presStyleCnt="0"/>
      <dgm:spPr/>
    </dgm:pt>
    <dgm:pt modelId="{767D67EE-068F-48D0-AA6C-452BC5643482}" type="pres">
      <dgm:prSet presAssocID="{AE03F054-668B-4ECA-8B95-C62F84F4BA1B}" presName="parentShp" presStyleLbl="node1" presStyleIdx="0" presStyleCnt="6" custScaleX="53046" custLinFactNeighborX="-66" custLinFactNeighborY="245">
        <dgm:presLayoutVars>
          <dgm:bulletEnabled val="1"/>
        </dgm:presLayoutVars>
      </dgm:prSet>
      <dgm:spPr/>
    </dgm:pt>
    <dgm:pt modelId="{FE450AFA-CE20-48F0-9301-FDB94C1DA3D5}" type="pres">
      <dgm:prSet presAssocID="{AE03F054-668B-4ECA-8B95-C62F84F4BA1B}" presName="childShp" presStyleLbl="bgAccFollowNode1" presStyleIdx="0" presStyleCnt="6" custScaleX="131333" custLinFactNeighborY="1799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E17F7BBB-CFFB-404C-B8A1-B05E6CA85CAA}" type="pres">
      <dgm:prSet presAssocID="{64B2D680-A4AE-475B-A011-510F02406DF5}" presName="spacing" presStyleCnt="0"/>
      <dgm:spPr/>
    </dgm:pt>
    <dgm:pt modelId="{F0002B7A-F647-4322-8345-629C8D0E6CD6}" type="pres">
      <dgm:prSet presAssocID="{FBBAFED9-954C-4C7C-A9EF-F382C3D0C2A7}" presName="linNode" presStyleCnt="0"/>
      <dgm:spPr/>
    </dgm:pt>
    <dgm:pt modelId="{3C0BDED5-5D89-4F07-ACBE-B3332D109F21}" type="pres">
      <dgm:prSet presAssocID="{FBBAFED9-954C-4C7C-A9EF-F382C3D0C2A7}" presName="parentShp" presStyleLbl="node1" presStyleIdx="1" presStyleCnt="6" custScaleX="53046" custLinFactNeighborX="-66" custLinFactNeighborY="-214">
        <dgm:presLayoutVars>
          <dgm:bulletEnabled val="1"/>
        </dgm:presLayoutVars>
      </dgm:prSet>
      <dgm:spPr/>
    </dgm:pt>
    <dgm:pt modelId="{E283664D-9EBB-480D-B5D8-E2B3E1D30251}" type="pres">
      <dgm:prSet presAssocID="{FBBAFED9-954C-4C7C-A9EF-F382C3D0C2A7}" presName="childShp" presStyleLbl="bgAccFollowNode1" presStyleIdx="1" presStyleCnt="6" custScaleX="131333" custLinFactNeighborY="1799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04D4F81E-B269-470C-A758-806EDCE0C25A}" type="pres">
      <dgm:prSet presAssocID="{0FF00788-E43D-4272-9DEF-13C21DEC377C}" presName="spacing" presStyleCnt="0"/>
      <dgm:spPr/>
    </dgm:pt>
    <dgm:pt modelId="{C26B9C83-796F-4371-960A-10D0DB137C2B}" type="pres">
      <dgm:prSet presAssocID="{8BF974EA-7EFE-4C14-94F8-01D871DC552D}" presName="linNode" presStyleCnt="0"/>
      <dgm:spPr/>
    </dgm:pt>
    <dgm:pt modelId="{F8893602-53BE-4BE9-BB1A-1541780A5D6A}" type="pres">
      <dgm:prSet presAssocID="{8BF974EA-7EFE-4C14-94F8-01D871DC552D}" presName="parentShp" presStyleLbl="node1" presStyleIdx="2" presStyleCnt="6" custScaleX="53046" custLinFactNeighborX="-66" custLinFactNeighborY="324">
        <dgm:presLayoutVars>
          <dgm:bulletEnabled val="1"/>
        </dgm:presLayoutVars>
      </dgm:prSet>
      <dgm:spPr/>
    </dgm:pt>
    <dgm:pt modelId="{4B390BB1-8D52-4B68-A31E-2AFFCFAA1946}" type="pres">
      <dgm:prSet presAssocID="{8BF974EA-7EFE-4C14-94F8-01D871DC552D}" presName="childShp" presStyleLbl="bgAccFollowNode1" presStyleIdx="2" presStyleCnt="6" custScaleX="13133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6F90E496-4992-4235-AC30-07E18DCAA7D7}" type="pres">
      <dgm:prSet presAssocID="{3AD04817-4F41-40E7-934B-AA1A6E94E3DA}" presName="spacing" presStyleCnt="0"/>
      <dgm:spPr/>
    </dgm:pt>
    <dgm:pt modelId="{411CA290-64AD-4E4F-94FB-F64048E4BF17}" type="pres">
      <dgm:prSet presAssocID="{ECCB6634-32BC-497F-A805-B50C829B93E5}" presName="linNode" presStyleCnt="0"/>
      <dgm:spPr/>
    </dgm:pt>
    <dgm:pt modelId="{6933D4D1-3C1F-4F90-8D0F-16FCFCBA0209}" type="pres">
      <dgm:prSet presAssocID="{ECCB6634-32BC-497F-A805-B50C829B93E5}" presName="parentShp" presStyleLbl="node1" presStyleIdx="3" presStyleCnt="6" custScaleX="53046" custLinFactNeighborX="-66" custLinFactNeighborY="-618">
        <dgm:presLayoutVars>
          <dgm:bulletEnabled val="1"/>
        </dgm:presLayoutVars>
      </dgm:prSet>
      <dgm:spPr/>
    </dgm:pt>
    <dgm:pt modelId="{B718B78C-06FE-4DE8-A539-903AB61E402F}" type="pres">
      <dgm:prSet presAssocID="{ECCB6634-32BC-497F-A805-B50C829B93E5}" presName="childShp" presStyleLbl="bgAccFollowNode1" presStyleIdx="3" presStyleCnt="6" custScaleX="13133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FF163B38-3C32-4E9A-A9E0-636BFC42A6CC}" type="pres">
      <dgm:prSet presAssocID="{B87F0DF9-ADF9-4F58-A142-D8C2C758DCB5}" presName="spacing" presStyleCnt="0"/>
      <dgm:spPr/>
    </dgm:pt>
    <dgm:pt modelId="{805202C0-62CC-4314-B714-B99F57AC75AC}" type="pres">
      <dgm:prSet presAssocID="{86C096C9-C158-4F13-B979-9F693DD5EDEE}" presName="linNode" presStyleCnt="0"/>
      <dgm:spPr/>
    </dgm:pt>
    <dgm:pt modelId="{C6D4F740-A13E-4D31-9CB2-985935C34C31}" type="pres">
      <dgm:prSet presAssocID="{86C096C9-C158-4F13-B979-9F693DD5EDEE}" presName="parentShp" presStyleLbl="node1" presStyleIdx="4" presStyleCnt="6" custScaleX="53046" custLinFactNeighborX="-15747">
        <dgm:presLayoutVars>
          <dgm:bulletEnabled val="1"/>
        </dgm:presLayoutVars>
      </dgm:prSet>
      <dgm:spPr/>
    </dgm:pt>
    <dgm:pt modelId="{B0F5B537-A24A-41DF-95D7-0F5ADAD04925}" type="pres">
      <dgm:prSet presAssocID="{86C096C9-C158-4F13-B979-9F693DD5EDEE}" presName="childShp" presStyleLbl="bgAccFollowNode1" presStyleIdx="4" presStyleCnt="6" custScaleX="13133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08D6A943-15F6-41F9-89B0-3194FBBDEC0F}" type="pres">
      <dgm:prSet presAssocID="{C3FA3B0A-2982-45B0-8778-D5CC128AE419}" presName="spacing" presStyleCnt="0"/>
      <dgm:spPr/>
    </dgm:pt>
    <dgm:pt modelId="{E32F28DC-8A0A-4339-AB1D-CDEA9E4E9DA0}" type="pres">
      <dgm:prSet presAssocID="{86AA5007-5AC3-4CD0-8C40-00A724B031AD}" presName="linNode" presStyleCnt="0"/>
      <dgm:spPr/>
    </dgm:pt>
    <dgm:pt modelId="{99D9CC93-815C-4464-B6A1-1A70362CAC91}" type="pres">
      <dgm:prSet presAssocID="{86AA5007-5AC3-4CD0-8C40-00A724B031AD}" presName="parentShp" presStyleLbl="node1" presStyleIdx="5" presStyleCnt="6" custScaleX="53046" custLinFactNeighborX="-15747">
        <dgm:presLayoutVars>
          <dgm:bulletEnabled val="1"/>
        </dgm:presLayoutVars>
      </dgm:prSet>
      <dgm:spPr/>
    </dgm:pt>
    <dgm:pt modelId="{83546E0A-E44B-44C8-A15B-E29A0315ECFC}" type="pres">
      <dgm:prSet presAssocID="{86AA5007-5AC3-4CD0-8C40-00A724B031AD}" presName="childShp" presStyleLbl="bgAccFollowNode1" presStyleIdx="5" presStyleCnt="6" custScaleX="131333" custLinFactNeighborX="-1001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08E54906-0CB7-4571-A9DE-703ACF962EB4}" type="presOf" srcId="{20E0FB32-072A-4A7A-A372-8092DC892C98}" destId="{6C4D1661-AFDF-4CAA-988D-D65EED6C489F}" srcOrd="0" destOrd="0" presId="urn:microsoft.com/office/officeart/2005/8/layout/vList6"/>
    <dgm:cxn modelId="{15DF6D08-D047-4F08-A1A1-6C01CCC36FFE}" srcId="{20E0FB32-072A-4A7A-A372-8092DC892C98}" destId="{ECCB6634-32BC-497F-A805-B50C829B93E5}" srcOrd="3" destOrd="0" parTransId="{A825394F-0BDE-40AC-8CFA-F06CE39D9B41}" sibTransId="{B87F0DF9-ADF9-4F58-A142-D8C2C758DCB5}"/>
    <dgm:cxn modelId="{FD289E14-E4E1-420C-A673-145727098B6D}" type="presOf" srcId="{AE03F054-668B-4ECA-8B95-C62F84F4BA1B}" destId="{767D67EE-068F-48D0-AA6C-452BC5643482}" srcOrd="0" destOrd="0" presId="urn:microsoft.com/office/officeart/2005/8/layout/vList6"/>
    <dgm:cxn modelId="{F502DB57-044B-4FAA-8E57-335CA85E2379}" type="presOf" srcId="{8BF974EA-7EFE-4C14-94F8-01D871DC552D}" destId="{F8893602-53BE-4BE9-BB1A-1541780A5D6A}" srcOrd="0" destOrd="0" presId="urn:microsoft.com/office/officeart/2005/8/layout/vList6"/>
    <dgm:cxn modelId="{5BCBE958-F083-48F0-B081-997FA46CDC95}" type="presOf" srcId="{86AA5007-5AC3-4CD0-8C40-00A724B031AD}" destId="{99D9CC93-815C-4464-B6A1-1A70362CAC91}" srcOrd="0" destOrd="0" presId="urn:microsoft.com/office/officeart/2005/8/layout/vList6"/>
    <dgm:cxn modelId="{FAF97495-639A-43F7-8611-01112CAC589C}" srcId="{20E0FB32-072A-4A7A-A372-8092DC892C98}" destId="{86AA5007-5AC3-4CD0-8C40-00A724B031AD}" srcOrd="5" destOrd="0" parTransId="{ECC2DE7B-778E-4C2D-A990-E99D6694CECC}" sibTransId="{884068B7-0410-4CD8-B607-754830348C92}"/>
    <dgm:cxn modelId="{F6536099-6B55-4268-9F6F-BBA1D0F2C752}" srcId="{20E0FB32-072A-4A7A-A372-8092DC892C98}" destId="{8BF974EA-7EFE-4C14-94F8-01D871DC552D}" srcOrd="2" destOrd="0" parTransId="{3A5C7178-BE17-46D2-951B-24393234DE3E}" sibTransId="{3AD04817-4F41-40E7-934B-AA1A6E94E3DA}"/>
    <dgm:cxn modelId="{833BB1A2-5E38-4B92-8F60-1D5ECF4411AE}" srcId="{20E0FB32-072A-4A7A-A372-8092DC892C98}" destId="{FBBAFED9-954C-4C7C-A9EF-F382C3D0C2A7}" srcOrd="1" destOrd="0" parTransId="{E933822D-9728-49FB-9F3E-86BD951C5D89}" sibTransId="{0FF00788-E43D-4272-9DEF-13C21DEC377C}"/>
    <dgm:cxn modelId="{0CC4C2A4-0961-4BE7-BC06-4D942FDDB424}" srcId="{20E0FB32-072A-4A7A-A372-8092DC892C98}" destId="{86C096C9-C158-4F13-B979-9F693DD5EDEE}" srcOrd="4" destOrd="0" parTransId="{37967C0D-F736-4293-8E2C-B8F0186ED342}" sibTransId="{C3FA3B0A-2982-45B0-8778-D5CC128AE419}"/>
    <dgm:cxn modelId="{293DB6A9-D971-47D6-A2BB-726D0BA90A02}" type="presOf" srcId="{FBBAFED9-954C-4C7C-A9EF-F382C3D0C2A7}" destId="{3C0BDED5-5D89-4F07-ACBE-B3332D109F21}" srcOrd="0" destOrd="0" presId="urn:microsoft.com/office/officeart/2005/8/layout/vList6"/>
    <dgm:cxn modelId="{1A41BDCF-0513-4DE5-8D1D-A01E0072B74E}" type="presOf" srcId="{86C096C9-C158-4F13-B979-9F693DD5EDEE}" destId="{C6D4F740-A13E-4D31-9CB2-985935C34C31}" srcOrd="0" destOrd="0" presId="urn:microsoft.com/office/officeart/2005/8/layout/vList6"/>
    <dgm:cxn modelId="{A117FFD5-81BC-458A-A174-D5DA3ADEB422}" srcId="{20E0FB32-072A-4A7A-A372-8092DC892C98}" destId="{AE03F054-668B-4ECA-8B95-C62F84F4BA1B}" srcOrd="0" destOrd="0" parTransId="{684A5D43-7FED-45BB-B823-492AF637A7B2}" sibTransId="{64B2D680-A4AE-475B-A011-510F02406DF5}"/>
    <dgm:cxn modelId="{F66E22DB-6259-4F37-915E-636C143134CD}" type="presOf" srcId="{ECCB6634-32BC-497F-A805-B50C829B93E5}" destId="{6933D4D1-3C1F-4F90-8D0F-16FCFCBA0209}" srcOrd="0" destOrd="0" presId="urn:microsoft.com/office/officeart/2005/8/layout/vList6"/>
    <dgm:cxn modelId="{878E51FA-A8E9-4968-B29D-417C52222592}" type="presParOf" srcId="{6C4D1661-AFDF-4CAA-988D-D65EED6C489F}" destId="{D9EEE990-8F27-4EAF-82EF-81C1B28ABA76}" srcOrd="0" destOrd="0" presId="urn:microsoft.com/office/officeart/2005/8/layout/vList6"/>
    <dgm:cxn modelId="{F1AD02C3-43EB-4D38-876C-5E0D8CB22CF6}" type="presParOf" srcId="{D9EEE990-8F27-4EAF-82EF-81C1B28ABA76}" destId="{767D67EE-068F-48D0-AA6C-452BC5643482}" srcOrd="0" destOrd="0" presId="urn:microsoft.com/office/officeart/2005/8/layout/vList6"/>
    <dgm:cxn modelId="{245C7AFD-8EDF-41FF-AA33-D1D910154733}" type="presParOf" srcId="{D9EEE990-8F27-4EAF-82EF-81C1B28ABA76}" destId="{FE450AFA-CE20-48F0-9301-FDB94C1DA3D5}" srcOrd="1" destOrd="0" presId="urn:microsoft.com/office/officeart/2005/8/layout/vList6"/>
    <dgm:cxn modelId="{CDF78171-6F7E-41EB-AB34-864E2D0831DC}" type="presParOf" srcId="{6C4D1661-AFDF-4CAA-988D-D65EED6C489F}" destId="{E17F7BBB-CFFB-404C-B8A1-B05E6CA85CAA}" srcOrd="1" destOrd="0" presId="urn:microsoft.com/office/officeart/2005/8/layout/vList6"/>
    <dgm:cxn modelId="{262AD99E-921F-4695-BD09-D132FAFC48CD}" type="presParOf" srcId="{6C4D1661-AFDF-4CAA-988D-D65EED6C489F}" destId="{F0002B7A-F647-4322-8345-629C8D0E6CD6}" srcOrd="2" destOrd="0" presId="urn:microsoft.com/office/officeart/2005/8/layout/vList6"/>
    <dgm:cxn modelId="{CB83A05E-DFFE-469E-95AC-1DFE3EEF42A3}" type="presParOf" srcId="{F0002B7A-F647-4322-8345-629C8D0E6CD6}" destId="{3C0BDED5-5D89-4F07-ACBE-B3332D109F21}" srcOrd="0" destOrd="0" presId="urn:microsoft.com/office/officeart/2005/8/layout/vList6"/>
    <dgm:cxn modelId="{EBC3159D-E65E-46DA-9187-AB1852BD17F5}" type="presParOf" srcId="{F0002B7A-F647-4322-8345-629C8D0E6CD6}" destId="{E283664D-9EBB-480D-B5D8-E2B3E1D30251}" srcOrd="1" destOrd="0" presId="urn:microsoft.com/office/officeart/2005/8/layout/vList6"/>
    <dgm:cxn modelId="{2C92117F-8A30-465C-BB7B-E2C2DF2FA5CE}" type="presParOf" srcId="{6C4D1661-AFDF-4CAA-988D-D65EED6C489F}" destId="{04D4F81E-B269-470C-A758-806EDCE0C25A}" srcOrd="3" destOrd="0" presId="urn:microsoft.com/office/officeart/2005/8/layout/vList6"/>
    <dgm:cxn modelId="{8B28990A-F4F8-44D8-B42D-13F21D2F3BA2}" type="presParOf" srcId="{6C4D1661-AFDF-4CAA-988D-D65EED6C489F}" destId="{C26B9C83-796F-4371-960A-10D0DB137C2B}" srcOrd="4" destOrd="0" presId="urn:microsoft.com/office/officeart/2005/8/layout/vList6"/>
    <dgm:cxn modelId="{EF9FB4B2-1BBF-49B3-BAE8-9C45D7DBDD02}" type="presParOf" srcId="{C26B9C83-796F-4371-960A-10D0DB137C2B}" destId="{F8893602-53BE-4BE9-BB1A-1541780A5D6A}" srcOrd="0" destOrd="0" presId="urn:microsoft.com/office/officeart/2005/8/layout/vList6"/>
    <dgm:cxn modelId="{067F4C62-E245-4CA3-8AC7-9B4D79698D46}" type="presParOf" srcId="{C26B9C83-796F-4371-960A-10D0DB137C2B}" destId="{4B390BB1-8D52-4B68-A31E-2AFFCFAA1946}" srcOrd="1" destOrd="0" presId="urn:microsoft.com/office/officeart/2005/8/layout/vList6"/>
    <dgm:cxn modelId="{5C513B4A-929B-4DAF-9C20-3111C63986D3}" type="presParOf" srcId="{6C4D1661-AFDF-4CAA-988D-D65EED6C489F}" destId="{6F90E496-4992-4235-AC30-07E18DCAA7D7}" srcOrd="5" destOrd="0" presId="urn:microsoft.com/office/officeart/2005/8/layout/vList6"/>
    <dgm:cxn modelId="{2DCB17CC-EB6E-415E-86BE-1BBF96B3F98B}" type="presParOf" srcId="{6C4D1661-AFDF-4CAA-988D-D65EED6C489F}" destId="{411CA290-64AD-4E4F-94FB-F64048E4BF17}" srcOrd="6" destOrd="0" presId="urn:microsoft.com/office/officeart/2005/8/layout/vList6"/>
    <dgm:cxn modelId="{C594B4C5-98CA-44AB-A210-67336AF59DCF}" type="presParOf" srcId="{411CA290-64AD-4E4F-94FB-F64048E4BF17}" destId="{6933D4D1-3C1F-4F90-8D0F-16FCFCBA0209}" srcOrd="0" destOrd="0" presId="urn:microsoft.com/office/officeart/2005/8/layout/vList6"/>
    <dgm:cxn modelId="{299BD31C-6C4D-44CC-BFA9-5161A549D5A6}" type="presParOf" srcId="{411CA290-64AD-4E4F-94FB-F64048E4BF17}" destId="{B718B78C-06FE-4DE8-A539-903AB61E402F}" srcOrd="1" destOrd="0" presId="urn:microsoft.com/office/officeart/2005/8/layout/vList6"/>
    <dgm:cxn modelId="{78DDE40E-C30C-4A4B-A5ED-54E5AE28AAB5}" type="presParOf" srcId="{6C4D1661-AFDF-4CAA-988D-D65EED6C489F}" destId="{FF163B38-3C32-4E9A-A9E0-636BFC42A6CC}" srcOrd="7" destOrd="0" presId="urn:microsoft.com/office/officeart/2005/8/layout/vList6"/>
    <dgm:cxn modelId="{C1161A80-8586-4555-A331-E64B46E3E6E2}" type="presParOf" srcId="{6C4D1661-AFDF-4CAA-988D-D65EED6C489F}" destId="{805202C0-62CC-4314-B714-B99F57AC75AC}" srcOrd="8" destOrd="0" presId="urn:microsoft.com/office/officeart/2005/8/layout/vList6"/>
    <dgm:cxn modelId="{FAB75EC0-FB3F-4E03-A6EC-E024B52E5188}" type="presParOf" srcId="{805202C0-62CC-4314-B714-B99F57AC75AC}" destId="{C6D4F740-A13E-4D31-9CB2-985935C34C31}" srcOrd="0" destOrd="0" presId="urn:microsoft.com/office/officeart/2005/8/layout/vList6"/>
    <dgm:cxn modelId="{D40AF957-672D-4F40-B702-0902154305DC}" type="presParOf" srcId="{805202C0-62CC-4314-B714-B99F57AC75AC}" destId="{B0F5B537-A24A-41DF-95D7-0F5ADAD04925}" srcOrd="1" destOrd="0" presId="urn:microsoft.com/office/officeart/2005/8/layout/vList6"/>
    <dgm:cxn modelId="{5A5CD5B9-5F80-4561-9B13-6512431EBCB5}" type="presParOf" srcId="{6C4D1661-AFDF-4CAA-988D-D65EED6C489F}" destId="{08D6A943-15F6-41F9-89B0-3194FBBDEC0F}" srcOrd="9" destOrd="0" presId="urn:microsoft.com/office/officeart/2005/8/layout/vList6"/>
    <dgm:cxn modelId="{024EFE00-E8E8-4081-A7FC-B6FC10AED91D}" type="presParOf" srcId="{6C4D1661-AFDF-4CAA-988D-D65EED6C489F}" destId="{E32F28DC-8A0A-4339-AB1D-CDEA9E4E9DA0}" srcOrd="10" destOrd="0" presId="urn:microsoft.com/office/officeart/2005/8/layout/vList6"/>
    <dgm:cxn modelId="{53EE92BD-E91F-49AD-B2F1-A5BE22D2D4DD}" type="presParOf" srcId="{E32F28DC-8A0A-4339-AB1D-CDEA9E4E9DA0}" destId="{99D9CC93-815C-4464-B6A1-1A70362CAC91}" srcOrd="0" destOrd="0" presId="urn:microsoft.com/office/officeart/2005/8/layout/vList6"/>
    <dgm:cxn modelId="{C90D862D-6976-468E-ACFE-688B31AC2831}" type="presParOf" srcId="{E32F28DC-8A0A-4339-AB1D-CDEA9E4E9DA0}" destId="{83546E0A-E44B-44C8-A15B-E29A0315ECF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A8B73-C71D-48E5-8067-D8B339510D94}">
      <dsp:nvSpPr>
        <dsp:cNvPr id="0" name=""/>
        <dsp:cNvSpPr/>
      </dsp:nvSpPr>
      <dsp:spPr>
        <a:xfrm>
          <a:off x="4715" y="202592"/>
          <a:ext cx="3046686" cy="35843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67E63-AF38-4917-A31F-7BB61F7956FF}">
      <dsp:nvSpPr>
        <dsp:cNvPr id="0" name=""/>
        <dsp:cNvSpPr/>
      </dsp:nvSpPr>
      <dsp:spPr>
        <a:xfrm>
          <a:off x="157049" y="345966"/>
          <a:ext cx="2742017" cy="2329819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331" r="733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14DE3-1141-4FFD-8A3F-EA41C80BF140}">
      <dsp:nvSpPr>
        <dsp:cNvPr id="0" name=""/>
        <dsp:cNvSpPr/>
      </dsp:nvSpPr>
      <dsp:spPr>
        <a:xfrm>
          <a:off x="157049" y="2675785"/>
          <a:ext cx="2742017" cy="96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Modern Data Warehousing</a:t>
          </a:r>
        </a:p>
      </dsp:txBody>
      <dsp:txXfrm>
        <a:off x="157049" y="2675785"/>
        <a:ext cx="2742017" cy="967771"/>
      </dsp:txXfrm>
    </dsp:sp>
    <dsp:sp modelId="{AC3459ED-CCDD-4A21-8FA1-C0A1C62084F1}">
      <dsp:nvSpPr>
        <dsp:cNvPr id="0" name=""/>
        <dsp:cNvSpPr/>
      </dsp:nvSpPr>
      <dsp:spPr>
        <a:xfrm>
          <a:off x="4053488" y="202592"/>
          <a:ext cx="3046686" cy="35843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F85CC-0E24-4AF7-B848-8BFAE2701AC4}">
      <dsp:nvSpPr>
        <dsp:cNvPr id="0" name=""/>
        <dsp:cNvSpPr/>
      </dsp:nvSpPr>
      <dsp:spPr>
        <a:xfrm>
          <a:off x="4205823" y="345966"/>
          <a:ext cx="2742017" cy="2329819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846" b="-884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46E8C-B0E6-4035-A4F1-CE98FBE07C03}">
      <dsp:nvSpPr>
        <dsp:cNvPr id="0" name=""/>
        <dsp:cNvSpPr/>
      </dsp:nvSpPr>
      <dsp:spPr>
        <a:xfrm>
          <a:off x="4205823" y="2675785"/>
          <a:ext cx="2742017" cy="96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Advanced Analytics</a:t>
          </a:r>
        </a:p>
      </dsp:txBody>
      <dsp:txXfrm>
        <a:off x="4205823" y="2675785"/>
        <a:ext cx="2742017" cy="967771"/>
      </dsp:txXfrm>
    </dsp:sp>
    <dsp:sp modelId="{083A7087-8080-4C14-BF48-BAE24487B794}">
      <dsp:nvSpPr>
        <dsp:cNvPr id="0" name=""/>
        <dsp:cNvSpPr/>
      </dsp:nvSpPr>
      <dsp:spPr>
        <a:xfrm>
          <a:off x="8102262" y="202592"/>
          <a:ext cx="3046686" cy="35843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B4F33-702B-453E-97C9-103F26DCFDF9}">
      <dsp:nvSpPr>
        <dsp:cNvPr id="0" name=""/>
        <dsp:cNvSpPr/>
      </dsp:nvSpPr>
      <dsp:spPr>
        <a:xfrm>
          <a:off x="8254596" y="345966"/>
          <a:ext cx="2742017" cy="23298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78204-7579-41E2-AC12-E2DCDC0BBD7D}">
      <dsp:nvSpPr>
        <dsp:cNvPr id="0" name=""/>
        <dsp:cNvSpPr/>
      </dsp:nvSpPr>
      <dsp:spPr>
        <a:xfrm>
          <a:off x="8254596" y="2675785"/>
          <a:ext cx="2742017" cy="967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Real-Time Analytics</a:t>
          </a:r>
        </a:p>
      </dsp:txBody>
      <dsp:txXfrm>
        <a:off x="8254596" y="2675785"/>
        <a:ext cx="2742017" cy="9677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B8D6-C23E-4953-855D-39AFE814B2D5}">
      <dsp:nvSpPr>
        <dsp:cNvPr id="0" name=""/>
        <dsp:cNvSpPr/>
      </dsp:nvSpPr>
      <dsp:spPr>
        <a:xfrm>
          <a:off x="1034" y="226120"/>
          <a:ext cx="869249" cy="434624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Date</a:t>
          </a:r>
        </a:p>
      </dsp:txBody>
      <dsp:txXfrm>
        <a:off x="13764" y="238850"/>
        <a:ext cx="843789" cy="409164"/>
      </dsp:txXfrm>
    </dsp:sp>
    <dsp:sp modelId="{6775B408-0CC5-4511-B3F1-A0C1C0EB2E20}">
      <dsp:nvSpPr>
        <dsp:cNvPr id="0" name=""/>
        <dsp:cNvSpPr/>
      </dsp:nvSpPr>
      <dsp:spPr>
        <a:xfrm>
          <a:off x="42239" y="660744"/>
          <a:ext cx="91440" cy="32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68"/>
              </a:lnTo>
              <a:lnTo>
                <a:pt x="132644" y="32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16E1C-7A82-434C-9024-8D567B160172}">
      <dsp:nvSpPr>
        <dsp:cNvPr id="0" name=""/>
        <dsp:cNvSpPr/>
      </dsp:nvSpPr>
      <dsp:spPr>
        <a:xfrm>
          <a:off x="174884" y="76940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</a:p>
      </dsp:txBody>
      <dsp:txXfrm>
        <a:off x="187614" y="782131"/>
        <a:ext cx="669939" cy="409164"/>
      </dsp:txXfrm>
    </dsp:sp>
    <dsp:sp modelId="{E08B0BC9-EEC4-4021-8721-F7613FAF1353}">
      <dsp:nvSpPr>
        <dsp:cNvPr id="0" name=""/>
        <dsp:cNvSpPr/>
      </dsp:nvSpPr>
      <dsp:spPr>
        <a:xfrm>
          <a:off x="42239" y="660744"/>
          <a:ext cx="91440" cy="869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249"/>
              </a:lnTo>
              <a:lnTo>
                <a:pt x="132644" y="869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4ECB9-2572-4A5E-92DA-DA6F74C4E8D6}">
      <dsp:nvSpPr>
        <dsp:cNvPr id="0" name=""/>
        <dsp:cNvSpPr/>
      </dsp:nvSpPr>
      <dsp:spPr>
        <a:xfrm>
          <a:off x="174884" y="131268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614" y="1325411"/>
        <a:ext cx="669939" cy="409164"/>
      </dsp:txXfrm>
    </dsp:sp>
    <dsp:sp modelId="{C167E619-F645-4A19-A353-BEF3E6EA75BA}">
      <dsp:nvSpPr>
        <dsp:cNvPr id="0" name=""/>
        <dsp:cNvSpPr/>
      </dsp:nvSpPr>
      <dsp:spPr>
        <a:xfrm>
          <a:off x="42239" y="660744"/>
          <a:ext cx="91440" cy="1412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530"/>
              </a:lnTo>
              <a:lnTo>
                <a:pt x="132644" y="1412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C1537-3CE4-41B9-B29A-905BC1EFE67D}">
      <dsp:nvSpPr>
        <dsp:cNvPr id="0" name=""/>
        <dsp:cNvSpPr/>
      </dsp:nvSpPr>
      <dsp:spPr>
        <a:xfrm>
          <a:off x="174884" y="1855962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614" y="1868692"/>
        <a:ext cx="669939" cy="409164"/>
      </dsp:txXfrm>
    </dsp:sp>
    <dsp:sp modelId="{21883C7D-683B-45C3-928E-83A1BC9CF932}">
      <dsp:nvSpPr>
        <dsp:cNvPr id="0" name=""/>
        <dsp:cNvSpPr/>
      </dsp:nvSpPr>
      <dsp:spPr>
        <a:xfrm>
          <a:off x="42239" y="660744"/>
          <a:ext cx="91440" cy="195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5810"/>
              </a:lnTo>
              <a:lnTo>
                <a:pt x="132644" y="195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C651E-84FF-4C0A-87F3-68F2D1A3CC2C}">
      <dsp:nvSpPr>
        <dsp:cNvPr id="0" name=""/>
        <dsp:cNvSpPr/>
      </dsp:nvSpPr>
      <dsp:spPr>
        <a:xfrm>
          <a:off x="174884" y="2399243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614" y="2411973"/>
        <a:ext cx="669939" cy="409164"/>
      </dsp:txXfrm>
    </dsp:sp>
    <dsp:sp modelId="{B21DE22F-5D00-41F5-BE44-5FE1642678F3}">
      <dsp:nvSpPr>
        <dsp:cNvPr id="0" name=""/>
        <dsp:cNvSpPr/>
      </dsp:nvSpPr>
      <dsp:spPr>
        <a:xfrm>
          <a:off x="42239" y="660744"/>
          <a:ext cx="91440" cy="249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091"/>
              </a:lnTo>
              <a:lnTo>
                <a:pt x="132644" y="2499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25718-2BD3-4DA9-9763-AA1D5260CF5B}">
      <dsp:nvSpPr>
        <dsp:cNvPr id="0" name=""/>
        <dsp:cNvSpPr/>
      </dsp:nvSpPr>
      <dsp:spPr>
        <a:xfrm>
          <a:off x="174884" y="2942524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614" y="2955254"/>
        <a:ext cx="669939" cy="409164"/>
      </dsp:txXfrm>
    </dsp:sp>
    <dsp:sp modelId="{5D54C256-E41D-40DB-8F51-75C63DEBA220}">
      <dsp:nvSpPr>
        <dsp:cNvPr id="0" name=""/>
        <dsp:cNvSpPr/>
      </dsp:nvSpPr>
      <dsp:spPr>
        <a:xfrm>
          <a:off x="42239" y="660744"/>
          <a:ext cx="91440" cy="304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372"/>
              </a:lnTo>
              <a:lnTo>
                <a:pt x="132644" y="304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FB28-64E1-4CA0-8636-482B82DDC778}">
      <dsp:nvSpPr>
        <dsp:cNvPr id="0" name=""/>
        <dsp:cNvSpPr/>
      </dsp:nvSpPr>
      <dsp:spPr>
        <a:xfrm>
          <a:off x="174884" y="3485805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614" y="3498535"/>
        <a:ext cx="669939" cy="409164"/>
      </dsp:txXfrm>
    </dsp:sp>
    <dsp:sp modelId="{9DFBF278-FD70-4F88-963D-A8EFFECE36E5}">
      <dsp:nvSpPr>
        <dsp:cNvPr id="0" name=""/>
        <dsp:cNvSpPr/>
      </dsp:nvSpPr>
      <dsp:spPr>
        <a:xfrm>
          <a:off x="1087596" y="226120"/>
          <a:ext cx="869249" cy="434624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Product</a:t>
          </a:r>
        </a:p>
      </dsp:txBody>
      <dsp:txXfrm>
        <a:off x="1100326" y="238850"/>
        <a:ext cx="843789" cy="409164"/>
      </dsp:txXfrm>
    </dsp:sp>
    <dsp:sp modelId="{86E07DAE-1F41-4A80-A519-5D2AC356DDB3}">
      <dsp:nvSpPr>
        <dsp:cNvPr id="0" name=""/>
        <dsp:cNvSpPr/>
      </dsp:nvSpPr>
      <dsp:spPr>
        <a:xfrm>
          <a:off x="1128801" y="660744"/>
          <a:ext cx="91440" cy="32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68"/>
              </a:lnTo>
              <a:lnTo>
                <a:pt x="132644" y="32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1C6E5-C03A-40BA-ADF0-25FDBFBF6C77}">
      <dsp:nvSpPr>
        <dsp:cNvPr id="0" name=""/>
        <dsp:cNvSpPr/>
      </dsp:nvSpPr>
      <dsp:spPr>
        <a:xfrm>
          <a:off x="1261446" y="76940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4176" y="782131"/>
        <a:ext cx="669939" cy="409164"/>
      </dsp:txXfrm>
    </dsp:sp>
    <dsp:sp modelId="{52FFD2D2-D7C7-49EF-BA06-9C1D3C76F9A0}">
      <dsp:nvSpPr>
        <dsp:cNvPr id="0" name=""/>
        <dsp:cNvSpPr/>
      </dsp:nvSpPr>
      <dsp:spPr>
        <a:xfrm>
          <a:off x="1128801" y="660744"/>
          <a:ext cx="91440" cy="869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249"/>
              </a:lnTo>
              <a:lnTo>
                <a:pt x="132644" y="869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D3151-27C9-4769-9DD1-B77D747AAD9D}">
      <dsp:nvSpPr>
        <dsp:cNvPr id="0" name=""/>
        <dsp:cNvSpPr/>
      </dsp:nvSpPr>
      <dsp:spPr>
        <a:xfrm>
          <a:off x="1261446" y="131268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4176" y="1325411"/>
        <a:ext cx="669939" cy="409164"/>
      </dsp:txXfrm>
    </dsp:sp>
    <dsp:sp modelId="{90E2F66D-1C75-44F0-8028-EE74FBC4A5C0}">
      <dsp:nvSpPr>
        <dsp:cNvPr id="0" name=""/>
        <dsp:cNvSpPr/>
      </dsp:nvSpPr>
      <dsp:spPr>
        <a:xfrm>
          <a:off x="1128801" y="660744"/>
          <a:ext cx="91440" cy="1412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530"/>
              </a:lnTo>
              <a:lnTo>
                <a:pt x="132644" y="1412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2502D-A0A3-407D-896F-296A54BD8C59}">
      <dsp:nvSpPr>
        <dsp:cNvPr id="0" name=""/>
        <dsp:cNvSpPr/>
      </dsp:nvSpPr>
      <dsp:spPr>
        <a:xfrm>
          <a:off x="1261446" y="1855962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4176" y="1868692"/>
        <a:ext cx="669939" cy="409164"/>
      </dsp:txXfrm>
    </dsp:sp>
    <dsp:sp modelId="{4CF493C7-10F8-4731-A4D3-EEBF85811710}">
      <dsp:nvSpPr>
        <dsp:cNvPr id="0" name=""/>
        <dsp:cNvSpPr/>
      </dsp:nvSpPr>
      <dsp:spPr>
        <a:xfrm>
          <a:off x="1128801" y="660744"/>
          <a:ext cx="91440" cy="195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5810"/>
              </a:lnTo>
              <a:lnTo>
                <a:pt x="132644" y="195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67EE5-CB57-434D-9A84-E5C7938D0BF9}">
      <dsp:nvSpPr>
        <dsp:cNvPr id="0" name=""/>
        <dsp:cNvSpPr/>
      </dsp:nvSpPr>
      <dsp:spPr>
        <a:xfrm>
          <a:off x="1261446" y="2399243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4176" y="2411973"/>
        <a:ext cx="669939" cy="409164"/>
      </dsp:txXfrm>
    </dsp:sp>
    <dsp:sp modelId="{E26B6F7D-A96F-4B64-8F86-A5AA3D3922D5}">
      <dsp:nvSpPr>
        <dsp:cNvPr id="0" name=""/>
        <dsp:cNvSpPr/>
      </dsp:nvSpPr>
      <dsp:spPr>
        <a:xfrm>
          <a:off x="1128801" y="660744"/>
          <a:ext cx="91440" cy="249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091"/>
              </a:lnTo>
              <a:lnTo>
                <a:pt x="132644" y="2499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7F835-429A-4BE7-9841-865960750975}">
      <dsp:nvSpPr>
        <dsp:cNvPr id="0" name=""/>
        <dsp:cNvSpPr/>
      </dsp:nvSpPr>
      <dsp:spPr>
        <a:xfrm>
          <a:off x="1261446" y="2942524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4176" y="2955254"/>
        <a:ext cx="669939" cy="409164"/>
      </dsp:txXfrm>
    </dsp:sp>
    <dsp:sp modelId="{754A731A-DEE6-4A76-BB40-D173772BFDA4}">
      <dsp:nvSpPr>
        <dsp:cNvPr id="0" name=""/>
        <dsp:cNvSpPr/>
      </dsp:nvSpPr>
      <dsp:spPr>
        <a:xfrm>
          <a:off x="1128801" y="660744"/>
          <a:ext cx="91440" cy="304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372"/>
              </a:lnTo>
              <a:lnTo>
                <a:pt x="132644" y="304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3CB18-41FA-4740-A08F-7BE5D5513F91}">
      <dsp:nvSpPr>
        <dsp:cNvPr id="0" name=""/>
        <dsp:cNvSpPr/>
      </dsp:nvSpPr>
      <dsp:spPr>
        <a:xfrm>
          <a:off x="1261446" y="3485805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4176" y="3498535"/>
        <a:ext cx="669939" cy="409164"/>
      </dsp:txXfrm>
    </dsp:sp>
    <dsp:sp modelId="{597C9433-1B18-48C1-AFF3-FB60E5FE9E19}">
      <dsp:nvSpPr>
        <dsp:cNvPr id="0" name=""/>
        <dsp:cNvSpPr/>
      </dsp:nvSpPr>
      <dsp:spPr>
        <a:xfrm>
          <a:off x="2174157" y="226120"/>
          <a:ext cx="869249" cy="434624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Store</a:t>
          </a:r>
        </a:p>
      </dsp:txBody>
      <dsp:txXfrm>
        <a:off x="2186887" y="238850"/>
        <a:ext cx="843789" cy="409164"/>
      </dsp:txXfrm>
    </dsp:sp>
    <dsp:sp modelId="{86D49F24-6483-401C-A135-DCCF8359554C}">
      <dsp:nvSpPr>
        <dsp:cNvPr id="0" name=""/>
        <dsp:cNvSpPr/>
      </dsp:nvSpPr>
      <dsp:spPr>
        <a:xfrm>
          <a:off x="2215362" y="660744"/>
          <a:ext cx="91440" cy="32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68"/>
              </a:lnTo>
              <a:lnTo>
                <a:pt x="132644" y="32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E1322-95F6-43BB-9EC0-A12C1583F3BF}">
      <dsp:nvSpPr>
        <dsp:cNvPr id="0" name=""/>
        <dsp:cNvSpPr/>
      </dsp:nvSpPr>
      <dsp:spPr>
        <a:xfrm>
          <a:off x="2348007" y="76940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60737" y="782131"/>
        <a:ext cx="669939" cy="409164"/>
      </dsp:txXfrm>
    </dsp:sp>
    <dsp:sp modelId="{61CF2BFE-5866-42E3-BAEB-54948F849D6C}">
      <dsp:nvSpPr>
        <dsp:cNvPr id="0" name=""/>
        <dsp:cNvSpPr/>
      </dsp:nvSpPr>
      <dsp:spPr>
        <a:xfrm>
          <a:off x="2215362" y="660744"/>
          <a:ext cx="91440" cy="869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249"/>
              </a:lnTo>
              <a:lnTo>
                <a:pt x="132644" y="869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052EC-3037-492B-BA68-AA0319AC5C48}">
      <dsp:nvSpPr>
        <dsp:cNvPr id="0" name=""/>
        <dsp:cNvSpPr/>
      </dsp:nvSpPr>
      <dsp:spPr>
        <a:xfrm>
          <a:off x="2348007" y="131268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60737" y="1325411"/>
        <a:ext cx="669939" cy="409164"/>
      </dsp:txXfrm>
    </dsp:sp>
    <dsp:sp modelId="{EF32BF4C-0C87-46FC-A171-D91AF24DF4FB}">
      <dsp:nvSpPr>
        <dsp:cNvPr id="0" name=""/>
        <dsp:cNvSpPr/>
      </dsp:nvSpPr>
      <dsp:spPr>
        <a:xfrm>
          <a:off x="2215362" y="660744"/>
          <a:ext cx="91440" cy="1412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530"/>
              </a:lnTo>
              <a:lnTo>
                <a:pt x="132644" y="1412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C095-1337-4569-A4AD-C3A1C58A711D}">
      <dsp:nvSpPr>
        <dsp:cNvPr id="0" name=""/>
        <dsp:cNvSpPr/>
      </dsp:nvSpPr>
      <dsp:spPr>
        <a:xfrm>
          <a:off x="2348007" y="1855962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60737" y="1868692"/>
        <a:ext cx="669939" cy="409164"/>
      </dsp:txXfrm>
    </dsp:sp>
    <dsp:sp modelId="{C2890BA2-FC8E-4397-952E-F21DC93C935A}">
      <dsp:nvSpPr>
        <dsp:cNvPr id="0" name=""/>
        <dsp:cNvSpPr/>
      </dsp:nvSpPr>
      <dsp:spPr>
        <a:xfrm>
          <a:off x="2215362" y="660744"/>
          <a:ext cx="91440" cy="195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5810"/>
              </a:lnTo>
              <a:lnTo>
                <a:pt x="132644" y="195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0D9F4-ED58-4B1C-A533-A11C73EF8103}">
      <dsp:nvSpPr>
        <dsp:cNvPr id="0" name=""/>
        <dsp:cNvSpPr/>
      </dsp:nvSpPr>
      <dsp:spPr>
        <a:xfrm>
          <a:off x="2348007" y="2399243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60737" y="2411973"/>
        <a:ext cx="669939" cy="409164"/>
      </dsp:txXfrm>
    </dsp:sp>
    <dsp:sp modelId="{082C79A8-079C-48D3-8ADC-91FC48AAB313}">
      <dsp:nvSpPr>
        <dsp:cNvPr id="0" name=""/>
        <dsp:cNvSpPr/>
      </dsp:nvSpPr>
      <dsp:spPr>
        <a:xfrm>
          <a:off x="2215362" y="660744"/>
          <a:ext cx="91440" cy="249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091"/>
              </a:lnTo>
              <a:lnTo>
                <a:pt x="132644" y="2499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3A7FF-D308-4121-BBEE-B4E7C09179A7}">
      <dsp:nvSpPr>
        <dsp:cNvPr id="0" name=""/>
        <dsp:cNvSpPr/>
      </dsp:nvSpPr>
      <dsp:spPr>
        <a:xfrm>
          <a:off x="2348007" y="2942524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60737" y="2955254"/>
        <a:ext cx="669939" cy="409164"/>
      </dsp:txXfrm>
    </dsp:sp>
    <dsp:sp modelId="{FC3FAA24-EACD-40BD-90CB-B035DA5D8079}">
      <dsp:nvSpPr>
        <dsp:cNvPr id="0" name=""/>
        <dsp:cNvSpPr/>
      </dsp:nvSpPr>
      <dsp:spPr>
        <a:xfrm>
          <a:off x="2215362" y="660744"/>
          <a:ext cx="91440" cy="304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372"/>
              </a:lnTo>
              <a:lnTo>
                <a:pt x="132644" y="304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12AE7-06A3-434B-A729-412E1AF03E4C}">
      <dsp:nvSpPr>
        <dsp:cNvPr id="0" name=""/>
        <dsp:cNvSpPr/>
      </dsp:nvSpPr>
      <dsp:spPr>
        <a:xfrm>
          <a:off x="2348007" y="3485805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60737" y="3498535"/>
        <a:ext cx="669939" cy="409164"/>
      </dsp:txXfrm>
    </dsp:sp>
    <dsp:sp modelId="{12BBFCAE-6A29-435F-A05E-11707FCE014B}">
      <dsp:nvSpPr>
        <dsp:cNvPr id="0" name=""/>
        <dsp:cNvSpPr/>
      </dsp:nvSpPr>
      <dsp:spPr>
        <a:xfrm>
          <a:off x="3260719" y="226120"/>
          <a:ext cx="869249" cy="434624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Promotion</a:t>
          </a:r>
        </a:p>
      </dsp:txBody>
      <dsp:txXfrm>
        <a:off x="3273449" y="238850"/>
        <a:ext cx="843789" cy="409164"/>
      </dsp:txXfrm>
    </dsp:sp>
    <dsp:sp modelId="{32E881AA-5447-40BA-9853-DDFD34914958}">
      <dsp:nvSpPr>
        <dsp:cNvPr id="0" name=""/>
        <dsp:cNvSpPr/>
      </dsp:nvSpPr>
      <dsp:spPr>
        <a:xfrm>
          <a:off x="3301924" y="660744"/>
          <a:ext cx="91440" cy="32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68"/>
              </a:lnTo>
              <a:lnTo>
                <a:pt x="132644" y="32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502CB-B603-4D76-A50F-E46115A0C3ED}">
      <dsp:nvSpPr>
        <dsp:cNvPr id="0" name=""/>
        <dsp:cNvSpPr/>
      </dsp:nvSpPr>
      <dsp:spPr>
        <a:xfrm>
          <a:off x="3434569" y="76940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3447299" y="782131"/>
        <a:ext cx="669939" cy="409164"/>
      </dsp:txXfrm>
    </dsp:sp>
    <dsp:sp modelId="{117FC167-6694-4276-9ADE-129BF990A3F4}">
      <dsp:nvSpPr>
        <dsp:cNvPr id="0" name=""/>
        <dsp:cNvSpPr/>
      </dsp:nvSpPr>
      <dsp:spPr>
        <a:xfrm>
          <a:off x="3301924" y="660744"/>
          <a:ext cx="91440" cy="869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249"/>
              </a:lnTo>
              <a:lnTo>
                <a:pt x="132644" y="869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3B380-5ADC-4FC0-A7DC-8F605F8BA817}">
      <dsp:nvSpPr>
        <dsp:cNvPr id="0" name=""/>
        <dsp:cNvSpPr/>
      </dsp:nvSpPr>
      <dsp:spPr>
        <a:xfrm>
          <a:off x="3434569" y="131268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7299" y="1325411"/>
        <a:ext cx="669939" cy="409164"/>
      </dsp:txXfrm>
    </dsp:sp>
    <dsp:sp modelId="{4E7157B5-5B8D-4864-B6CC-A8B6D9F13D7E}">
      <dsp:nvSpPr>
        <dsp:cNvPr id="0" name=""/>
        <dsp:cNvSpPr/>
      </dsp:nvSpPr>
      <dsp:spPr>
        <a:xfrm>
          <a:off x="3301924" y="660744"/>
          <a:ext cx="91440" cy="1412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530"/>
              </a:lnTo>
              <a:lnTo>
                <a:pt x="132644" y="1412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4EEBA-B50C-4BE9-A4E8-879DDB85D3CD}">
      <dsp:nvSpPr>
        <dsp:cNvPr id="0" name=""/>
        <dsp:cNvSpPr/>
      </dsp:nvSpPr>
      <dsp:spPr>
        <a:xfrm>
          <a:off x="3434569" y="1855962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7299" y="1868692"/>
        <a:ext cx="669939" cy="409164"/>
      </dsp:txXfrm>
    </dsp:sp>
    <dsp:sp modelId="{6175AC1C-866E-4053-BF0B-DD1D89793C7E}">
      <dsp:nvSpPr>
        <dsp:cNvPr id="0" name=""/>
        <dsp:cNvSpPr/>
      </dsp:nvSpPr>
      <dsp:spPr>
        <a:xfrm>
          <a:off x="3301924" y="660744"/>
          <a:ext cx="91440" cy="195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5810"/>
              </a:lnTo>
              <a:lnTo>
                <a:pt x="132644" y="195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FA6AB-F0DC-4FD3-B72B-D0C4B91D4261}">
      <dsp:nvSpPr>
        <dsp:cNvPr id="0" name=""/>
        <dsp:cNvSpPr/>
      </dsp:nvSpPr>
      <dsp:spPr>
        <a:xfrm>
          <a:off x="3434569" y="2399243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7299" y="2411973"/>
        <a:ext cx="669939" cy="409164"/>
      </dsp:txXfrm>
    </dsp:sp>
    <dsp:sp modelId="{F66506E7-E85C-45EE-9BF9-F9214296FF8E}">
      <dsp:nvSpPr>
        <dsp:cNvPr id="0" name=""/>
        <dsp:cNvSpPr/>
      </dsp:nvSpPr>
      <dsp:spPr>
        <a:xfrm>
          <a:off x="3301924" y="660744"/>
          <a:ext cx="91440" cy="249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091"/>
              </a:lnTo>
              <a:lnTo>
                <a:pt x="132644" y="2499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2CCE6-1AAF-4A3A-BB85-48C1D6EF6F9E}">
      <dsp:nvSpPr>
        <dsp:cNvPr id="0" name=""/>
        <dsp:cNvSpPr/>
      </dsp:nvSpPr>
      <dsp:spPr>
        <a:xfrm>
          <a:off x="3434569" y="2942524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7299" y="2955254"/>
        <a:ext cx="669939" cy="409164"/>
      </dsp:txXfrm>
    </dsp:sp>
    <dsp:sp modelId="{6DAAECF8-CBB3-411A-BE15-DE07DE0CB281}">
      <dsp:nvSpPr>
        <dsp:cNvPr id="0" name=""/>
        <dsp:cNvSpPr/>
      </dsp:nvSpPr>
      <dsp:spPr>
        <a:xfrm>
          <a:off x="3301924" y="660744"/>
          <a:ext cx="91440" cy="304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372"/>
              </a:lnTo>
              <a:lnTo>
                <a:pt x="132644" y="304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78861-7271-4970-9FFF-DA5A2547226F}">
      <dsp:nvSpPr>
        <dsp:cNvPr id="0" name=""/>
        <dsp:cNvSpPr/>
      </dsp:nvSpPr>
      <dsp:spPr>
        <a:xfrm>
          <a:off x="3434569" y="3485805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7299" y="3498535"/>
        <a:ext cx="669939" cy="409164"/>
      </dsp:txXfrm>
    </dsp:sp>
    <dsp:sp modelId="{385590B3-5B57-488D-BB6D-5117341E7A2D}">
      <dsp:nvSpPr>
        <dsp:cNvPr id="0" name=""/>
        <dsp:cNvSpPr/>
      </dsp:nvSpPr>
      <dsp:spPr>
        <a:xfrm>
          <a:off x="4347281" y="226120"/>
          <a:ext cx="869249" cy="434624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Warehouse</a:t>
          </a:r>
        </a:p>
      </dsp:txBody>
      <dsp:txXfrm>
        <a:off x="4360011" y="238850"/>
        <a:ext cx="843789" cy="409164"/>
      </dsp:txXfrm>
    </dsp:sp>
    <dsp:sp modelId="{EEC728D0-1340-4D88-9C53-D6336CDA14EF}">
      <dsp:nvSpPr>
        <dsp:cNvPr id="0" name=""/>
        <dsp:cNvSpPr/>
      </dsp:nvSpPr>
      <dsp:spPr>
        <a:xfrm>
          <a:off x="4388486" y="660744"/>
          <a:ext cx="91440" cy="32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68"/>
              </a:lnTo>
              <a:lnTo>
                <a:pt x="132644" y="32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95EB1-3871-480D-BFA6-00A54C1AB2EA}">
      <dsp:nvSpPr>
        <dsp:cNvPr id="0" name=""/>
        <dsp:cNvSpPr/>
      </dsp:nvSpPr>
      <dsp:spPr>
        <a:xfrm>
          <a:off x="4521131" y="76940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533861" y="782131"/>
        <a:ext cx="669939" cy="409164"/>
      </dsp:txXfrm>
    </dsp:sp>
    <dsp:sp modelId="{667F3267-C7C1-49F7-979B-6288C7C3315D}">
      <dsp:nvSpPr>
        <dsp:cNvPr id="0" name=""/>
        <dsp:cNvSpPr/>
      </dsp:nvSpPr>
      <dsp:spPr>
        <a:xfrm>
          <a:off x="4388486" y="660744"/>
          <a:ext cx="91440" cy="869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249"/>
              </a:lnTo>
              <a:lnTo>
                <a:pt x="132644" y="869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F4316-5B37-4986-9AD4-6B33B3C8C267}">
      <dsp:nvSpPr>
        <dsp:cNvPr id="0" name=""/>
        <dsp:cNvSpPr/>
      </dsp:nvSpPr>
      <dsp:spPr>
        <a:xfrm>
          <a:off x="4521131" y="131268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533861" y="1325411"/>
        <a:ext cx="669939" cy="409164"/>
      </dsp:txXfrm>
    </dsp:sp>
    <dsp:sp modelId="{F94AD466-7A1E-409D-8364-EF5CB3DFF48F}">
      <dsp:nvSpPr>
        <dsp:cNvPr id="0" name=""/>
        <dsp:cNvSpPr/>
      </dsp:nvSpPr>
      <dsp:spPr>
        <a:xfrm>
          <a:off x="4388486" y="660744"/>
          <a:ext cx="91440" cy="1412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530"/>
              </a:lnTo>
              <a:lnTo>
                <a:pt x="132644" y="1412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1A45B-CF8A-49EE-8994-2F2BF1FAFFCF}">
      <dsp:nvSpPr>
        <dsp:cNvPr id="0" name=""/>
        <dsp:cNvSpPr/>
      </dsp:nvSpPr>
      <dsp:spPr>
        <a:xfrm>
          <a:off x="4521131" y="1855962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4533861" y="1868692"/>
        <a:ext cx="669939" cy="409164"/>
      </dsp:txXfrm>
    </dsp:sp>
    <dsp:sp modelId="{2177B772-8C8E-4DD2-8284-C308661C11EC}">
      <dsp:nvSpPr>
        <dsp:cNvPr id="0" name=""/>
        <dsp:cNvSpPr/>
      </dsp:nvSpPr>
      <dsp:spPr>
        <a:xfrm>
          <a:off x="4388486" y="660744"/>
          <a:ext cx="91440" cy="195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5810"/>
              </a:lnTo>
              <a:lnTo>
                <a:pt x="132644" y="195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19AE7-34A6-487C-9201-3B9860B92E8F}">
      <dsp:nvSpPr>
        <dsp:cNvPr id="0" name=""/>
        <dsp:cNvSpPr/>
      </dsp:nvSpPr>
      <dsp:spPr>
        <a:xfrm>
          <a:off x="4521131" y="2399243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4533861" y="2411973"/>
        <a:ext cx="669939" cy="409164"/>
      </dsp:txXfrm>
    </dsp:sp>
    <dsp:sp modelId="{A77E8DB8-9875-4C15-9BCD-2E935913102B}">
      <dsp:nvSpPr>
        <dsp:cNvPr id="0" name=""/>
        <dsp:cNvSpPr/>
      </dsp:nvSpPr>
      <dsp:spPr>
        <a:xfrm>
          <a:off x="4388486" y="660744"/>
          <a:ext cx="91440" cy="249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091"/>
              </a:lnTo>
              <a:lnTo>
                <a:pt x="132644" y="2499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7178B-6131-4F96-8A30-8BD0485FFD85}">
      <dsp:nvSpPr>
        <dsp:cNvPr id="0" name=""/>
        <dsp:cNvSpPr/>
      </dsp:nvSpPr>
      <dsp:spPr>
        <a:xfrm>
          <a:off x="4521131" y="2942524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4533861" y="2955254"/>
        <a:ext cx="669939" cy="409164"/>
      </dsp:txXfrm>
    </dsp:sp>
    <dsp:sp modelId="{0E926717-39AC-41E5-A8B4-FC2EB7F4EBCF}">
      <dsp:nvSpPr>
        <dsp:cNvPr id="0" name=""/>
        <dsp:cNvSpPr/>
      </dsp:nvSpPr>
      <dsp:spPr>
        <a:xfrm>
          <a:off x="4388486" y="660744"/>
          <a:ext cx="91440" cy="304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372"/>
              </a:lnTo>
              <a:lnTo>
                <a:pt x="132644" y="304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87012-A76F-448F-AD90-172962F5FBDB}">
      <dsp:nvSpPr>
        <dsp:cNvPr id="0" name=""/>
        <dsp:cNvSpPr/>
      </dsp:nvSpPr>
      <dsp:spPr>
        <a:xfrm>
          <a:off x="4521131" y="3485805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4533861" y="3498535"/>
        <a:ext cx="669939" cy="409164"/>
      </dsp:txXfrm>
    </dsp:sp>
    <dsp:sp modelId="{2F991C55-DF5E-48A4-8364-00C5D33D1D64}">
      <dsp:nvSpPr>
        <dsp:cNvPr id="0" name=""/>
        <dsp:cNvSpPr/>
      </dsp:nvSpPr>
      <dsp:spPr>
        <a:xfrm>
          <a:off x="5433842" y="226120"/>
          <a:ext cx="869249" cy="434624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Vendor</a:t>
          </a:r>
        </a:p>
      </dsp:txBody>
      <dsp:txXfrm>
        <a:off x="5446572" y="238850"/>
        <a:ext cx="843789" cy="409164"/>
      </dsp:txXfrm>
    </dsp:sp>
    <dsp:sp modelId="{4071FD05-078E-4E54-9F01-828CCE014448}">
      <dsp:nvSpPr>
        <dsp:cNvPr id="0" name=""/>
        <dsp:cNvSpPr/>
      </dsp:nvSpPr>
      <dsp:spPr>
        <a:xfrm>
          <a:off x="5475047" y="660744"/>
          <a:ext cx="91440" cy="32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68"/>
              </a:lnTo>
              <a:lnTo>
                <a:pt x="132644" y="32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BFA9C-B994-4826-950D-5E17BFE7DDC0}">
      <dsp:nvSpPr>
        <dsp:cNvPr id="0" name=""/>
        <dsp:cNvSpPr/>
      </dsp:nvSpPr>
      <dsp:spPr>
        <a:xfrm>
          <a:off x="5607692" y="76940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5620422" y="782131"/>
        <a:ext cx="669939" cy="409164"/>
      </dsp:txXfrm>
    </dsp:sp>
    <dsp:sp modelId="{83CFB229-DD13-481B-9230-0B60E3C621B1}">
      <dsp:nvSpPr>
        <dsp:cNvPr id="0" name=""/>
        <dsp:cNvSpPr/>
      </dsp:nvSpPr>
      <dsp:spPr>
        <a:xfrm>
          <a:off x="5475047" y="660744"/>
          <a:ext cx="91440" cy="869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249"/>
              </a:lnTo>
              <a:lnTo>
                <a:pt x="132644" y="869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7BA5B-E300-408D-A152-55F6CA7FFC71}">
      <dsp:nvSpPr>
        <dsp:cNvPr id="0" name=""/>
        <dsp:cNvSpPr/>
      </dsp:nvSpPr>
      <dsp:spPr>
        <a:xfrm>
          <a:off x="5607692" y="131268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5620422" y="1325411"/>
        <a:ext cx="669939" cy="409164"/>
      </dsp:txXfrm>
    </dsp:sp>
    <dsp:sp modelId="{714C7086-F5F0-4DF6-BDF0-1371F0B7D6C4}">
      <dsp:nvSpPr>
        <dsp:cNvPr id="0" name=""/>
        <dsp:cNvSpPr/>
      </dsp:nvSpPr>
      <dsp:spPr>
        <a:xfrm>
          <a:off x="5475047" y="660744"/>
          <a:ext cx="91440" cy="1412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530"/>
              </a:lnTo>
              <a:lnTo>
                <a:pt x="132644" y="1412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4CFF6-3C36-45C0-B59C-B3FDFD526795}">
      <dsp:nvSpPr>
        <dsp:cNvPr id="0" name=""/>
        <dsp:cNvSpPr/>
      </dsp:nvSpPr>
      <dsp:spPr>
        <a:xfrm>
          <a:off x="5607692" y="1855962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5620422" y="1868692"/>
        <a:ext cx="669939" cy="409164"/>
      </dsp:txXfrm>
    </dsp:sp>
    <dsp:sp modelId="{B8D0E5CC-516C-4BB1-A28D-6D916BD6EA8A}">
      <dsp:nvSpPr>
        <dsp:cNvPr id="0" name=""/>
        <dsp:cNvSpPr/>
      </dsp:nvSpPr>
      <dsp:spPr>
        <a:xfrm>
          <a:off x="5475047" y="660744"/>
          <a:ext cx="91440" cy="195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5810"/>
              </a:lnTo>
              <a:lnTo>
                <a:pt x="132644" y="195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3BE80-51B8-413F-A14C-BDFC3DFE06A0}">
      <dsp:nvSpPr>
        <dsp:cNvPr id="0" name=""/>
        <dsp:cNvSpPr/>
      </dsp:nvSpPr>
      <dsp:spPr>
        <a:xfrm>
          <a:off x="5607692" y="2399243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5620422" y="2411973"/>
        <a:ext cx="669939" cy="409164"/>
      </dsp:txXfrm>
    </dsp:sp>
    <dsp:sp modelId="{835B73A2-AD49-42E2-B68F-98A0DCC351D5}">
      <dsp:nvSpPr>
        <dsp:cNvPr id="0" name=""/>
        <dsp:cNvSpPr/>
      </dsp:nvSpPr>
      <dsp:spPr>
        <a:xfrm>
          <a:off x="5475047" y="660744"/>
          <a:ext cx="91440" cy="249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091"/>
              </a:lnTo>
              <a:lnTo>
                <a:pt x="132644" y="2499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11763-8B44-459D-B992-FAD460395A54}">
      <dsp:nvSpPr>
        <dsp:cNvPr id="0" name=""/>
        <dsp:cNvSpPr/>
      </dsp:nvSpPr>
      <dsp:spPr>
        <a:xfrm>
          <a:off x="5607692" y="2942524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5620422" y="2955254"/>
        <a:ext cx="669939" cy="409164"/>
      </dsp:txXfrm>
    </dsp:sp>
    <dsp:sp modelId="{0D71E5E7-5203-4614-9FBB-3E25B48C95A8}">
      <dsp:nvSpPr>
        <dsp:cNvPr id="0" name=""/>
        <dsp:cNvSpPr/>
      </dsp:nvSpPr>
      <dsp:spPr>
        <a:xfrm>
          <a:off x="5475047" y="660744"/>
          <a:ext cx="91440" cy="304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372"/>
              </a:lnTo>
              <a:lnTo>
                <a:pt x="132644" y="304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F4C2B-2E96-4AC1-8DA6-E11FC29B7151}">
      <dsp:nvSpPr>
        <dsp:cNvPr id="0" name=""/>
        <dsp:cNvSpPr/>
      </dsp:nvSpPr>
      <dsp:spPr>
        <a:xfrm>
          <a:off x="5607692" y="3485805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5620422" y="3498535"/>
        <a:ext cx="669939" cy="409164"/>
      </dsp:txXfrm>
    </dsp:sp>
    <dsp:sp modelId="{1A654951-DD10-4A6D-9886-D10D266C66D6}">
      <dsp:nvSpPr>
        <dsp:cNvPr id="0" name=""/>
        <dsp:cNvSpPr/>
      </dsp:nvSpPr>
      <dsp:spPr>
        <a:xfrm>
          <a:off x="6520404" y="226120"/>
          <a:ext cx="869249" cy="434624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Contract</a:t>
          </a:r>
        </a:p>
      </dsp:txBody>
      <dsp:txXfrm>
        <a:off x="6533134" y="238850"/>
        <a:ext cx="843789" cy="409164"/>
      </dsp:txXfrm>
    </dsp:sp>
    <dsp:sp modelId="{7E421D68-7596-41F8-B503-6BE99F75B936}">
      <dsp:nvSpPr>
        <dsp:cNvPr id="0" name=""/>
        <dsp:cNvSpPr/>
      </dsp:nvSpPr>
      <dsp:spPr>
        <a:xfrm>
          <a:off x="6561609" y="660744"/>
          <a:ext cx="91440" cy="32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68"/>
              </a:lnTo>
              <a:lnTo>
                <a:pt x="132644" y="32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A3BD6-303D-4754-9F49-628D514760B3}">
      <dsp:nvSpPr>
        <dsp:cNvPr id="0" name=""/>
        <dsp:cNvSpPr/>
      </dsp:nvSpPr>
      <dsp:spPr>
        <a:xfrm>
          <a:off x="6694254" y="76940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706984" y="782131"/>
        <a:ext cx="669939" cy="409164"/>
      </dsp:txXfrm>
    </dsp:sp>
    <dsp:sp modelId="{6C604106-74B2-4296-9052-D35B89FAB08C}">
      <dsp:nvSpPr>
        <dsp:cNvPr id="0" name=""/>
        <dsp:cNvSpPr/>
      </dsp:nvSpPr>
      <dsp:spPr>
        <a:xfrm>
          <a:off x="6561609" y="660744"/>
          <a:ext cx="91440" cy="869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249"/>
              </a:lnTo>
              <a:lnTo>
                <a:pt x="132644" y="869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31C99-B902-4BC2-83CD-848742778D63}">
      <dsp:nvSpPr>
        <dsp:cNvPr id="0" name=""/>
        <dsp:cNvSpPr/>
      </dsp:nvSpPr>
      <dsp:spPr>
        <a:xfrm>
          <a:off x="6694254" y="131268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706984" y="1325411"/>
        <a:ext cx="669939" cy="409164"/>
      </dsp:txXfrm>
    </dsp:sp>
    <dsp:sp modelId="{9C53E469-7F28-4C5B-B14E-214AFC3422D7}">
      <dsp:nvSpPr>
        <dsp:cNvPr id="0" name=""/>
        <dsp:cNvSpPr/>
      </dsp:nvSpPr>
      <dsp:spPr>
        <a:xfrm>
          <a:off x="6561609" y="660744"/>
          <a:ext cx="91440" cy="1412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530"/>
              </a:lnTo>
              <a:lnTo>
                <a:pt x="132644" y="1412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2F29E-3E1E-494B-B720-697A9F97A9D4}">
      <dsp:nvSpPr>
        <dsp:cNvPr id="0" name=""/>
        <dsp:cNvSpPr/>
      </dsp:nvSpPr>
      <dsp:spPr>
        <a:xfrm>
          <a:off x="6694254" y="1855962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706984" y="1868692"/>
        <a:ext cx="669939" cy="409164"/>
      </dsp:txXfrm>
    </dsp:sp>
    <dsp:sp modelId="{1BC6D983-DC68-446E-8373-D38BBF49464D}">
      <dsp:nvSpPr>
        <dsp:cNvPr id="0" name=""/>
        <dsp:cNvSpPr/>
      </dsp:nvSpPr>
      <dsp:spPr>
        <a:xfrm>
          <a:off x="6561609" y="660744"/>
          <a:ext cx="91440" cy="195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5810"/>
              </a:lnTo>
              <a:lnTo>
                <a:pt x="132644" y="195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0827F-18E7-4B53-A422-FCED147E4829}">
      <dsp:nvSpPr>
        <dsp:cNvPr id="0" name=""/>
        <dsp:cNvSpPr/>
      </dsp:nvSpPr>
      <dsp:spPr>
        <a:xfrm>
          <a:off x="6694254" y="2399243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706984" y="2411973"/>
        <a:ext cx="669939" cy="409164"/>
      </dsp:txXfrm>
    </dsp:sp>
    <dsp:sp modelId="{2636AD0C-1022-47EA-B0C6-F29D60470423}">
      <dsp:nvSpPr>
        <dsp:cNvPr id="0" name=""/>
        <dsp:cNvSpPr/>
      </dsp:nvSpPr>
      <dsp:spPr>
        <a:xfrm>
          <a:off x="6561609" y="660744"/>
          <a:ext cx="91440" cy="249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091"/>
              </a:lnTo>
              <a:lnTo>
                <a:pt x="132644" y="2499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4B0FD-9FDA-4420-95ED-35288D716B67}">
      <dsp:nvSpPr>
        <dsp:cNvPr id="0" name=""/>
        <dsp:cNvSpPr/>
      </dsp:nvSpPr>
      <dsp:spPr>
        <a:xfrm>
          <a:off x="6694254" y="2942524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706984" y="2955254"/>
        <a:ext cx="669939" cy="409164"/>
      </dsp:txXfrm>
    </dsp:sp>
    <dsp:sp modelId="{532943AE-8AE1-4549-B696-76D5E6207BC6}">
      <dsp:nvSpPr>
        <dsp:cNvPr id="0" name=""/>
        <dsp:cNvSpPr/>
      </dsp:nvSpPr>
      <dsp:spPr>
        <a:xfrm>
          <a:off x="6561609" y="660744"/>
          <a:ext cx="91440" cy="304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372"/>
              </a:lnTo>
              <a:lnTo>
                <a:pt x="132644" y="304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35235-7226-4792-B052-434CAD6FC70B}">
      <dsp:nvSpPr>
        <dsp:cNvPr id="0" name=""/>
        <dsp:cNvSpPr/>
      </dsp:nvSpPr>
      <dsp:spPr>
        <a:xfrm>
          <a:off x="6694254" y="3485805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6706984" y="3498535"/>
        <a:ext cx="669939" cy="409164"/>
      </dsp:txXfrm>
    </dsp:sp>
    <dsp:sp modelId="{86ADA9AE-F075-406D-BF09-66819096D6CB}">
      <dsp:nvSpPr>
        <dsp:cNvPr id="0" name=""/>
        <dsp:cNvSpPr/>
      </dsp:nvSpPr>
      <dsp:spPr>
        <a:xfrm>
          <a:off x="7606965" y="226120"/>
          <a:ext cx="869249" cy="434624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Shipper</a:t>
          </a:r>
        </a:p>
      </dsp:txBody>
      <dsp:txXfrm>
        <a:off x="7619695" y="238850"/>
        <a:ext cx="843789" cy="409164"/>
      </dsp:txXfrm>
    </dsp:sp>
    <dsp:sp modelId="{390B9B5A-213A-4C29-B6E2-5E6F502B598E}">
      <dsp:nvSpPr>
        <dsp:cNvPr id="0" name=""/>
        <dsp:cNvSpPr/>
      </dsp:nvSpPr>
      <dsp:spPr>
        <a:xfrm>
          <a:off x="7648170" y="660744"/>
          <a:ext cx="91440" cy="325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968"/>
              </a:lnTo>
              <a:lnTo>
                <a:pt x="132644" y="325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E35EA-146D-4C91-8F75-ECFC1A20BD43}">
      <dsp:nvSpPr>
        <dsp:cNvPr id="0" name=""/>
        <dsp:cNvSpPr/>
      </dsp:nvSpPr>
      <dsp:spPr>
        <a:xfrm>
          <a:off x="7780815" y="76940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793545" y="782131"/>
        <a:ext cx="669939" cy="409164"/>
      </dsp:txXfrm>
    </dsp:sp>
    <dsp:sp modelId="{2661ADA6-0365-4598-9C1B-5798AA5E1451}">
      <dsp:nvSpPr>
        <dsp:cNvPr id="0" name=""/>
        <dsp:cNvSpPr/>
      </dsp:nvSpPr>
      <dsp:spPr>
        <a:xfrm>
          <a:off x="7648170" y="660744"/>
          <a:ext cx="91440" cy="8692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249"/>
              </a:lnTo>
              <a:lnTo>
                <a:pt x="132644" y="8692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95689-3579-4498-A45E-61970D6A323F}">
      <dsp:nvSpPr>
        <dsp:cNvPr id="0" name=""/>
        <dsp:cNvSpPr/>
      </dsp:nvSpPr>
      <dsp:spPr>
        <a:xfrm>
          <a:off x="7780815" y="1312681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793545" y="1325411"/>
        <a:ext cx="669939" cy="409164"/>
      </dsp:txXfrm>
    </dsp:sp>
    <dsp:sp modelId="{A62A9515-59FE-4073-A140-31839377785C}">
      <dsp:nvSpPr>
        <dsp:cNvPr id="0" name=""/>
        <dsp:cNvSpPr/>
      </dsp:nvSpPr>
      <dsp:spPr>
        <a:xfrm>
          <a:off x="7648170" y="660744"/>
          <a:ext cx="91440" cy="1412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2530"/>
              </a:lnTo>
              <a:lnTo>
                <a:pt x="132644" y="14125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C699F-D541-48CF-A94D-50703753E814}">
      <dsp:nvSpPr>
        <dsp:cNvPr id="0" name=""/>
        <dsp:cNvSpPr/>
      </dsp:nvSpPr>
      <dsp:spPr>
        <a:xfrm>
          <a:off x="7780815" y="1855962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793545" y="1868692"/>
        <a:ext cx="669939" cy="409164"/>
      </dsp:txXfrm>
    </dsp:sp>
    <dsp:sp modelId="{DF4B4943-A4B8-4CA0-AD07-89F6889462CA}">
      <dsp:nvSpPr>
        <dsp:cNvPr id="0" name=""/>
        <dsp:cNvSpPr/>
      </dsp:nvSpPr>
      <dsp:spPr>
        <a:xfrm>
          <a:off x="7648170" y="660744"/>
          <a:ext cx="91440" cy="19558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5810"/>
              </a:lnTo>
              <a:lnTo>
                <a:pt x="132644" y="19558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73E1E-8501-4CB9-84D0-10BF875FC201}">
      <dsp:nvSpPr>
        <dsp:cNvPr id="0" name=""/>
        <dsp:cNvSpPr/>
      </dsp:nvSpPr>
      <dsp:spPr>
        <a:xfrm>
          <a:off x="7780815" y="2399243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793545" y="2411973"/>
        <a:ext cx="669939" cy="409164"/>
      </dsp:txXfrm>
    </dsp:sp>
    <dsp:sp modelId="{15777980-AEA2-439B-82F4-864F95DFC5BF}">
      <dsp:nvSpPr>
        <dsp:cNvPr id="0" name=""/>
        <dsp:cNvSpPr/>
      </dsp:nvSpPr>
      <dsp:spPr>
        <a:xfrm>
          <a:off x="7648170" y="660744"/>
          <a:ext cx="91440" cy="2499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9091"/>
              </a:lnTo>
              <a:lnTo>
                <a:pt x="132644" y="2499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94BB5-53B7-4D66-8841-649674C2D09A}">
      <dsp:nvSpPr>
        <dsp:cNvPr id="0" name=""/>
        <dsp:cNvSpPr/>
      </dsp:nvSpPr>
      <dsp:spPr>
        <a:xfrm>
          <a:off x="7780815" y="2942524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793545" y="2955254"/>
        <a:ext cx="669939" cy="409164"/>
      </dsp:txXfrm>
    </dsp:sp>
    <dsp:sp modelId="{E1EDBDF8-F070-418E-927C-11FF7EAFCE38}">
      <dsp:nvSpPr>
        <dsp:cNvPr id="0" name=""/>
        <dsp:cNvSpPr/>
      </dsp:nvSpPr>
      <dsp:spPr>
        <a:xfrm>
          <a:off x="7648170" y="660744"/>
          <a:ext cx="91440" cy="30423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2372"/>
              </a:lnTo>
              <a:lnTo>
                <a:pt x="132644" y="30423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34DF6-F132-4443-82D2-D71735DC9AB5}">
      <dsp:nvSpPr>
        <dsp:cNvPr id="0" name=""/>
        <dsp:cNvSpPr/>
      </dsp:nvSpPr>
      <dsp:spPr>
        <a:xfrm>
          <a:off x="7780815" y="3485805"/>
          <a:ext cx="695399" cy="43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7793545" y="3498535"/>
        <a:ext cx="669939" cy="4091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E4ADB-A474-48A4-860E-A6A95D9A8456}">
      <dsp:nvSpPr>
        <dsp:cNvPr id="0" name=""/>
        <dsp:cNvSpPr/>
      </dsp:nvSpPr>
      <dsp:spPr>
        <a:xfrm rot="5400000">
          <a:off x="6798240" y="-2897424"/>
          <a:ext cx="1088104" cy="7159100"/>
        </a:xfrm>
        <a:prstGeom prst="round2Same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100" kern="1200" dirty="0">
              <a:solidFill>
                <a:srgbClr val="24323E"/>
              </a:solidFill>
            </a:rPr>
            <a:t>This is the step where sensors wait for upstream data sources to land. Once available, we transport the data from their source locations to further transformations.</a:t>
          </a:r>
        </a:p>
      </dsp:txBody>
      <dsp:txXfrm rot="-5400000">
        <a:off x="3762743" y="191190"/>
        <a:ext cx="7105983" cy="981870"/>
      </dsp:txXfrm>
    </dsp:sp>
    <dsp:sp modelId="{175C2C8B-AFFC-4405-A2F8-19C0F617D1B0}">
      <dsp:nvSpPr>
        <dsp:cNvPr id="0" name=""/>
        <dsp:cNvSpPr/>
      </dsp:nvSpPr>
      <dsp:spPr>
        <a:xfrm>
          <a:off x="264251" y="2060"/>
          <a:ext cx="3498491" cy="1360130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Extract</a:t>
          </a:r>
          <a:endParaRPr lang="en-US" sz="6000" kern="1200" dirty="0"/>
        </a:p>
      </dsp:txBody>
      <dsp:txXfrm>
        <a:off x="330647" y="68456"/>
        <a:ext cx="3365699" cy="1227338"/>
      </dsp:txXfrm>
    </dsp:sp>
    <dsp:sp modelId="{D61B7368-7695-4E12-A3B5-CF593EDD2F98}">
      <dsp:nvSpPr>
        <dsp:cNvPr id="0" name=""/>
        <dsp:cNvSpPr/>
      </dsp:nvSpPr>
      <dsp:spPr>
        <a:xfrm rot="5400000">
          <a:off x="6798240" y="-1469286"/>
          <a:ext cx="1088104" cy="7159100"/>
        </a:xfrm>
        <a:prstGeom prst="round2Same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100" kern="1200" dirty="0">
              <a:solidFill>
                <a:srgbClr val="24323E"/>
              </a:solidFill>
            </a:rPr>
            <a:t>The heart of any ETL job: apply business logic, perform actions such as filtering, grouping, and aggregation to translate raw data into analysis-ready datasets.</a:t>
          </a:r>
        </a:p>
      </dsp:txBody>
      <dsp:txXfrm rot="-5400000">
        <a:off x="3762743" y="1619328"/>
        <a:ext cx="7105983" cy="981870"/>
      </dsp:txXfrm>
    </dsp:sp>
    <dsp:sp modelId="{033CCE98-E944-4FE0-B57E-ABB47D325DAE}">
      <dsp:nvSpPr>
        <dsp:cNvPr id="0" name=""/>
        <dsp:cNvSpPr/>
      </dsp:nvSpPr>
      <dsp:spPr>
        <a:xfrm>
          <a:off x="264251" y="1430198"/>
          <a:ext cx="3498491" cy="136013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Transform</a:t>
          </a:r>
          <a:endParaRPr lang="en-US" sz="6000" kern="1200" dirty="0"/>
        </a:p>
      </dsp:txBody>
      <dsp:txXfrm>
        <a:off x="330647" y="1496594"/>
        <a:ext cx="3365699" cy="1227338"/>
      </dsp:txXfrm>
    </dsp:sp>
    <dsp:sp modelId="{3D2F9F03-066A-41F9-A0FC-358D96B11950}">
      <dsp:nvSpPr>
        <dsp:cNvPr id="0" name=""/>
        <dsp:cNvSpPr/>
      </dsp:nvSpPr>
      <dsp:spPr>
        <a:xfrm rot="5400000">
          <a:off x="6798240" y="-41149"/>
          <a:ext cx="1088104" cy="7159100"/>
        </a:xfrm>
        <a:prstGeom prst="round2SameRect">
          <a:avLst/>
        </a:prstGeom>
        <a:solidFill>
          <a:schemeClr val="tx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24323E"/>
            </a:buClr>
            <a:buFont typeface="Wingdings" panose="05000000000000000000" pitchFamily="2" charset="2"/>
            <a:buChar char="§"/>
          </a:pPr>
          <a:r>
            <a:rPr lang="en-US" sz="2100" kern="1200" dirty="0">
              <a:solidFill>
                <a:srgbClr val="24323E"/>
              </a:solidFill>
            </a:rPr>
            <a:t>Load the processed data and transport to a final destination. Can now be consumed directly by end-users or treated as yet another upstream dependency.</a:t>
          </a:r>
        </a:p>
      </dsp:txBody>
      <dsp:txXfrm rot="-5400000">
        <a:off x="3762743" y="3047465"/>
        <a:ext cx="7105983" cy="981870"/>
      </dsp:txXfrm>
    </dsp:sp>
    <dsp:sp modelId="{950BA2B8-1B42-4568-8C9B-A90955128EF4}">
      <dsp:nvSpPr>
        <dsp:cNvPr id="0" name=""/>
        <dsp:cNvSpPr/>
      </dsp:nvSpPr>
      <dsp:spPr>
        <a:xfrm>
          <a:off x="264251" y="2858335"/>
          <a:ext cx="3498491" cy="1360130"/>
        </a:xfrm>
        <a:prstGeom prst="roundRect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Load</a:t>
          </a:r>
          <a:endParaRPr lang="en-US" sz="6500" kern="1200" dirty="0"/>
        </a:p>
      </dsp:txBody>
      <dsp:txXfrm>
        <a:off x="330647" y="2924731"/>
        <a:ext cx="3365699" cy="12273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E2505-34D2-46CD-9DAF-2A94FB06261C}">
      <dsp:nvSpPr>
        <dsp:cNvPr id="0" name=""/>
        <dsp:cNvSpPr/>
      </dsp:nvSpPr>
      <dsp:spPr>
        <a:xfrm>
          <a:off x="1383" y="0"/>
          <a:ext cx="2266654" cy="601329"/>
        </a:xfrm>
        <a:prstGeom prst="homePlate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 ms</a:t>
          </a:r>
        </a:p>
      </dsp:txBody>
      <dsp:txXfrm>
        <a:off x="1383" y="0"/>
        <a:ext cx="2116322" cy="601329"/>
      </dsp:txXfrm>
    </dsp:sp>
    <dsp:sp modelId="{8C837617-B92A-449E-9107-24CA2FE394CA}">
      <dsp:nvSpPr>
        <dsp:cNvPr id="0" name=""/>
        <dsp:cNvSpPr/>
      </dsp:nvSpPr>
      <dsp:spPr>
        <a:xfrm>
          <a:off x="1814707" y="0"/>
          <a:ext cx="2266654" cy="601329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100 ms</a:t>
          </a:r>
        </a:p>
      </dsp:txBody>
      <dsp:txXfrm>
        <a:off x="2115372" y="0"/>
        <a:ext cx="1665325" cy="601329"/>
      </dsp:txXfrm>
    </dsp:sp>
    <dsp:sp modelId="{D59EDA4D-9005-4C32-A301-D75700730B66}">
      <dsp:nvSpPr>
        <dsp:cNvPr id="0" name=""/>
        <dsp:cNvSpPr/>
      </dsp:nvSpPr>
      <dsp:spPr>
        <a:xfrm>
          <a:off x="3628030" y="0"/>
          <a:ext cx="2266654" cy="601329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sec</a:t>
          </a:r>
        </a:p>
      </dsp:txBody>
      <dsp:txXfrm>
        <a:off x="3928695" y="0"/>
        <a:ext cx="1665325" cy="601329"/>
      </dsp:txXfrm>
    </dsp:sp>
    <dsp:sp modelId="{A2CDD88B-31D4-4299-A223-219A6C36F761}">
      <dsp:nvSpPr>
        <dsp:cNvPr id="0" name=""/>
        <dsp:cNvSpPr/>
      </dsp:nvSpPr>
      <dsp:spPr>
        <a:xfrm>
          <a:off x="5441354" y="0"/>
          <a:ext cx="2266654" cy="601329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min</a:t>
          </a:r>
        </a:p>
      </dsp:txBody>
      <dsp:txXfrm>
        <a:off x="5742019" y="0"/>
        <a:ext cx="1665325" cy="601329"/>
      </dsp:txXfrm>
    </dsp:sp>
    <dsp:sp modelId="{51E2D225-3610-44BC-888C-4AF512C3ADFF}">
      <dsp:nvSpPr>
        <dsp:cNvPr id="0" name=""/>
        <dsp:cNvSpPr/>
      </dsp:nvSpPr>
      <dsp:spPr>
        <a:xfrm>
          <a:off x="7254677" y="0"/>
          <a:ext cx="2266654" cy="601329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hour</a:t>
          </a:r>
        </a:p>
      </dsp:txBody>
      <dsp:txXfrm>
        <a:off x="7555342" y="0"/>
        <a:ext cx="1665325" cy="601329"/>
      </dsp:txXfrm>
    </dsp:sp>
    <dsp:sp modelId="{F0C0FA0C-0DA0-4E06-9221-F911FB6EB14C}">
      <dsp:nvSpPr>
        <dsp:cNvPr id="0" name=""/>
        <dsp:cNvSpPr/>
      </dsp:nvSpPr>
      <dsp:spPr>
        <a:xfrm>
          <a:off x="9068000" y="0"/>
          <a:ext cx="2266654" cy="601329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day</a:t>
          </a:r>
          <a:endParaRPr lang="en-US" sz="2800" kern="1200" dirty="0"/>
        </a:p>
      </dsp:txBody>
      <dsp:txXfrm>
        <a:off x="9368665" y="0"/>
        <a:ext cx="1665325" cy="6013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9D748-3E0D-41D2-9BA9-9D2D309654D7}">
      <dsp:nvSpPr>
        <dsp:cNvPr id="0" name=""/>
        <dsp:cNvSpPr/>
      </dsp:nvSpPr>
      <dsp:spPr>
        <a:xfrm>
          <a:off x="5450" y="304842"/>
          <a:ext cx="3350422" cy="691824"/>
        </a:xfrm>
        <a:prstGeom prst="rect">
          <a:avLst/>
        </a:prstGeom>
        <a:solidFill>
          <a:srgbClr val="C0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Low-Latency Real-Time</a:t>
          </a:r>
        </a:p>
      </dsp:txBody>
      <dsp:txXfrm>
        <a:off x="5450" y="304842"/>
        <a:ext cx="3350422" cy="691824"/>
      </dsp:txXfrm>
    </dsp:sp>
    <dsp:sp modelId="{123BDFA4-4AD8-4821-9266-A6DDA6DAFD36}">
      <dsp:nvSpPr>
        <dsp:cNvPr id="0" name=""/>
        <dsp:cNvSpPr/>
      </dsp:nvSpPr>
      <dsp:spPr>
        <a:xfrm>
          <a:off x="5450" y="1029648"/>
          <a:ext cx="3350422" cy="1389582"/>
        </a:xfrm>
        <a:prstGeom prst="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Spark-less, highly-available prediction server</a:t>
          </a:r>
        </a:p>
      </dsp:txBody>
      <dsp:txXfrm>
        <a:off x="5450" y="1029648"/>
        <a:ext cx="3350422" cy="1389582"/>
      </dsp:txXfrm>
    </dsp:sp>
    <dsp:sp modelId="{AA8118DD-FC29-4A0E-B07A-303223742EB4}">
      <dsp:nvSpPr>
        <dsp:cNvPr id="0" name=""/>
        <dsp:cNvSpPr/>
      </dsp:nvSpPr>
      <dsp:spPr>
        <a:xfrm>
          <a:off x="3645694" y="308854"/>
          <a:ext cx="2070155" cy="685800"/>
        </a:xfrm>
        <a:prstGeom prst="rect">
          <a:avLst/>
        </a:prstGeom>
        <a:solidFill>
          <a:srgbClr val="F671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Real-Time</a:t>
          </a:r>
        </a:p>
      </dsp:txBody>
      <dsp:txXfrm>
        <a:off x="3645694" y="308854"/>
        <a:ext cx="2070155" cy="685800"/>
      </dsp:txXfrm>
    </dsp:sp>
    <dsp:sp modelId="{CEE8B4D6-170C-4B85-9706-FBEF5AC2EDCF}">
      <dsp:nvSpPr>
        <dsp:cNvPr id="0" name=""/>
        <dsp:cNvSpPr/>
      </dsp:nvSpPr>
      <dsp:spPr>
        <a:xfrm>
          <a:off x="3645694" y="1030312"/>
          <a:ext cx="2070155" cy="1392617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Prediction server with Spark</a:t>
          </a:r>
        </a:p>
      </dsp:txBody>
      <dsp:txXfrm>
        <a:off x="3645694" y="1030312"/>
        <a:ext cx="2070155" cy="1392617"/>
      </dsp:txXfrm>
    </dsp:sp>
    <dsp:sp modelId="{9E192BED-1F00-4EB1-9FEE-A7D306BE4ADD}">
      <dsp:nvSpPr>
        <dsp:cNvPr id="0" name=""/>
        <dsp:cNvSpPr/>
      </dsp:nvSpPr>
      <dsp:spPr>
        <a:xfrm>
          <a:off x="6005671" y="300301"/>
          <a:ext cx="2070155" cy="685800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Micro-Batch</a:t>
          </a:r>
        </a:p>
      </dsp:txBody>
      <dsp:txXfrm>
        <a:off x="6005671" y="300301"/>
        <a:ext cx="2070155" cy="685800"/>
      </dsp:txXfrm>
    </dsp:sp>
    <dsp:sp modelId="{57193C32-E2B9-4EBB-A33E-AC9BBC14C5AB}">
      <dsp:nvSpPr>
        <dsp:cNvPr id="0" name=""/>
        <dsp:cNvSpPr/>
      </dsp:nvSpPr>
      <dsp:spPr>
        <a:xfrm>
          <a:off x="6005671" y="987305"/>
          <a:ext cx="2070155" cy="1430101"/>
        </a:xfrm>
        <a:prstGeom prst="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Structured Streaming</a:t>
          </a:r>
        </a:p>
      </dsp:txBody>
      <dsp:txXfrm>
        <a:off x="6005671" y="987305"/>
        <a:ext cx="2070155" cy="1430101"/>
      </dsp:txXfrm>
    </dsp:sp>
    <dsp:sp modelId="{20C92523-E322-461F-98C2-BE6CCB0FBD8C}">
      <dsp:nvSpPr>
        <dsp:cNvPr id="0" name=""/>
        <dsp:cNvSpPr/>
      </dsp:nvSpPr>
      <dsp:spPr>
        <a:xfrm>
          <a:off x="8365648" y="300306"/>
          <a:ext cx="2964938" cy="685800"/>
        </a:xfrm>
        <a:prstGeom prst="rect">
          <a:avLst/>
        </a:prstGeom>
        <a:solidFill>
          <a:srgbClr val="24323E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Batch</a:t>
          </a:r>
        </a:p>
      </dsp:txBody>
      <dsp:txXfrm>
        <a:off x="8365648" y="300306"/>
        <a:ext cx="2964938" cy="685800"/>
      </dsp:txXfrm>
    </dsp:sp>
    <dsp:sp modelId="{C7259797-5AF1-4577-919F-3A7DF7D7B3D4}">
      <dsp:nvSpPr>
        <dsp:cNvPr id="0" name=""/>
        <dsp:cNvSpPr/>
      </dsp:nvSpPr>
      <dsp:spPr>
        <a:xfrm>
          <a:off x="8365648" y="985891"/>
          <a:ext cx="2964938" cy="1432347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Spark batch processing</a:t>
          </a:r>
        </a:p>
      </dsp:txBody>
      <dsp:txXfrm>
        <a:off x="8365648" y="985891"/>
        <a:ext cx="2964938" cy="14323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19DDB-40E1-4D8E-8DCF-C539ED851A27}">
      <dsp:nvSpPr>
        <dsp:cNvPr id="0" name=""/>
        <dsp:cNvSpPr/>
      </dsp:nvSpPr>
      <dsp:spPr>
        <a:xfrm>
          <a:off x="0" y="254"/>
          <a:ext cx="4994613" cy="545581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Batch</a:t>
          </a:r>
        </a:p>
      </dsp:txBody>
      <dsp:txXfrm>
        <a:off x="26633" y="26887"/>
        <a:ext cx="4941347" cy="492315"/>
      </dsp:txXfrm>
    </dsp:sp>
    <dsp:sp modelId="{16C23634-DA93-41AD-8780-2C6ED6B2B347}">
      <dsp:nvSpPr>
        <dsp:cNvPr id="0" name=""/>
        <dsp:cNvSpPr/>
      </dsp:nvSpPr>
      <dsp:spPr>
        <a:xfrm>
          <a:off x="0" y="559264"/>
          <a:ext cx="4994613" cy="545581"/>
        </a:xfrm>
        <a:prstGeom prst="roundRect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Continuous/Streaming</a:t>
          </a:r>
        </a:p>
      </dsp:txBody>
      <dsp:txXfrm>
        <a:off x="26633" y="585897"/>
        <a:ext cx="4941347" cy="492315"/>
      </dsp:txXfrm>
    </dsp:sp>
    <dsp:sp modelId="{611A260E-A30E-457A-BD86-223425DF9EF4}">
      <dsp:nvSpPr>
        <dsp:cNvPr id="0" name=""/>
        <dsp:cNvSpPr/>
      </dsp:nvSpPr>
      <dsp:spPr>
        <a:xfrm>
          <a:off x="0" y="1118275"/>
          <a:ext cx="4994613" cy="545581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 Real-time</a:t>
          </a:r>
        </a:p>
      </dsp:txBody>
      <dsp:txXfrm>
        <a:off x="26633" y="1144908"/>
        <a:ext cx="4941347" cy="4923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1650" y="0"/>
          <a:ext cx="3377402" cy="137135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Serving Layer</a:t>
          </a:r>
        </a:p>
      </dsp:txBody>
      <dsp:txXfrm>
        <a:off x="1650" y="0"/>
        <a:ext cx="3377402" cy="411405"/>
      </dsp:txXfrm>
    </dsp:sp>
    <dsp:sp modelId="{9E56B5F1-D678-4F43-8BE9-9D6D850D810F}">
      <dsp:nvSpPr>
        <dsp:cNvPr id="0" name=""/>
        <dsp:cNvSpPr/>
      </dsp:nvSpPr>
      <dsp:spPr>
        <a:xfrm>
          <a:off x="339390" y="378771"/>
          <a:ext cx="2701922" cy="8913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Batch Views</a:t>
          </a:r>
        </a:p>
      </dsp:txBody>
      <dsp:txXfrm>
        <a:off x="365498" y="404879"/>
        <a:ext cx="2649706" cy="83916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1650" y="0"/>
          <a:ext cx="3377402" cy="1371350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Batch Layer</a:t>
          </a:r>
        </a:p>
      </dsp:txBody>
      <dsp:txXfrm>
        <a:off x="1650" y="0"/>
        <a:ext cx="3377402" cy="411405"/>
      </dsp:txXfrm>
    </dsp:sp>
    <dsp:sp modelId="{9E56B5F1-D678-4F43-8BE9-9D6D850D810F}">
      <dsp:nvSpPr>
        <dsp:cNvPr id="0" name=""/>
        <dsp:cNvSpPr/>
      </dsp:nvSpPr>
      <dsp:spPr>
        <a:xfrm>
          <a:off x="339390" y="378771"/>
          <a:ext cx="2701922" cy="89137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Master Data</a:t>
          </a:r>
        </a:p>
      </dsp:txBody>
      <dsp:txXfrm>
        <a:off x="365498" y="404879"/>
        <a:ext cx="2649706" cy="83916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0" y="0"/>
          <a:ext cx="3377402" cy="137135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C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67132"/>
              </a:solidFill>
            </a:rPr>
            <a:t>Speed Layer</a:t>
          </a:r>
        </a:p>
      </dsp:txBody>
      <dsp:txXfrm>
        <a:off x="0" y="0"/>
        <a:ext cx="3377402" cy="411405"/>
      </dsp:txXfrm>
    </dsp:sp>
    <dsp:sp modelId="{9E56B5F1-D678-4F43-8BE9-9D6D850D810F}">
      <dsp:nvSpPr>
        <dsp:cNvPr id="0" name=""/>
        <dsp:cNvSpPr/>
      </dsp:nvSpPr>
      <dsp:spPr>
        <a:xfrm>
          <a:off x="339390" y="402825"/>
          <a:ext cx="2701922" cy="843269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Real-Time Views</a:t>
          </a:r>
        </a:p>
      </dsp:txBody>
      <dsp:txXfrm>
        <a:off x="364089" y="427524"/>
        <a:ext cx="2652524" cy="79387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1650" y="0"/>
          <a:ext cx="3377402" cy="1476779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Long-Term Store</a:t>
          </a:r>
        </a:p>
      </dsp:txBody>
      <dsp:txXfrm>
        <a:off x="1650" y="0"/>
        <a:ext cx="3377402" cy="443033"/>
      </dsp:txXfrm>
    </dsp:sp>
    <dsp:sp modelId="{9E56B5F1-D678-4F43-8BE9-9D6D850D810F}">
      <dsp:nvSpPr>
        <dsp:cNvPr id="0" name=""/>
        <dsp:cNvSpPr/>
      </dsp:nvSpPr>
      <dsp:spPr>
        <a:xfrm>
          <a:off x="339390" y="443033"/>
          <a:ext cx="2701922" cy="95990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Master Data</a:t>
          </a:r>
        </a:p>
      </dsp:txBody>
      <dsp:txXfrm>
        <a:off x="367505" y="471148"/>
        <a:ext cx="2645692" cy="90367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8D25-C5B9-4045-81DF-B599347E7F94}">
      <dsp:nvSpPr>
        <dsp:cNvPr id="0" name=""/>
        <dsp:cNvSpPr/>
      </dsp:nvSpPr>
      <dsp:spPr>
        <a:xfrm>
          <a:off x="0" y="0"/>
          <a:ext cx="3377402" cy="147677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>
          <a:solidFill>
            <a:srgbClr val="F6713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F67132"/>
              </a:solidFill>
            </a:rPr>
            <a:t>Speed Layer</a:t>
          </a:r>
        </a:p>
      </dsp:txBody>
      <dsp:txXfrm>
        <a:off x="0" y="0"/>
        <a:ext cx="3377402" cy="443033"/>
      </dsp:txXfrm>
    </dsp:sp>
    <dsp:sp modelId="{9E56B5F1-D678-4F43-8BE9-9D6D850D810F}">
      <dsp:nvSpPr>
        <dsp:cNvPr id="0" name=""/>
        <dsp:cNvSpPr/>
      </dsp:nvSpPr>
      <dsp:spPr>
        <a:xfrm>
          <a:off x="339390" y="443033"/>
          <a:ext cx="2701922" cy="959906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Real-Time Views</a:t>
          </a:r>
        </a:p>
      </dsp:txBody>
      <dsp:txXfrm>
        <a:off x="367505" y="471148"/>
        <a:ext cx="2645692" cy="903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3133F-8194-4F1B-AFCC-2BD19BE17EEB}">
      <dsp:nvSpPr>
        <dsp:cNvPr id="0" name=""/>
        <dsp:cNvSpPr/>
      </dsp:nvSpPr>
      <dsp:spPr>
        <a:xfrm>
          <a:off x="5079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Orchestration </a:t>
          </a:r>
          <a:br>
            <a:rPr lang="en-US" sz="1600" b="1" kern="1200" dirty="0"/>
          </a:br>
          <a:r>
            <a:rPr lang="en-US" sz="1600" b="1" kern="1200" dirty="0"/>
            <a:t>&amp; Monitoring</a:t>
          </a:r>
          <a:endParaRPr lang="en-US" sz="1600" kern="1200" dirty="0"/>
        </a:p>
      </dsp:txBody>
      <dsp:txXfrm>
        <a:off x="32751" y="179807"/>
        <a:ext cx="1519328" cy="889459"/>
      </dsp:txXfrm>
    </dsp:sp>
    <dsp:sp modelId="{00469BA9-ED5C-472D-A7BE-D3E7BED2C937}">
      <dsp:nvSpPr>
        <dsp:cNvPr id="0" name=""/>
        <dsp:cNvSpPr/>
      </dsp:nvSpPr>
      <dsp:spPr>
        <a:xfrm>
          <a:off x="1737219" y="429278"/>
          <a:ext cx="333830" cy="390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737219" y="507382"/>
        <a:ext cx="233681" cy="234310"/>
      </dsp:txXfrm>
    </dsp:sp>
    <dsp:sp modelId="{451B49ED-AFCF-4087-8C75-50693C75DD45}">
      <dsp:nvSpPr>
        <dsp:cNvPr id="0" name=""/>
        <dsp:cNvSpPr/>
      </dsp:nvSpPr>
      <dsp:spPr>
        <a:xfrm>
          <a:off x="2209620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Unstructured Data Storage</a:t>
          </a:r>
          <a:endParaRPr lang="en-US" sz="1600" kern="1200" dirty="0"/>
        </a:p>
      </dsp:txBody>
      <dsp:txXfrm>
        <a:off x="2237292" y="179807"/>
        <a:ext cx="1519328" cy="889459"/>
      </dsp:txXfrm>
    </dsp:sp>
    <dsp:sp modelId="{7A9A5530-1BB7-4CD4-8B9F-E248DFDDD12A}">
      <dsp:nvSpPr>
        <dsp:cNvPr id="0" name=""/>
        <dsp:cNvSpPr/>
      </dsp:nvSpPr>
      <dsp:spPr>
        <a:xfrm>
          <a:off x="3941760" y="429278"/>
          <a:ext cx="333830" cy="390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941760" y="507382"/>
        <a:ext cx="233681" cy="234310"/>
      </dsp:txXfrm>
    </dsp:sp>
    <dsp:sp modelId="{F9AD5090-FB77-4A4D-9FF2-6A56B1151B99}">
      <dsp:nvSpPr>
        <dsp:cNvPr id="0" name=""/>
        <dsp:cNvSpPr/>
      </dsp:nvSpPr>
      <dsp:spPr>
        <a:xfrm>
          <a:off x="4414162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Cleansing, Transformation &amp; Streaming</a:t>
          </a:r>
          <a:endParaRPr lang="en-US" sz="1600" kern="1200"/>
        </a:p>
      </dsp:txBody>
      <dsp:txXfrm>
        <a:off x="4441834" y="179807"/>
        <a:ext cx="1519328" cy="889459"/>
      </dsp:txXfrm>
    </dsp:sp>
    <dsp:sp modelId="{2F96155F-538D-4D96-884A-14C5924D841E}">
      <dsp:nvSpPr>
        <dsp:cNvPr id="0" name=""/>
        <dsp:cNvSpPr/>
      </dsp:nvSpPr>
      <dsp:spPr>
        <a:xfrm>
          <a:off x="6146301" y="429278"/>
          <a:ext cx="333830" cy="390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146301" y="507382"/>
        <a:ext cx="233681" cy="234310"/>
      </dsp:txXfrm>
    </dsp:sp>
    <dsp:sp modelId="{620689D1-56E2-4A15-A66B-1F7206F4E45B}">
      <dsp:nvSpPr>
        <dsp:cNvPr id="0" name=""/>
        <dsp:cNvSpPr/>
      </dsp:nvSpPr>
      <dsp:spPr>
        <a:xfrm>
          <a:off x="6618703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Modeling, Serving &amp; Storing</a:t>
          </a:r>
          <a:endParaRPr lang="en-US" sz="1600" kern="1200" dirty="0"/>
        </a:p>
      </dsp:txBody>
      <dsp:txXfrm>
        <a:off x="6646375" y="179807"/>
        <a:ext cx="1519328" cy="889459"/>
      </dsp:txXfrm>
    </dsp:sp>
    <dsp:sp modelId="{7DFEE4F9-0277-482D-8FA5-987A0CECC3DB}">
      <dsp:nvSpPr>
        <dsp:cNvPr id="0" name=""/>
        <dsp:cNvSpPr/>
      </dsp:nvSpPr>
      <dsp:spPr>
        <a:xfrm>
          <a:off x="8350843" y="429278"/>
          <a:ext cx="333830" cy="390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350843" y="507382"/>
        <a:ext cx="233681" cy="234310"/>
      </dsp:txXfrm>
    </dsp:sp>
    <dsp:sp modelId="{360BECA9-9DCE-41D3-9D8E-8C32E90EFEDB}">
      <dsp:nvSpPr>
        <dsp:cNvPr id="0" name=""/>
        <dsp:cNvSpPr/>
      </dsp:nvSpPr>
      <dsp:spPr>
        <a:xfrm>
          <a:off x="8823245" y="152135"/>
          <a:ext cx="1574672" cy="9448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Reporting, BI, Predictive Analytics &amp; AI</a:t>
          </a:r>
          <a:endParaRPr lang="en-US" sz="1600" kern="1200"/>
        </a:p>
      </dsp:txBody>
      <dsp:txXfrm>
        <a:off x="8850917" y="179807"/>
        <a:ext cx="1519328" cy="88945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30AC5-74A6-41E9-9BA0-7C8103B18F09}">
      <dsp:nvSpPr>
        <dsp:cNvPr id="0" name=""/>
        <dsp:cNvSpPr/>
      </dsp:nvSpPr>
      <dsp:spPr>
        <a:xfrm>
          <a:off x="715113" y="0"/>
          <a:ext cx="8104615" cy="1198497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B4455-E9D0-4F5E-875E-F64293B130BE}">
      <dsp:nvSpPr>
        <dsp:cNvPr id="0" name=""/>
        <dsp:cNvSpPr/>
      </dsp:nvSpPr>
      <dsp:spPr>
        <a:xfrm>
          <a:off x="244190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or Process</a:t>
          </a:r>
        </a:p>
      </dsp:txBody>
      <dsp:txXfrm>
        <a:off x="267592" y="382951"/>
        <a:ext cx="2813648" cy="432594"/>
      </dsp:txXfrm>
    </dsp:sp>
    <dsp:sp modelId="{7A0F0E45-3448-4B53-9A9F-FEB7B772E07D}">
      <dsp:nvSpPr>
        <dsp:cNvPr id="0" name=""/>
        <dsp:cNvSpPr/>
      </dsp:nvSpPr>
      <dsp:spPr>
        <a:xfrm>
          <a:off x="3337194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Writes Data</a:t>
          </a:r>
          <a:endParaRPr lang="en-US" sz="2000" i="1" kern="1200" dirty="0"/>
        </a:p>
      </dsp:txBody>
      <dsp:txXfrm>
        <a:off x="3360596" y="382951"/>
        <a:ext cx="2813648" cy="432594"/>
      </dsp:txXfrm>
    </dsp:sp>
    <dsp:sp modelId="{B4CCDC40-8902-4CCC-A40A-2C2B35C0553E}">
      <dsp:nvSpPr>
        <dsp:cNvPr id="0" name=""/>
        <dsp:cNvSpPr/>
      </dsp:nvSpPr>
      <dsp:spPr>
        <a:xfrm>
          <a:off x="6430198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To</a:t>
          </a:r>
          <a:r>
            <a:rPr lang="en-US" sz="2000" kern="1200" dirty="0"/>
            <a:t> Storage</a:t>
          </a:r>
        </a:p>
      </dsp:txBody>
      <dsp:txXfrm>
        <a:off x="6453600" y="382951"/>
        <a:ext cx="2813648" cy="43259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1FC7-C216-4FD4-8334-4E327BE2E487}">
      <dsp:nvSpPr>
        <dsp:cNvPr id="0" name=""/>
        <dsp:cNvSpPr/>
      </dsp:nvSpPr>
      <dsp:spPr>
        <a:xfrm rot="10800000">
          <a:off x="715113" y="0"/>
          <a:ext cx="8104615" cy="1198497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E3E5C-EA12-486C-B9E9-065E73AFA54D}">
      <dsp:nvSpPr>
        <dsp:cNvPr id="0" name=""/>
        <dsp:cNvSpPr/>
      </dsp:nvSpPr>
      <dsp:spPr>
        <a:xfrm>
          <a:off x="244190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or Process</a:t>
          </a:r>
        </a:p>
      </dsp:txBody>
      <dsp:txXfrm>
        <a:off x="267592" y="382951"/>
        <a:ext cx="2813648" cy="432594"/>
      </dsp:txXfrm>
    </dsp:sp>
    <dsp:sp modelId="{55CDCDE0-EFD5-412D-AEC3-157154C13BD9}">
      <dsp:nvSpPr>
        <dsp:cNvPr id="0" name=""/>
        <dsp:cNvSpPr/>
      </dsp:nvSpPr>
      <dsp:spPr>
        <a:xfrm>
          <a:off x="3337194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Reads Data </a:t>
          </a:r>
          <a:r>
            <a:rPr lang="en-US" sz="2000" i="1" kern="1200" dirty="0"/>
            <a:t>into </a:t>
          </a:r>
          <a:r>
            <a:rPr lang="en-US" sz="2000" i="0" kern="1200" dirty="0"/>
            <a:t>Schema</a:t>
          </a:r>
        </a:p>
      </dsp:txBody>
      <dsp:txXfrm>
        <a:off x="3360596" y="382951"/>
        <a:ext cx="2813648" cy="432594"/>
      </dsp:txXfrm>
    </dsp:sp>
    <dsp:sp modelId="{AC6E5451-7586-48CE-9FB3-3C5718A55929}">
      <dsp:nvSpPr>
        <dsp:cNvPr id="0" name=""/>
        <dsp:cNvSpPr/>
      </dsp:nvSpPr>
      <dsp:spPr>
        <a:xfrm>
          <a:off x="6430198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From</a:t>
          </a:r>
          <a:r>
            <a:rPr lang="en-US" sz="2000" kern="1200" dirty="0"/>
            <a:t> Storage</a:t>
          </a:r>
        </a:p>
      </dsp:txBody>
      <dsp:txXfrm>
        <a:off x="6453600" y="382951"/>
        <a:ext cx="2813648" cy="43259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30AC5-74A6-41E9-9BA0-7C8103B18F09}">
      <dsp:nvSpPr>
        <dsp:cNvPr id="0" name=""/>
        <dsp:cNvSpPr/>
      </dsp:nvSpPr>
      <dsp:spPr>
        <a:xfrm>
          <a:off x="715113" y="0"/>
          <a:ext cx="8104615" cy="1198497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B4455-E9D0-4F5E-875E-F64293B130BE}">
      <dsp:nvSpPr>
        <dsp:cNvPr id="0" name=""/>
        <dsp:cNvSpPr/>
      </dsp:nvSpPr>
      <dsp:spPr>
        <a:xfrm>
          <a:off x="244190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or Process</a:t>
          </a:r>
        </a:p>
      </dsp:txBody>
      <dsp:txXfrm>
        <a:off x="267592" y="382951"/>
        <a:ext cx="2813648" cy="432594"/>
      </dsp:txXfrm>
    </dsp:sp>
    <dsp:sp modelId="{7A0F0E45-3448-4B53-9A9F-FEB7B772E07D}">
      <dsp:nvSpPr>
        <dsp:cNvPr id="0" name=""/>
        <dsp:cNvSpPr/>
      </dsp:nvSpPr>
      <dsp:spPr>
        <a:xfrm>
          <a:off x="3337194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Writes Data </a:t>
          </a:r>
          <a:r>
            <a:rPr lang="en-US" sz="2000" i="1" kern="1200" dirty="0"/>
            <a:t>to</a:t>
          </a:r>
        </a:p>
      </dsp:txBody>
      <dsp:txXfrm>
        <a:off x="3360596" y="382951"/>
        <a:ext cx="2813648" cy="432594"/>
      </dsp:txXfrm>
    </dsp:sp>
    <dsp:sp modelId="{B4CCDC40-8902-4CCC-A40A-2C2B35C0553E}">
      <dsp:nvSpPr>
        <dsp:cNvPr id="0" name=""/>
        <dsp:cNvSpPr/>
      </dsp:nvSpPr>
      <dsp:spPr>
        <a:xfrm>
          <a:off x="6430198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Schema</a:t>
          </a:r>
        </a:p>
      </dsp:txBody>
      <dsp:txXfrm>
        <a:off x="6453600" y="382951"/>
        <a:ext cx="2813648" cy="43259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1FC7-C216-4FD4-8334-4E327BE2E487}">
      <dsp:nvSpPr>
        <dsp:cNvPr id="0" name=""/>
        <dsp:cNvSpPr/>
      </dsp:nvSpPr>
      <dsp:spPr>
        <a:xfrm rot="10800000">
          <a:off x="715113" y="0"/>
          <a:ext cx="8104615" cy="1198497"/>
        </a:xfrm>
        <a:prstGeom prst="rightArrow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E3E5C-EA12-486C-B9E9-065E73AFA54D}">
      <dsp:nvSpPr>
        <dsp:cNvPr id="0" name=""/>
        <dsp:cNvSpPr/>
      </dsp:nvSpPr>
      <dsp:spPr>
        <a:xfrm>
          <a:off x="244190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or Process</a:t>
          </a:r>
        </a:p>
      </dsp:txBody>
      <dsp:txXfrm>
        <a:off x="267592" y="382951"/>
        <a:ext cx="2813648" cy="432594"/>
      </dsp:txXfrm>
    </dsp:sp>
    <dsp:sp modelId="{55CDCDE0-EFD5-412D-AEC3-157154C13BD9}">
      <dsp:nvSpPr>
        <dsp:cNvPr id="0" name=""/>
        <dsp:cNvSpPr/>
      </dsp:nvSpPr>
      <dsp:spPr>
        <a:xfrm>
          <a:off x="3337194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Reads Data </a:t>
          </a:r>
          <a:r>
            <a:rPr lang="en-US" sz="2000" i="1" kern="1200" dirty="0"/>
            <a:t>from</a:t>
          </a:r>
        </a:p>
      </dsp:txBody>
      <dsp:txXfrm>
        <a:off x="3360596" y="382951"/>
        <a:ext cx="2813648" cy="432594"/>
      </dsp:txXfrm>
    </dsp:sp>
    <dsp:sp modelId="{AC6E5451-7586-48CE-9FB3-3C5718A55929}">
      <dsp:nvSpPr>
        <dsp:cNvPr id="0" name=""/>
        <dsp:cNvSpPr/>
      </dsp:nvSpPr>
      <dsp:spPr>
        <a:xfrm>
          <a:off x="6430198" y="359549"/>
          <a:ext cx="2860452" cy="479398"/>
        </a:xfrm>
        <a:prstGeom prst="roundRect">
          <a:avLst/>
        </a:prstGeom>
        <a:solidFill>
          <a:srgbClr val="24323E"/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Schema</a:t>
          </a:r>
        </a:p>
      </dsp:txBody>
      <dsp:txXfrm>
        <a:off x="6453600" y="382951"/>
        <a:ext cx="2813648" cy="43259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D3F79-F4FA-4783-9AEE-18DE89114AFB}">
      <dsp:nvSpPr>
        <dsp:cNvPr id="0" name=""/>
        <dsp:cNvSpPr/>
      </dsp:nvSpPr>
      <dsp:spPr>
        <a:xfrm>
          <a:off x="18642" y="0"/>
          <a:ext cx="10556365" cy="4625955"/>
        </a:xfrm>
        <a:prstGeom prst="rightArrow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9AD004-D43E-4622-9B7C-C270A70C6DD0}">
      <dsp:nvSpPr>
        <dsp:cNvPr id="0" name=""/>
        <dsp:cNvSpPr/>
      </dsp:nvSpPr>
      <dsp:spPr>
        <a:xfrm>
          <a:off x="2810" y="1387786"/>
          <a:ext cx="2503577" cy="1850382"/>
        </a:xfrm>
        <a:prstGeom prst="roundRect">
          <a:avLst/>
        </a:prstGeom>
        <a:solidFill>
          <a:schemeClr val="accent5">
            <a:lumMod val="75000"/>
          </a:schemeClr>
        </a:solidFill>
        <a:ln w="38100" cap="flat" cmpd="sng" algn="ctr">
          <a:solidFill>
            <a:srgbClr val="F6713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Change Data Capture (CDC)</a:t>
          </a:r>
        </a:p>
      </dsp:txBody>
      <dsp:txXfrm>
        <a:off x="93138" y="1478114"/>
        <a:ext cx="2322921" cy="1669726"/>
      </dsp:txXfrm>
    </dsp:sp>
    <dsp:sp modelId="{B59D8D6E-614C-47FA-A720-D208A71644DD}">
      <dsp:nvSpPr>
        <dsp:cNvPr id="0" name=""/>
        <dsp:cNvSpPr/>
      </dsp:nvSpPr>
      <dsp:spPr>
        <a:xfrm>
          <a:off x="2631566" y="1387786"/>
          <a:ext cx="2503577" cy="1850382"/>
        </a:xfrm>
        <a:prstGeom prst="roundRect">
          <a:avLst/>
        </a:prstGeom>
        <a:solidFill>
          <a:schemeClr val="accent5">
            <a:lumMod val="50000"/>
          </a:schemeClr>
        </a:solidFill>
        <a:ln w="38100" cap="flat" cmpd="sng" algn="ctr">
          <a:solidFill>
            <a:srgbClr val="F6713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Current Record Flag</a:t>
          </a:r>
        </a:p>
      </dsp:txBody>
      <dsp:txXfrm>
        <a:off x="2721894" y="1478114"/>
        <a:ext cx="2322921" cy="1669726"/>
      </dsp:txXfrm>
    </dsp:sp>
    <dsp:sp modelId="{932B10F6-1F86-456A-B249-055A173A186F}">
      <dsp:nvSpPr>
        <dsp:cNvPr id="0" name=""/>
        <dsp:cNvSpPr/>
      </dsp:nvSpPr>
      <dsp:spPr>
        <a:xfrm>
          <a:off x="5260322" y="1387786"/>
          <a:ext cx="2503577" cy="1850382"/>
        </a:xfrm>
        <a:prstGeom prst="roundRect">
          <a:avLst/>
        </a:prstGeom>
        <a:solidFill>
          <a:srgbClr val="24323E"/>
        </a:solidFill>
        <a:ln w="38100" cap="flat" cmpd="sng" algn="ctr">
          <a:solidFill>
            <a:srgbClr val="F6713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Date-Time Stamp:</a:t>
          </a:r>
        </a:p>
      </dsp:txBody>
      <dsp:txXfrm>
        <a:off x="5350650" y="1478114"/>
        <a:ext cx="2322921" cy="1669726"/>
      </dsp:txXfrm>
    </dsp:sp>
    <dsp:sp modelId="{682F187F-3495-4A1A-B9CD-662105BC23ED}">
      <dsp:nvSpPr>
        <dsp:cNvPr id="0" name=""/>
        <dsp:cNvSpPr/>
      </dsp:nvSpPr>
      <dsp:spPr>
        <a:xfrm>
          <a:off x="7889079" y="1387786"/>
          <a:ext cx="2701760" cy="1850382"/>
        </a:xfrm>
        <a:prstGeom prst="roundRect">
          <a:avLst/>
        </a:prstGeom>
        <a:solidFill>
          <a:srgbClr val="F67132"/>
        </a:solidFill>
        <a:ln w="38100" cap="flat" cmpd="sng" algn="ctr">
          <a:solidFill>
            <a:srgbClr val="24323E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Row Comparison (Left Outer Join)</a:t>
          </a:r>
        </a:p>
      </dsp:txBody>
      <dsp:txXfrm>
        <a:off x="7979407" y="1478114"/>
        <a:ext cx="2521104" cy="166972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A81BD-CEB0-45D6-BF41-9DEC98870DC1}">
      <dsp:nvSpPr>
        <dsp:cNvPr id="0" name=""/>
        <dsp:cNvSpPr/>
      </dsp:nvSpPr>
      <dsp:spPr>
        <a:xfrm>
          <a:off x="3988" y="1841"/>
          <a:ext cx="2398115" cy="950400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SCD Type 0</a:t>
          </a:r>
        </a:p>
      </dsp:txBody>
      <dsp:txXfrm>
        <a:off x="3988" y="1841"/>
        <a:ext cx="2398115" cy="950400"/>
      </dsp:txXfrm>
    </dsp:sp>
    <dsp:sp modelId="{6C867FDB-8251-40E2-BC28-A7E662F948AD}">
      <dsp:nvSpPr>
        <dsp:cNvPr id="0" name=""/>
        <dsp:cNvSpPr/>
      </dsp:nvSpPr>
      <dsp:spPr>
        <a:xfrm>
          <a:off x="3988" y="952241"/>
          <a:ext cx="2398115" cy="263607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Data in the Column Never Changes: Ever!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Only for Static Reference Data</a:t>
          </a:r>
        </a:p>
      </dsp:txBody>
      <dsp:txXfrm>
        <a:off x="3988" y="952241"/>
        <a:ext cx="2398115" cy="2636076"/>
      </dsp:txXfrm>
    </dsp:sp>
    <dsp:sp modelId="{EAF676F6-C590-4DCF-8FF5-A58CC8B75843}">
      <dsp:nvSpPr>
        <dsp:cNvPr id="0" name=""/>
        <dsp:cNvSpPr/>
      </dsp:nvSpPr>
      <dsp:spPr>
        <a:xfrm>
          <a:off x="2737839" y="1841"/>
          <a:ext cx="2398115" cy="95040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SCD Type 1</a:t>
          </a:r>
        </a:p>
      </dsp:txBody>
      <dsp:txXfrm>
        <a:off x="2737839" y="1841"/>
        <a:ext cx="2398115" cy="950400"/>
      </dsp:txXfrm>
    </dsp:sp>
    <dsp:sp modelId="{EA7CE7DC-1BA9-4932-BB1C-7CC133CF0A84}">
      <dsp:nvSpPr>
        <dsp:cNvPr id="0" name=""/>
        <dsp:cNvSpPr/>
      </dsp:nvSpPr>
      <dsp:spPr>
        <a:xfrm>
          <a:off x="2737839" y="952241"/>
          <a:ext cx="2398115" cy="2636076"/>
        </a:xfrm>
        <a:prstGeom prst="rect">
          <a:avLst/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 History is Maintained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Existing Values are Overwritten by New Values</a:t>
          </a:r>
          <a:br>
            <a:rPr lang="en-US" sz="2200" kern="1200" dirty="0"/>
          </a:b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UPDATE</a:t>
          </a:r>
        </a:p>
      </dsp:txBody>
      <dsp:txXfrm>
        <a:off x="2737839" y="952241"/>
        <a:ext cx="2398115" cy="2636076"/>
      </dsp:txXfrm>
    </dsp:sp>
    <dsp:sp modelId="{E3D1A9DD-426E-4B0D-8C74-5FFF70A3B280}">
      <dsp:nvSpPr>
        <dsp:cNvPr id="0" name=""/>
        <dsp:cNvSpPr/>
      </dsp:nvSpPr>
      <dsp:spPr>
        <a:xfrm>
          <a:off x="5471691" y="1841"/>
          <a:ext cx="2398115" cy="950400"/>
        </a:xfrm>
        <a:prstGeom prst="rect">
          <a:avLst/>
        </a:prstGeom>
        <a:solidFill>
          <a:srgbClr val="24323E"/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SCD Type 2</a:t>
          </a:r>
        </a:p>
      </dsp:txBody>
      <dsp:txXfrm>
        <a:off x="5471691" y="1841"/>
        <a:ext cx="2398115" cy="950400"/>
      </dsp:txXfrm>
    </dsp:sp>
    <dsp:sp modelId="{B1235E3B-2639-4AD4-8E22-EF1F9F3EF568}">
      <dsp:nvSpPr>
        <dsp:cNvPr id="0" name=""/>
        <dsp:cNvSpPr/>
      </dsp:nvSpPr>
      <dsp:spPr>
        <a:xfrm>
          <a:off x="5471691" y="952241"/>
          <a:ext cx="2398115" cy="2636076"/>
        </a:xfrm>
        <a:prstGeom prst="rect">
          <a:avLst/>
        </a:prstGeom>
        <a:solidFill>
          <a:schemeClr val="accent5">
            <a:lumMod val="60000"/>
            <a:lumOff val="4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Historic Values are Maintained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New Values are Written to a New Row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i="1" kern="1200" dirty="0"/>
            <a:t>IsCurrent</a:t>
          </a:r>
          <a:r>
            <a:rPr lang="en-US" sz="2200" kern="1200" dirty="0"/>
            <a:t> Flag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INSERT</a:t>
          </a:r>
        </a:p>
      </dsp:txBody>
      <dsp:txXfrm>
        <a:off x="5471691" y="952241"/>
        <a:ext cx="2398115" cy="2636076"/>
      </dsp:txXfrm>
    </dsp:sp>
    <dsp:sp modelId="{1A896759-9A1F-42FE-8D1D-2BA93E8AFA65}">
      <dsp:nvSpPr>
        <dsp:cNvPr id="0" name=""/>
        <dsp:cNvSpPr/>
      </dsp:nvSpPr>
      <dsp:spPr>
        <a:xfrm>
          <a:off x="8205543" y="1841"/>
          <a:ext cx="2398115" cy="950400"/>
        </a:xfrm>
        <a:prstGeom prst="rect">
          <a:avLst/>
        </a:prstGeom>
        <a:solidFill>
          <a:srgbClr val="F67132"/>
        </a:solidFill>
        <a:ln w="12700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SCD Type 3</a:t>
          </a:r>
        </a:p>
      </dsp:txBody>
      <dsp:txXfrm>
        <a:off x="8205543" y="1841"/>
        <a:ext cx="2398115" cy="950400"/>
      </dsp:txXfrm>
    </dsp:sp>
    <dsp:sp modelId="{E21C7BEE-924D-435A-A670-A9D9F95600E5}">
      <dsp:nvSpPr>
        <dsp:cNvPr id="0" name=""/>
        <dsp:cNvSpPr/>
      </dsp:nvSpPr>
      <dsp:spPr>
        <a:xfrm>
          <a:off x="8205543" y="952241"/>
          <a:ext cx="2398115" cy="263607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rgbClr val="24323E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A New Current Value Column is Created in the Existing Record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Original Column is Also Retained</a:t>
          </a:r>
          <a:endParaRPr lang="en-US" sz="2200" kern="1200" dirty="0"/>
        </a:p>
      </dsp:txBody>
      <dsp:txXfrm>
        <a:off x="8205543" y="952241"/>
        <a:ext cx="2398115" cy="2636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C1E4C-C2D9-4375-ABBB-EAA88E8B86C2}">
      <dsp:nvSpPr>
        <dsp:cNvPr id="0" name=""/>
        <dsp:cNvSpPr/>
      </dsp:nvSpPr>
      <dsp:spPr>
        <a:xfrm>
          <a:off x="3228" y="0"/>
          <a:ext cx="3238935" cy="979417"/>
        </a:xfrm>
        <a:prstGeom prst="homePlate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1. Select the </a:t>
          </a:r>
          <a:b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Process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8" y="0"/>
        <a:ext cx="2994081" cy="979417"/>
      </dsp:txXfrm>
    </dsp:sp>
    <dsp:sp modelId="{434F7680-E3FB-4659-9010-3E438511F9BE}">
      <dsp:nvSpPr>
        <dsp:cNvPr id="0" name=""/>
        <dsp:cNvSpPr/>
      </dsp:nvSpPr>
      <dsp:spPr>
        <a:xfrm>
          <a:off x="2594376" y="0"/>
          <a:ext cx="3238935" cy="979417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2. Declare </a:t>
          </a:r>
          <a:b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the Grain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4085" y="0"/>
        <a:ext cx="2259518" cy="979417"/>
      </dsp:txXfrm>
    </dsp:sp>
    <dsp:sp modelId="{61D24697-462F-4EEC-8FE3-28FCB0E6FAEA}">
      <dsp:nvSpPr>
        <dsp:cNvPr id="0" name=""/>
        <dsp:cNvSpPr/>
      </dsp:nvSpPr>
      <dsp:spPr>
        <a:xfrm>
          <a:off x="5185525" y="0"/>
          <a:ext cx="3238935" cy="979417"/>
        </a:xfrm>
        <a:prstGeom prst="chevron">
          <a:avLst/>
        </a:prstGeom>
        <a:solidFill>
          <a:srgbClr val="2432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3. Identify the Dimensions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5234" y="0"/>
        <a:ext cx="2259518" cy="979417"/>
      </dsp:txXfrm>
    </dsp:sp>
    <dsp:sp modelId="{346D7299-3DA7-4680-A5C5-52794F2FC3C9}">
      <dsp:nvSpPr>
        <dsp:cNvPr id="0" name=""/>
        <dsp:cNvSpPr/>
      </dsp:nvSpPr>
      <dsp:spPr>
        <a:xfrm>
          <a:off x="7776674" y="0"/>
          <a:ext cx="3238935" cy="979417"/>
        </a:xfrm>
        <a:prstGeom prst="chevron">
          <a:avLst/>
        </a:prstGeom>
        <a:solidFill>
          <a:srgbClr val="F6713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4. Identify </a:t>
          </a:r>
          <a:b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the Facts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66383" y="0"/>
        <a:ext cx="2259518" cy="979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9DA30-9880-4A40-90B3-768F2CC98665}">
      <dsp:nvSpPr>
        <dsp:cNvPr id="0" name=""/>
        <dsp:cNvSpPr/>
      </dsp:nvSpPr>
      <dsp:spPr>
        <a:xfrm rot="16200000">
          <a:off x="1148" y="314"/>
          <a:ext cx="811083" cy="812170"/>
        </a:xfrm>
        <a:prstGeom prst="upArrow">
          <a:avLst>
            <a:gd name="adj1" fmla="val 50000"/>
            <a:gd name="adj2" fmla="val 35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Low</a:t>
          </a:r>
          <a:endParaRPr lang="en-US" sz="1300" b="1" kern="1200" dirty="0"/>
        </a:p>
      </dsp:txBody>
      <dsp:txXfrm rot="5400000">
        <a:off x="142545" y="203628"/>
        <a:ext cx="670230" cy="405541"/>
      </dsp:txXfrm>
    </dsp:sp>
    <dsp:sp modelId="{A67FDD2F-E25B-40FB-9D36-9149CD03A984}">
      <dsp:nvSpPr>
        <dsp:cNvPr id="0" name=""/>
        <dsp:cNvSpPr/>
      </dsp:nvSpPr>
      <dsp:spPr>
        <a:xfrm rot="5400000">
          <a:off x="4857047" y="858"/>
          <a:ext cx="811083" cy="811083"/>
        </a:xfrm>
        <a:prstGeom prst="upArrow">
          <a:avLst>
            <a:gd name="adj1" fmla="val 50000"/>
            <a:gd name="adj2" fmla="val 35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High</a:t>
          </a:r>
          <a:endParaRPr lang="en-US" sz="1300" b="1" kern="1200" dirty="0"/>
        </a:p>
      </dsp:txBody>
      <dsp:txXfrm rot="-5400000">
        <a:off x="4857047" y="203629"/>
        <a:ext cx="669143" cy="405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50AFA-CE20-48F0-9301-FDB94C1DA3D5}">
      <dsp:nvSpPr>
        <dsp:cNvPr id="0" name=""/>
        <dsp:cNvSpPr/>
      </dsp:nvSpPr>
      <dsp:spPr>
        <a:xfrm>
          <a:off x="2357094" y="8897"/>
          <a:ext cx="8737278" cy="494556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D67EE-068F-48D0-AA6C-452BC5643482}">
      <dsp:nvSpPr>
        <dsp:cNvPr id="0" name=""/>
        <dsp:cNvSpPr/>
      </dsp:nvSpPr>
      <dsp:spPr>
        <a:xfrm>
          <a:off x="0" y="0"/>
          <a:ext cx="2352684" cy="494556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Sales</a:t>
          </a:r>
        </a:p>
      </dsp:txBody>
      <dsp:txXfrm>
        <a:off x="24142" y="24142"/>
        <a:ext cx="2304400" cy="446272"/>
      </dsp:txXfrm>
    </dsp:sp>
    <dsp:sp modelId="{E283664D-9EBB-480D-B5D8-E2B3E1D30251}">
      <dsp:nvSpPr>
        <dsp:cNvPr id="0" name=""/>
        <dsp:cNvSpPr/>
      </dsp:nvSpPr>
      <dsp:spPr>
        <a:xfrm>
          <a:off x="2357094" y="552908"/>
          <a:ext cx="8737278" cy="494556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BDED5-5D89-4F07-ACBE-B3332D109F21}">
      <dsp:nvSpPr>
        <dsp:cNvPr id="0" name=""/>
        <dsp:cNvSpPr/>
      </dsp:nvSpPr>
      <dsp:spPr>
        <a:xfrm>
          <a:off x="0" y="544011"/>
          <a:ext cx="2352684" cy="494556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Inventory</a:t>
          </a:r>
        </a:p>
      </dsp:txBody>
      <dsp:txXfrm>
        <a:off x="24142" y="568153"/>
        <a:ext cx="2304400" cy="446272"/>
      </dsp:txXfrm>
    </dsp:sp>
    <dsp:sp modelId="{4B390BB1-8D52-4B68-A31E-2AFFCFAA1946}">
      <dsp:nvSpPr>
        <dsp:cNvPr id="0" name=""/>
        <dsp:cNvSpPr/>
      </dsp:nvSpPr>
      <dsp:spPr>
        <a:xfrm>
          <a:off x="2357094" y="1088023"/>
          <a:ext cx="8737278" cy="494556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93602-53BE-4BE9-BB1A-1541780A5D6A}">
      <dsp:nvSpPr>
        <dsp:cNvPr id="0" name=""/>
        <dsp:cNvSpPr/>
      </dsp:nvSpPr>
      <dsp:spPr>
        <a:xfrm>
          <a:off x="19" y="1088023"/>
          <a:ext cx="2352684" cy="494556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Deliveries</a:t>
          </a:r>
        </a:p>
      </dsp:txBody>
      <dsp:txXfrm>
        <a:off x="24161" y="1112165"/>
        <a:ext cx="2304400" cy="4462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B8D6-C23E-4953-855D-39AFE814B2D5}">
      <dsp:nvSpPr>
        <dsp:cNvPr id="0" name=""/>
        <dsp:cNvSpPr/>
      </dsp:nvSpPr>
      <dsp:spPr>
        <a:xfrm>
          <a:off x="494" y="220819"/>
          <a:ext cx="868101" cy="434050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Date</a:t>
          </a:r>
        </a:p>
      </dsp:txBody>
      <dsp:txXfrm>
        <a:off x="13207" y="233532"/>
        <a:ext cx="842675" cy="408624"/>
      </dsp:txXfrm>
    </dsp:sp>
    <dsp:sp modelId="{6775B408-0CC5-4511-B3F1-A0C1C0EB2E20}">
      <dsp:nvSpPr>
        <dsp:cNvPr id="0" name=""/>
        <dsp:cNvSpPr/>
      </dsp:nvSpPr>
      <dsp:spPr>
        <a:xfrm>
          <a:off x="41585" y="654870"/>
          <a:ext cx="91440" cy="3268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09"/>
              </a:lnTo>
              <a:lnTo>
                <a:pt x="132790" y="3268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16E1C-7A82-434C-9024-8D567B160172}">
      <dsp:nvSpPr>
        <dsp:cNvPr id="0" name=""/>
        <dsp:cNvSpPr/>
      </dsp:nvSpPr>
      <dsp:spPr>
        <a:xfrm>
          <a:off x="174375" y="764654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</a:p>
      </dsp:txBody>
      <dsp:txXfrm>
        <a:off x="187088" y="777367"/>
        <a:ext cx="669055" cy="408624"/>
      </dsp:txXfrm>
    </dsp:sp>
    <dsp:sp modelId="{E08B0BC9-EEC4-4021-8721-F7613FAF1353}">
      <dsp:nvSpPr>
        <dsp:cNvPr id="0" name=""/>
        <dsp:cNvSpPr/>
      </dsp:nvSpPr>
      <dsp:spPr>
        <a:xfrm>
          <a:off x="41585" y="654870"/>
          <a:ext cx="91440" cy="869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373"/>
              </a:lnTo>
              <a:lnTo>
                <a:pt x="132790" y="86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4ECB9-2572-4A5E-92DA-DA6F74C4E8D6}">
      <dsp:nvSpPr>
        <dsp:cNvPr id="0" name=""/>
        <dsp:cNvSpPr/>
      </dsp:nvSpPr>
      <dsp:spPr>
        <a:xfrm>
          <a:off x="174375" y="1307218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088" y="1319931"/>
        <a:ext cx="669055" cy="408624"/>
      </dsp:txXfrm>
    </dsp:sp>
    <dsp:sp modelId="{C167E619-F645-4A19-A353-BEF3E6EA75BA}">
      <dsp:nvSpPr>
        <dsp:cNvPr id="0" name=""/>
        <dsp:cNvSpPr/>
      </dsp:nvSpPr>
      <dsp:spPr>
        <a:xfrm>
          <a:off x="41585" y="654870"/>
          <a:ext cx="91440" cy="14119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1937"/>
              </a:lnTo>
              <a:lnTo>
                <a:pt x="132790" y="14119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C1537-3CE4-41B9-B29A-905BC1EFE67D}">
      <dsp:nvSpPr>
        <dsp:cNvPr id="0" name=""/>
        <dsp:cNvSpPr/>
      </dsp:nvSpPr>
      <dsp:spPr>
        <a:xfrm>
          <a:off x="174375" y="1849781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088" y="1862494"/>
        <a:ext cx="669055" cy="408624"/>
      </dsp:txXfrm>
    </dsp:sp>
    <dsp:sp modelId="{9DFBF278-FD70-4F88-963D-A8EFFECE36E5}">
      <dsp:nvSpPr>
        <dsp:cNvPr id="0" name=""/>
        <dsp:cNvSpPr/>
      </dsp:nvSpPr>
      <dsp:spPr>
        <a:xfrm>
          <a:off x="1085127" y="220819"/>
          <a:ext cx="868101" cy="434050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Product</a:t>
          </a:r>
        </a:p>
      </dsp:txBody>
      <dsp:txXfrm>
        <a:off x="1097840" y="233532"/>
        <a:ext cx="842675" cy="408624"/>
      </dsp:txXfrm>
    </dsp:sp>
    <dsp:sp modelId="{86E07DAE-1F41-4A80-A519-5D2AC356DDB3}">
      <dsp:nvSpPr>
        <dsp:cNvPr id="0" name=""/>
        <dsp:cNvSpPr/>
      </dsp:nvSpPr>
      <dsp:spPr>
        <a:xfrm>
          <a:off x="1126217" y="654870"/>
          <a:ext cx="91440" cy="3268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09"/>
              </a:lnTo>
              <a:lnTo>
                <a:pt x="133285" y="3268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1C6E5-C03A-40BA-ADF0-25FDBFBF6C77}">
      <dsp:nvSpPr>
        <dsp:cNvPr id="0" name=""/>
        <dsp:cNvSpPr/>
      </dsp:nvSpPr>
      <dsp:spPr>
        <a:xfrm>
          <a:off x="1259502" y="764654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777367"/>
        <a:ext cx="669055" cy="408624"/>
      </dsp:txXfrm>
    </dsp:sp>
    <dsp:sp modelId="{52FFD2D2-D7C7-49EF-BA06-9C1D3C76F9A0}">
      <dsp:nvSpPr>
        <dsp:cNvPr id="0" name=""/>
        <dsp:cNvSpPr/>
      </dsp:nvSpPr>
      <dsp:spPr>
        <a:xfrm>
          <a:off x="1126217" y="654870"/>
          <a:ext cx="91440" cy="869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373"/>
              </a:lnTo>
              <a:lnTo>
                <a:pt x="133285" y="86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D3151-27C9-4769-9DD1-B77D747AAD9D}">
      <dsp:nvSpPr>
        <dsp:cNvPr id="0" name=""/>
        <dsp:cNvSpPr/>
      </dsp:nvSpPr>
      <dsp:spPr>
        <a:xfrm>
          <a:off x="1259502" y="1307218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1319931"/>
        <a:ext cx="669055" cy="408624"/>
      </dsp:txXfrm>
    </dsp:sp>
    <dsp:sp modelId="{90E2F66D-1C75-44F0-8028-EE74FBC4A5C0}">
      <dsp:nvSpPr>
        <dsp:cNvPr id="0" name=""/>
        <dsp:cNvSpPr/>
      </dsp:nvSpPr>
      <dsp:spPr>
        <a:xfrm>
          <a:off x="1126217" y="654870"/>
          <a:ext cx="91440" cy="14119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1937"/>
              </a:lnTo>
              <a:lnTo>
                <a:pt x="133285" y="14119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2502D-A0A3-407D-896F-296A54BD8C59}">
      <dsp:nvSpPr>
        <dsp:cNvPr id="0" name=""/>
        <dsp:cNvSpPr/>
      </dsp:nvSpPr>
      <dsp:spPr>
        <a:xfrm>
          <a:off x="1259502" y="1849781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1862494"/>
        <a:ext cx="669055" cy="408624"/>
      </dsp:txXfrm>
    </dsp:sp>
    <dsp:sp modelId="{597C9433-1B18-48C1-AFF3-FB60E5FE9E19}">
      <dsp:nvSpPr>
        <dsp:cNvPr id="0" name=""/>
        <dsp:cNvSpPr/>
      </dsp:nvSpPr>
      <dsp:spPr>
        <a:xfrm>
          <a:off x="2170254" y="220819"/>
          <a:ext cx="868101" cy="434050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Store</a:t>
          </a:r>
        </a:p>
      </dsp:txBody>
      <dsp:txXfrm>
        <a:off x="2182967" y="233532"/>
        <a:ext cx="842675" cy="408624"/>
      </dsp:txXfrm>
    </dsp:sp>
    <dsp:sp modelId="{86D49F24-6483-401C-A135-DCCF8359554C}">
      <dsp:nvSpPr>
        <dsp:cNvPr id="0" name=""/>
        <dsp:cNvSpPr/>
      </dsp:nvSpPr>
      <dsp:spPr>
        <a:xfrm>
          <a:off x="2211344" y="654870"/>
          <a:ext cx="91440" cy="3268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09"/>
              </a:lnTo>
              <a:lnTo>
                <a:pt x="133285" y="3268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E1322-95F6-43BB-9EC0-A12C1583F3BF}">
      <dsp:nvSpPr>
        <dsp:cNvPr id="0" name=""/>
        <dsp:cNvSpPr/>
      </dsp:nvSpPr>
      <dsp:spPr>
        <a:xfrm>
          <a:off x="2344630" y="764654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57343" y="777367"/>
        <a:ext cx="669055" cy="408624"/>
      </dsp:txXfrm>
    </dsp:sp>
    <dsp:sp modelId="{61CF2BFE-5866-42E3-BAEB-54948F849D6C}">
      <dsp:nvSpPr>
        <dsp:cNvPr id="0" name=""/>
        <dsp:cNvSpPr/>
      </dsp:nvSpPr>
      <dsp:spPr>
        <a:xfrm>
          <a:off x="2211344" y="654870"/>
          <a:ext cx="91440" cy="869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373"/>
              </a:lnTo>
              <a:lnTo>
                <a:pt x="133285" y="86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052EC-3037-492B-BA68-AA0319AC5C48}">
      <dsp:nvSpPr>
        <dsp:cNvPr id="0" name=""/>
        <dsp:cNvSpPr/>
      </dsp:nvSpPr>
      <dsp:spPr>
        <a:xfrm>
          <a:off x="2344630" y="1307218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57343" y="1319931"/>
        <a:ext cx="669055" cy="408624"/>
      </dsp:txXfrm>
    </dsp:sp>
    <dsp:sp modelId="{EF32BF4C-0C87-46FC-A171-D91AF24DF4FB}">
      <dsp:nvSpPr>
        <dsp:cNvPr id="0" name=""/>
        <dsp:cNvSpPr/>
      </dsp:nvSpPr>
      <dsp:spPr>
        <a:xfrm>
          <a:off x="2211344" y="654870"/>
          <a:ext cx="91440" cy="14119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1937"/>
              </a:lnTo>
              <a:lnTo>
                <a:pt x="133285" y="14119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C095-1337-4569-A4AD-C3A1C58A711D}">
      <dsp:nvSpPr>
        <dsp:cNvPr id="0" name=""/>
        <dsp:cNvSpPr/>
      </dsp:nvSpPr>
      <dsp:spPr>
        <a:xfrm>
          <a:off x="2344630" y="1849781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57343" y="1862494"/>
        <a:ext cx="669055" cy="408624"/>
      </dsp:txXfrm>
    </dsp:sp>
    <dsp:sp modelId="{12BBFCAE-6A29-435F-A05E-11707FCE014B}">
      <dsp:nvSpPr>
        <dsp:cNvPr id="0" name=""/>
        <dsp:cNvSpPr/>
      </dsp:nvSpPr>
      <dsp:spPr>
        <a:xfrm>
          <a:off x="3255381" y="220819"/>
          <a:ext cx="868101" cy="434050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Promotion</a:t>
          </a:r>
        </a:p>
      </dsp:txBody>
      <dsp:txXfrm>
        <a:off x="3268094" y="233532"/>
        <a:ext cx="842675" cy="408624"/>
      </dsp:txXfrm>
    </dsp:sp>
    <dsp:sp modelId="{32E881AA-5447-40BA-9853-DDFD34914958}">
      <dsp:nvSpPr>
        <dsp:cNvPr id="0" name=""/>
        <dsp:cNvSpPr/>
      </dsp:nvSpPr>
      <dsp:spPr>
        <a:xfrm>
          <a:off x="3296471" y="654870"/>
          <a:ext cx="91440" cy="3268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6809"/>
              </a:lnTo>
              <a:lnTo>
                <a:pt x="133285" y="3268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502CB-B603-4D76-A50F-E46115A0C3ED}">
      <dsp:nvSpPr>
        <dsp:cNvPr id="0" name=""/>
        <dsp:cNvSpPr/>
      </dsp:nvSpPr>
      <dsp:spPr>
        <a:xfrm>
          <a:off x="3429757" y="764654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3442470" y="777367"/>
        <a:ext cx="669055" cy="408624"/>
      </dsp:txXfrm>
    </dsp:sp>
    <dsp:sp modelId="{117FC167-6694-4276-9ADE-129BF990A3F4}">
      <dsp:nvSpPr>
        <dsp:cNvPr id="0" name=""/>
        <dsp:cNvSpPr/>
      </dsp:nvSpPr>
      <dsp:spPr>
        <a:xfrm>
          <a:off x="3296471" y="654870"/>
          <a:ext cx="91440" cy="8693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9373"/>
              </a:lnTo>
              <a:lnTo>
                <a:pt x="133285" y="8693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3B380-5ADC-4FC0-A7DC-8F605F8BA817}">
      <dsp:nvSpPr>
        <dsp:cNvPr id="0" name=""/>
        <dsp:cNvSpPr/>
      </dsp:nvSpPr>
      <dsp:spPr>
        <a:xfrm>
          <a:off x="3429757" y="1307218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2470" y="1319931"/>
        <a:ext cx="669055" cy="408624"/>
      </dsp:txXfrm>
    </dsp:sp>
    <dsp:sp modelId="{4E7157B5-5B8D-4864-B6CC-A8B6D9F13D7E}">
      <dsp:nvSpPr>
        <dsp:cNvPr id="0" name=""/>
        <dsp:cNvSpPr/>
      </dsp:nvSpPr>
      <dsp:spPr>
        <a:xfrm>
          <a:off x="3296471" y="654870"/>
          <a:ext cx="91440" cy="14119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1937"/>
              </a:lnTo>
              <a:lnTo>
                <a:pt x="133285" y="14119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4EEBA-B50C-4BE9-A4E8-879DDB85D3CD}">
      <dsp:nvSpPr>
        <dsp:cNvPr id="0" name=""/>
        <dsp:cNvSpPr/>
      </dsp:nvSpPr>
      <dsp:spPr>
        <a:xfrm>
          <a:off x="3429757" y="1849781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2470" y="1862494"/>
        <a:ext cx="669055" cy="408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50AFA-CE20-48F0-9301-FDB94C1DA3D5}">
      <dsp:nvSpPr>
        <dsp:cNvPr id="0" name=""/>
        <dsp:cNvSpPr/>
      </dsp:nvSpPr>
      <dsp:spPr>
        <a:xfrm>
          <a:off x="2357094" y="9301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D67EE-068F-48D0-AA6C-452BC5643482}">
      <dsp:nvSpPr>
        <dsp:cNvPr id="0" name=""/>
        <dsp:cNvSpPr/>
      </dsp:nvSpPr>
      <dsp:spPr>
        <a:xfrm>
          <a:off x="0" y="392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Sales</a:t>
          </a:r>
        </a:p>
      </dsp:txBody>
      <dsp:txXfrm>
        <a:off x="24173" y="24565"/>
        <a:ext cx="2304338" cy="446832"/>
      </dsp:txXfrm>
    </dsp:sp>
    <dsp:sp modelId="{E283664D-9EBB-480D-B5D8-E2B3E1D30251}">
      <dsp:nvSpPr>
        <dsp:cNvPr id="0" name=""/>
        <dsp:cNvSpPr/>
      </dsp:nvSpPr>
      <dsp:spPr>
        <a:xfrm>
          <a:off x="2357094" y="553998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BDED5-5D89-4F07-ACBE-B3332D109F21}">
      <dsp:nvSpPr>
        <dsp:cNvPr id="0" name=""/>
        <dsp:cNvSpPr/>
      </dsp:nvSpPr>
      <dsp:spPr>
        <a:xfrm>
          <a:off x="0" y="545089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Inventory</a:t>
          </a:r>
        </a:p>
      </dsp:txBody>
      <dsp:txXfrm>
        <a:off x="24173" y="569262"/>
        <a:ext cx="2304338" cy="446832"/>
      </dsp:txXfrm>
    </dsp:sp>
    <dsp:sp modelId="{4B390BB1-8D52-4B68-A31E-2AFFCFAA1946}">
      <dsp:nvSpPr>
        <dsp:cNvPr id="0" name=""/>
        <dsp:cNvSpPr/>
      </dsp:nvSpPr>
      <dsp:spPr>
        <a:xfrm>
          <a:off x="2357094" y="1089786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93602-53BE-4BE9-BB1A-1541780A5D6A}">
      <dsp:nvSpPr>
        <dsp:cNvPr id="0" name=""/>
        <dsp:cNvSpPr/>
      </dsp:nvSpPr>
      <dsp:spPr>
        <a:xfrm>
          <a:off x="0" y="1089786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Deliveries</a:t>
          </a:r>
        </a:p>
      </dsp:txBody>
      <dsp:txXfrm>
        <a:off x="24173" y="1113959"/>
        <a:ext cx="2304338" cy="446832"/>
      </dsp:txXfrm>
    </dsp:sp>
    <dsp:sp modelId="{B718B78C-06FE-4DE8-A539-903AB61E402F}">
      <dsp:nvSpPr>
        <dsp:cNvPr id="0" name=""/>
        <dsp:cNvSpPr/>
      </dsp:nvSpPr>
      <dsp:spPr>
        <a:xfrm>
          <a:off x="2357094" y="1634483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3D4D1-3C1F-4F90-8D0F-16FCFCBA0209}">
      <dsp:nvSpPr>
        <dsp:cNvPr id="0" name=""/>
        <dsp:cNvSpPr/>
      </dsp:nvSpPr>
      <dsp:spPr>
        <a:xfrm>
          <a:off x="0" y="1634483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 Inventory</a:t>
          </a:r>
        </a:p>
      </dsp:txBody>
      <dsp:txXfrm>
        <a:off x="24173" y="1658656"/>
        <a:ext cx="2304338" cy="446832"/>
      </dsp:txXfrm>
    </dsp:sp>
    <dsp:sp modelId="{B0F5B537-A24A-41DF-95D7-0F5ADAD04925}">
      <dsp:nvSpPr>
        <dsp:cNvPr id="0" name=""/>
        <dsp:cNvSpPr/>
      </dsp:nvSpPr>
      <dsp:spPr>
        <a:xfrm>
          <a:off x="2357094" y="2179180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4F740-A13E-4D31-9CB2-985935C34C31}">
      <dsp:nvSpPr>
        <dsp:cNvPr id="0" name=""/>
        <dsp:cNvSpPr/>
      </dsp:nvSpPr>
      <dsp:spPr>
        <a:xfrm>
          <a:off x="0" y="2179180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 Deliveries</a:t>
          </a:r>
        </a:p>
      </dsp:txBody>
      <dsp:txXfrm>
        <a:off x="24173" y="2203353"/>
        <a:ext cx="2304338" cy="446832"/>
      </dsp:txXfrm>
    </dsp:sp>
    <dsp:sp modelId="{83546E0A-E44B-44C8-A15B-E29A0315ECFC}">
      <dsp:nvSpPr>
        <dsp:cNvPr id="0" name=""/>
        <dsp:cNvSpPr/>
      </dsp:nvSpPr>
      <dsp:spPr>
        <a:xfrm>
          <a:off x="2312698" y="2723877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9CC93-815C-4464-B6A1-1A70362CAC91}">
      <dsp:nvSpPr>
        <dsp:cNvPr id="0" name=""/>
        <dsp:cNvSpPr/>
      </dsp:nvSpPr>
      <dsp:spPr>
        <a:xfrm>
          <a:off x="0" y="2723877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Purchase Orders</a:t>
          </a:r>
        </a:p>
      </dsp:txBody>
      <dsp:txXfrm>
        <a:off x="24173" y="2748050"/>
        <a:ext cx="2304338" cy="4468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3B8D6-C23E-4953-855D-39AFE814B2D5}">
      <dsp:nvSpPr>
        <dsp:cNvPr id="0" name=""/>
        <dsp:cNvSpPr/>
      </dsp:nvSpPr>
      <dsp:spPr>
        <a:xfrm>
          <a:off x="755" y="228558"/>
          <a:ext cx="868101" cy="434050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Date</a:t>
          </a:r>
        </a:p>
      </dsp:txBody>
      <dsp:txXfrm>
        <a:off x="13468" y="241271"/>
        <a:ext cx="842675" cy="408624"/>
      </dsp:txXfrm>
    </dsp:sp>
    <dsp:sp modelId="{6775B408-0CC5-4511-B3F1-A0C1C0EB2E20}">
      <dsp:nvSpPr>
        <dsp:cNvPr id="0" name=""/>
        <dsp:cNvSpPr/>
      </dsp:nvSpPr>
      <dsp:spPr>
        <a:xfrm>
          <a:off x="41845" y="662609"/>
          <a:ext cx="91440" cy="325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538"/>
              </a:lnTo>
              <a:lnTo>
                <a:pt x="132530" y="325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16E1C-7A82-434C-9024-8D567B160172}">
      <dsp:nvSpPr>
        <dsp:cNvPr id="0" name=""/>
        <dsp:cNvSpPr/>
      </dsp:nvSpPr>
      <dsp:spPr>
        <a:xfrm>
          <a:off x="174375" y="771122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</a:p>
      </dsp:txBody>
      <dsp:txXfrm>
        <a:off x="187088" y="783835"/>
        <a:ext cx="669055" cy="408624"/>
      </dsp:txXfrm>
    </dsp:sp>
    <dsp:sp modelId="{E08B0BC9-EEC4-4021-8721-F7613FAF1353}">
      <dsp:nvSpPr>
        <dsp:cNvPr id="0" name=""/>
        <dsp:cNvSpPr/>
      </dsp:nvSpPr>
      <dsp:spPr>
        <a:xfrm>
          <a:off x="41845" y="662609"/>
          <a:ext cx="91440" cy="868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8101"/>
              </a:lnTo>
              <a:lnTo>
                <a:pt x="132530" y="868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4ECB9-2572-4A5E-92DA-DA6F74C4E8D6}">
      <dsp:nvSpPr>
        <dsp:cNvPr id="0" name=""/>
        <dsp:cNvSpPr/>
      </dsp:nvSpPr>
      <dsp:spPr>
        <a:xfrm>
          <a:off x="174375" y="1313685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088" y="1326398"/>
        <a:ext cx="669055" cy="408624"/>
      </dsp:txXfrm>
    </dsp:sp>
    <dsp:sp modelId="{C167E619-F645-4A19-A353-BEF3E6EA75BA}">
      <dsp:nvSpPr>
        <dsp:cNvPr id="0" name=""/>
        <dsp:cNvSpPr/>
      </dsp:nvSpPr>
      <dsp:spPr>
        <a:xfrm>
          <a:off x="41845" y="662609"/>
          <a:ext cx="91440" cy="14106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0665"/>
              </a:lnTo>
              <a:lnTo>
                <a:pt x="132530" y="1410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C1537-3CE4-41B9-B29A-905BC1EFE67D}">
      <dsp:nvSpPr>
        <dsp:cNvPr id="0" name=""/>
        <dsp:cNvSpPr/>
      </dsp:nvSpPr>
      <dsp:spPr>
        <a:xfrm>
          <a:off x="174375" y="1856249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088" y="1868962"/>
        <a:ext cx="669055" cy="408624"/>
      </dsp:txXfrm>
    </dsp:sp>
    <dsp:sp modelId="{21883C7D-683B-45C3-928E-83A1BC9CF932}">
      <dsp:nvSpPr>
        <dsp:cNvPr id="0" name=""/>
        <dsp:cNvSpPr/>
      </dsp:nvSpPr>
      <dsp:spPr>
        <a:xfrm>
          <a:off x="41845" y="662609"/>
          <a:ext cx="91440" cy="1953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3228"/>
              </a:lnTo>
              <a:lnTo>
                <a:pt x="132530" y="1953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C651E-84FF-4C0A-87F3-68F2D1A3CC2C}">
      <dsp:nvSpPr>
        <dsp:cNvPr id="0" name=""/>
        <dsp:cNvSpPr/>
      </dsp:nvSpPr>
      <dsp:spPr>
        <a:xfrm>
          <a:off x="174375" y="2398813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088" y="2411526"/>
        <a:ext cx="669055" cy="408624"/>
      </dsp:txXfrm>
    </dsp:sp>
    <dsp:sp modelId="{B21DE22F-5D00-41F5-BE44-5FE1642678F3}">
      <dsp:nvSpPr>
        <dsp:cNvPr id="0" name=""/>
        <dsp:cNvSpPr/>
      </dsp:nvSpPr>
      <dsp:spPr>
        <a:xfrm>
          <a:off x="41845" y="662609"/>
          <a:ext cx="91440" cy="2495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5792"/>
              </a:lnTo>
              <a:lnTo>
                <a:pt x="132530" y="2495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25718-2BD3-4DA9-9763-AA1D5260CF5B}">
      <dsp:nvSpPr>
        <dsp:cNvPr id="0" name=""/>
        <dsp:cNvSpPr/>
      </dsp:nvSpPr>
      <dsp:spPr>
        <a:xfrm>
          <a:off x="174375" y="2941376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088" y="2954089"/>
        <a:ext cx="669055" cy="408624"/>
      </dsp:txXfrm>
    </dsp:sp>
    <dsp:sp modelId="{5D54C256-E41D-40DB-8F51-75C63DEBA220}">
      <dsp:nvSpPr>
        <dsp:cNvPr id="0" name=""/>
        <dsp:cNvSpPr/>
      </dsp:nvSpPr>
      <dsp:spPr>
        <a:xfrm>
          <a:off x="41845" y="662609"/>
          <a:ext cx="91440" cy="3038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8356"/>
              </a:lnTo>
              <a:lnTo>
                <a:pt x="132530" y="3038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1FB28-64E1-4CA0-8636-482B82DDC778}">
      <dsp:nvSpPr>
        <dsp:cNvPr id="0" name=""/>
        <dsp:cNvSpPr/>
      </dsp:nvSpPr>
      <dsp:spPr>
        <a:xfrm>
          <a:off x="174375" y="3483940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87088" y="3496653"/>
        <a:ext cx="669055" cy="408624"/>
      </dsp:txXfrm>
    </dsp:sp>
    <dsp:sp modelId="{9DFBF278-FD70-4F88-963D-A8EFFECE36E5}">
      <dsp:nvSpPr>
        <dsp:cNvPr id="0" name=""/>
        <dsp:cNvSpPr/>
      </dsp:nvSpPr>
      <dsp:spPr>
        <a:xfrm>
          <a:off x="1085882" y="228558"/>
          <a:ext cx="868101" cy="434050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Product</a:t>
          </a:r>
        </a:p>
      </dsp:txBody>
      <dsp:txXfrm>
        <a:off x="1098595" y="241271"/>
        <a:ext cx="842675" cy="408624"/>
      </dsp:txXfrm>
    </dsp:sp>
    <dsp:sp modelId="{86E07DAE-1F41-4A80-A519-5D2AC356DDB3}">
      <dsp:nvSpPr>
        <dsp:cNvPr id="0" name=""/>
        <dsp:cNvSpPr/>
      </dsp:nvSpPr>
      <dsp:spPr>
        <a:xfrm>
          <a:off x="1126972" y="662609"/>
          <a:ext cx="91440" cy="325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538"/>
              </a:lnTo>
              <a:lnTo>
                <a:pt x="132530" y="325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1C6E5-C03A-40BA-ADF0-25FDBFBF6C77}">
      <dsp:nvSpPr>
        <dsp:cNvPr id="0" name=""/>
        <dsp:cNvSpPr/>
      </dsp:nvSpPr>
      <dsp:spPr>
        <a:xfrm>
          <a:off x="1259502" y="771122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783835"/>
        <a:ext cx="669055" cy="408624"/>
      </dsp:txXfrm>
    </dsp:sp>
    <dsp:sp modelId="{52FFD2D2-D7C7-49EF-BA06-9C1D3C76F9A0}">
      <dsp:nvSpPr>
        <dsp:cNvPr id="0" name=""/>
        <dsp:cNvSpPr/>
      </dsp:nvSpPr>
      <dsp:spPr>
        <a:xfrm>
          <a:off x="1126972" y="662609"/>
          <a:ext cx="91440" cy="868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8101"/>
              </a:lnTo>
              <a:lnTo>
                <a:pt x="132530" y="868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D3151-27C9-4769-9DD1-B77D747AAD9D}">
      <dsp:nvSpPr>
        <dsp:cNvPr id="0" name=""/>
        <dsp:cNvSpPr/>
      </dsp:nvSpPr>
      <dsp:spPr>
        <a:xfrm>
          <a:off x="1259502" y="1313685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1326398"/>
        <a:ext cx="669055" cy="408624"/>
      </dsp:txXfrm>
    </dsp:sp>
    <dsp:sp modelId="{90E2F66D-1C75-44F0-8028-EE74FBC4A5C0}">
      <dsp:nvSpPr>
        <dsp:cNvPr id="0" name=""/>
        <dsp:cNvSpPr/>
      </dsp:nvSpPr>
      <dsp:spPr>
        <a:xfrm>
          <a:off x="1126972" y="662609"/>
          <a:ext cx="91440" cy="14106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0665"/>
              </a:lnTo>
              <a:lnTo>
                <a:pt x="132530" y="1410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2502D-A0A3-407D-896F-296A54BD8C59}">
      <dsp:nvSpPr>
        <dsp:cNvPr id="0" name=""/>
        <dsp:cNvSpPr/>
      </dsp:nvSpPr>
      <dsp:spPr>
        <a:xfrm>
          <a:off x="1259502" y="1856249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1868962"/>
        <a:ext cx="669055" cy="408624"/>
      </dsp:txXfrm>
    </dsp:sp>
    <dsp:sp modelId="{4CF493C7-10F8-4731-A4D3-EEBF85811710}">
      <dsp:nvSpPr>
        <dsp:cNvPr id="0" name=""/>
        <dsp:cNvSpPr/>
      </dsp:nvSpPr>
      <dsp:spPr>
        <a:xfrm>
          <a:off x="1126972" y="662609"/>
          <a:ext cx="91440" cy="1953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3228"/>
              </a:lnTo>
              <a:lnTo>
                <a:pt x="132530" y="1953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67EE5-CB57-434D-9A84-E5C7938D0BF9}">
      <dsp:nvSpPr>
        <dsp:cNvPr id="0" name=""/>
        <dsp:cNvSpPr/>
      </dsp:nvSpPr>
      <dsp:spPr>
        <a:xfrm>
          <a:off x="1259502" y="2398813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2411526"/>
        <a:ext cx="669055" cy="408624"/>
      </dsp:txXfrm>
    </dsp:sp>
    <dsp:sp modelId="{E26B6F7D-A96F-4B64-8F86-A5AA3D3922D5}">
      <dsp:nvSpPr>
        <dsp:cNvPr id="0" name=""/>
        <dsp:cNvSpPr/>
      </dsp:nvSpPr>
      <dsp:spPr>
        <a:xfrm>
          <a:off x="1126972" y="662609"/>
          <a:ext cx="91440" cy="2495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5792"/>
              </a:lnTo>
              <a:lnTo>
                <a:pt x="132530" y="2495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77F835-429A-4BE7-9841-865960750975}">
      <dsp:nvSpPr>
        <dsp:cNvPr id="0" name=""/>
        <dsp:cNvSpPr/>
      </dsp:nvSpPr>
      <dsp:spPr>
        <a:xfrm>
          <a:off x="1259502" y="2941376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2954089"/>
        <a:ext cx="669055" cy="408624"/>
      </dsp:txXfrm>
    </dsp:sp>
    <dsp:sp modelId="{754A731A-DEE6-4A76-BB40-D173772BFDA4}">
      <dsp:nvSpPr>
        <dsp:cNvPr id="0" name=""/>
        <dsp:cNvSpPr/>
      </dsp:nvSpPr>
      <dsp:spPr>
        <a:xfrm>
          <a:off x="1126972" y="662609"/>
          <a:ext cx="91440" cy="3038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8356"/>
              </a:lnTo>
              <a:lnTo>
                <a:pt x="132530" y="3038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3CB18-41FA-4740-A08F-7BE5D5513F91}">
      <dsp:nvSpPr>
        <dsp:cNvPr id="0" name=""/>
        <dsp:cNvSpPr/>
      </dsp:nvSpPr>
      <dsp:spPr>
        <a:xfrm>
          <a:off x="1259502" y="3483940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1272215" y="3496653"/>
        <a:ext cx="669055" cy="408624"/>
      </dsp:txXfrm>
    </dsp:sp>
    <dsp:sp modelId="{597C9433-1B18-48C1-AFF3-FB60E5FE9E19}">
      <dsp:nvSpPr>
        <dsp:cNvPr id="0" name=""/>
        <dsp:cNvSpPr/>
      </dsp:nvSpPr>
      <dsp:spPr>
        <a:xfrm>
          <a:off x="2171009" y="228558"/>
          <a:ext cx="868101" cy="434050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Store</a:t>
          </a:r>
        </a:p>
      </dsp:txBody>
      <dsp:txXfrm>
        <a:off x="2183722" y="241271"/>
        <a:ext cx="842675" cy="408624"/>
      </dsp:txXfrm>
    </dsp:sp>
    <dsp:sp modelId="{86D49F24-6483-401C-A135-DCCF8359554C}">
      <dsp:nvSpPr>
        <dsp:cNvPr id="0" name=""/>
        <dsp:cNvSpPr/>
      </dsp:nvSpPr>
      <dsp:spPr>
        <a:xfrm>
          <a:off x="2212099" y="662609"/>
          <a:ext cx="91440" cy="325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538"/>
              </a:lnTo>
              <a:lnTo>
                <a:pt x="132530" y="325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E1322-95F6-43BB-9EC0-A12C1583F3BF}">
      <dsp:nvSpPr>
        <dsp:cNvPr id="0" name=""/>
        <dsp:cNvSpPr/>
      </dsp:nvSpPr>
      <dsp:spPr>
        <a:xfrm>
          <a:off x="2344630" y="771122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57343" y="783835"/>
        <a:ext cx="669055" cy="408624"/>
      </dsp:txXfrm>
    </dsp:sp>
    <dsp:sp modelId="{61CF2BFE-5866-42E3-BAEB-54948F849D6C}">
      <dsp:nvSpPr>
        <dsp:cNvPr id="0" name=""/>
        <dsp:cNvSpPr/>
      </dsp:nvSpPr>
      <dsp:spPr>
        <a:xfrm>
          <a:off x="2212099" y="662609"/>
          <a:ext cx="91440" cy="868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8101"/>
              </a:lnTo>
              <a:lnTo>
                <a:pt x="132530" y="868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052EC-3037-492B-BA68-AA0319AC5C48}">
      <dsp:nvSpPr>
        <dsp:cNvPr id="0" name=""/>
        <dsp:cNvSpPr/>
      </dsp:nvSpPr>
      <dsp:spPr>
        <a:xfrm>
          <a:off x="2344630" y="1313685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57343" y="1326398"/>
        <a:ext cx="669055" cy="408624"/>
      </dsp:txXfrm>
    </dsp:sp>
    <dsp:sp modelId="{EF32BF4C-0C87-46FC-A171-D91AF24DF4FB}">
      <dsp:nvSpPr>
        <dsp:cNvPr id="0" name=""/>
        <dsp:cNvSpPr/>
      </dsp:nvSpPr>
      <dsp:spPr>
        <a:xfrm>
          <a:off x="2212099" y="662609"/>
          <a:ext cx="91440" cy="14106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0665"/>
              </a:lnTo>
              <a:lnTo>
                <a:pt x="132530" y="1410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6C095-1337-4569-A4AD-C3A1C58A711D}">
      <dsp:nvSpPr>
        <dsp:cNvPr id="0" name=""/>
        <dsp:cNvSpPr/>
      </dsp:nvSpPr>
      <dsp:spPr>
        <a:xfrm>
          <a:off x="2344630" y="1856249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2357343" y="1868962"/>
        <a:ext cx="669055" cy="408624"/>
      </dsp:txXfrm>
    </dsp:sp>
    <dsp:sp modelId="{C2890BA2-FC8E-4397-952E-F21DC93C935A}">
      <dsp:nvSpPr>
        <dsp:cNvPr id="0" name=""/>
        <dsp:cNvSpPr/>
      </dsp:nvSpPr>
      <dsp:spPr>
        <a:xfrm>
          <a:off x="2212099" y="662609"/>
          <a:ext cx="91440" cy="1953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3228"/>
              </a:lnTo>
              <a:lnTo>
                <a:pt x="132530" y="1953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0D9F4-ED58-4B1C-A533-A11C73EF8103}">
      <dsp:nvSpPr>
        <dsp:cNvPr id="0" name=""/>
        <dsp:cNvSpPr/>
      </dsp:nvSpPr>
      <dsp:spPr>
        <a:xfrm>
          <a:off x="2344630" y="2398813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57343" y="2411526"/>
        <a:ext cx="669055" cy="408624"/>
      </dsp:txXfrm>
    </dsp:sp>
    <dsp:sp modelId="{082C79A8-079C-48D3-8ADC-91FC48AAB313}">
      <dsp:nvSpPr>
        <dsp:cNvPr id="0" name=""/>
        <dsp:cNvSpPr/>
      </dsp:nvSpPr>
      <dsp:spPr>
        <a:xfrm>
          <a:off x="2212099" y="662609"/>
          <a:ext cx="91440" cy="2495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5792"/>
              </a:lnTo>
              <a:lnTo>
                <a:pt x="132530" y="2495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3A7FF-D308-4121-BBEE-B4E7C09179A7}">
      <dsp:nvSpPr>
        <dsp:cNvPr id="0" name=""/>
        <dsp:cNvSpPr/>
      </dsp:nvSpPr>
      <dsp:spPr>
        <a:xfrm>
          <a:off x="2344630" y="2941376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57343" y="2954089"/>
        <a:ext cx="669055" cy="408624"/>
      </dsp:txXfrm>
    </dsp:sp>
    <dsp:sp modelId="{FC3FAA24-EACD-40BD-90CB-B035DA5D8079}">
      <dsp:nvSpPr>
        <dsp:cNvPr id="0" name=""/>
        <dsp:cNvSpPr/>
      </dsp:nvSpPr>
      <dsp:spPr>
        <a:xfrm>
          <a:off x="2212099" y="662609"/>
          <a:ext cx="91440" cy="3038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8356"/>
              </a:lnTo>
              <a:lnTo>
                <a:pt x="132530" y="3038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12AE7-06A3-434B-A729-412E1AF03E4C}">
      <dsp:nvSpPr>
        <dsp:cNvPr id="0" name=""/>
        <dsp:cNvSpPr/>
      </dsp:nvSpPr>
      <dsp:spPr>
        <a:xfrm>
          <a:off x="2344630" y="3483940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357343" y="3496653"/>
        <a:ext cx="669055" cy="408624"/>
      </dsp:txXfrm>
    </dsp:sp>
    <dsp:sp modelId="{12BBFCAE-6A29-435F-A05E-11707FCE014B}">
      <dsp:nvSpPr>
        <dsp:cNvPr id="0" name=""/>
        <dsp:cNvSpPr/>
      </dsp:nvSpPr>
      <dsp:spPr>
        <a:xfrm>
          <a:off x="3256136" y="228558"/>
          <a:ext cx="868101" cy="434050"/>
        </a:xfrm>
        <a:prstGeom prst="roundRect">
          <a:avLst>
            <a:gd name="adj" fmla="val 10000"/>
          </a:avLst>
        </a:prstGeom>
        <a:solidFill>
          <a:srgbClr val="F67132"/>
        </a:solidFill>
        <a:ln w="28575" cap="flat" cmpd="sng" algn="ctr">
          <a:solidFill>
            <a:srgbClr val="2432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Promotion</a:t>
          </a:r>
        </a:p>
      </dsp:txBody>
      <dsp:txXfrm>
        <a:off x="3268849" y="241271"/>
        <a:ext cx="842675" cy="408624"/>
      </dsp:txXfrm>
    </dsp:sp>
    <dsp:sp modelId="{32E881AA-5447-40BA-9853-DDFD34914958}">
      <dsp:nvSpPr>
        <dsp:cNvPr id="0" name=""/>
        <dsp:cNvSpPr/>
      </dsp:nvSpPr>
      <dsp:spPr>
        <a:xfrm>
          <a:off x="3297227" y="662609"/>
          <a:ext cx="91440" cy="325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538"/>
              </a:lnTo>
              <a:lnTo>
                <a:pt x="132530" y="325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502CB-B603-4D76-A50F-E46115A0C3ED}">
      <dsp:nvSpPr>
        <dsp:cNvPr id="0" name=""/>
        <dsp:cNvSpPr/>
      </dsp:nvSpPr>
      <dsp:spPr>
        <a:xfrm>
          <a:off x="3429757" y="771122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4"/>
              </a:solidFill>
            </a:rPr>
            <a:t>●</a:t>
          </a:r>
          <a:endParaRPr lang="en-US" sz="2400" kern="1200" dirty="0"/>
        </a:p>
      </dsp:txBody>
      <dsp:txXfrm>
        <a:off x="3442470" y="783835"/>
        <a:ext cx="669055" cy="408624"/>
      </dsp:txXfrm>
    </dsp:sp>
    <dsp:sp modelId="{117FC167-6694-4276-9ADE-129BF990A3F4}">
      <dsp:nvSpPr>
        <dsp:cNvPr id="0" name=""/>
        <dsp:cNvSpPr/>
      </dsp:nvSpPr>
      <dsp:spPr>
        <a:xfrm>
          <a:off x="3297227" y="662609"/>
          <a:ext cx="91440" cy="868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8101"/>
              </a:lnTo>
              <a:lnTo>
                <a:pt x="132530" y="868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3B380-5ADC-4FC0-A7DC-8F605F8BA817}">
      <dsp:nvSpPr>
        <dsp:cNvPr id="0" name=""/>
        <dsp:cNvSpPr/>
      </dsp:nvSpPr>
      <dsp:spPr>
        <a:xfrm>
          <a:off x="3429757" y="1313685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2470" y="1326398"/>
        <a:ext cx="669055" cy="408624"/>
      </dsp:txXfrm>
    </dsp:sp>
    <dsp:sp modelId="{4E7157B5-5B8D-4864-B6CC-A8B6D9F13D7E}">
      <dsp:nvSpPr>
        <dsp:cNvPr id="0" name=""/>
        <dsp:cNvSpPr/>
      </dsp:nvSpPr>
      <dsp:spPr>
        <a:xfrm>
          <a:off x="3297227" y="662609"/>
          <a:ext cx="91440" cy="14106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0665"/>
              </a:lnTo>
              <a:lnTo>
                <a:pt x="132530" y="14106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4EEBA-B50C-4BE9-A4E8-879DDB85D3CD}">
      <dsp:nvSpPr>
        <dsp:cNvPr id="0" name=""/>
        <dsp:cNvSpPr/>
      </dsp:nvSpPr>
      <dsp:spPr>
        <a:xfrm>
          <a:off x="3429757" y="1856249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2470" y="1868962"/>
        <a:ext cx="669055" cy="408624"/>
      </dsp:txXfrm>
    </dsp:sp>
    <dsp:sp modelId="{6175AC1C-866E-4053-BF0B-DD1D89793C7E}">
      <dsp:nvSpPr>
        <dsp:cNvPr id="0" name=""/>
        <dsp:cNvSpPr/>
      </dsp:nvSpPr>
      <dsp:spPr>
        <a:xfrm>
          <a:off x="3297227" y="662609"/>
          <a:ext cx="91440" cy="1953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3228"/>
              </a:lnTo>
              <a:lnTo>
                <a:pt x="132530" y="19532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FA6AB-F0DC-4FD3-B72B-D0C4B91D4261}">
      <dsp:nvSpPr>
        <dsp:cNvPr id="0" name=""/>
        <dsp:cNvSpPr/>
      </dsp:nvSpPr>
      <dsp:spPr>
        <a:xfrm>
          <a:off x="3429757" y="2398813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2470" y="2411526"/>
        <a:ext cx="669055" cy="408624"/>
      </dsp:txXfrm>
    </dsp:sp>
    <dsp:sp modelId="{F66506E7-E85C-45EE-9BF9-F9214296FF8E}">
      <dsp:nvSpPr>
        <dsp:cNvPr id="0" name=""/>
        <dsp:cNvSpPr/>
      </dsp:nvSpPr>
      <dsp:spPr>
        <a:xfrm>
          <a:off x="3297227" y="662609"/>
          <a:ext cx="91440" cy="2495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5792"/>
              </a:lnTo>
              <a:lnTo>
                <a:pt x="132530" y="2495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2CCE6-1AAF-4A3A-BB85-48C1D6EF6F9E}">
      <dsp:nvSpPr>
        <dsp:cNvPr id="0" name=""/>
        <dsp:cNvSpPr/>
      </dsp:nvSpPr>
      <dsp:spPr>
        <a:xfrm>
          <a:off x="3429757" y="2941376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2470" y="2954089"/>
        <a:ext cx="669055" cy="408624"/>
      </dsp:txXfrm>
    </dsp:sp>
    <dsp:sp modelId="{6DAAECF8-CBB3-411A-BE15-DE07DE0CB281}">
      <dsp:nvSpPr>
        <dsp:cNvPr id="0" name=""/>
        <dsp:cNvSpPr/>
      </dsp:nvSpPr>
      <dsp:spPr>
        <a:xfrm>
          <a:off x="3297227" y="662609"/>
          <a:ext cx="91440" cy="3038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8356"/>
              </a:lnTo>
              <a:lnTo>
                <a:pt x="132530" y="3038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78861-7271-4970-9FFF-DA5A2547226F}">
      <dsp:nvSpPr>
        <dsp:cNvPr id="0" name=""/>
        <dsp:cNvSpPr/>
      </dsp:nvSpPr>
      <dsp:spPr>
        <a:xfrm>
          <a:off x="3429757" y="3483940"/>
          <a:ext cx="694481" cy="4340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442470" y="3496653"/>
        <a:ext cx="669055" cy="4086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50AFA-CE20-48F0-9301-FDB94C1DA3D5}">
      <dsp:nvSpPr>
        <dsp:cNvPr id="0" name=""/>
        <dsp:cNvSpPr/>
      </dsp:nvSpPr>
      <dsp:spPr>
        <a:xfrm>
          <a:off x="2357094" y="9301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D67EE-068F-48D0-AA6C-452BC5643482}">
      <dsp:nvSpPr>
        <dsp:cNvPr id="0" name=""/>
        <dsp:cNvSpPr/>
      </dsp:nvSpPr>
      <dsp:spPr>
        <a:xfrm>
          <a:off x="19" y="1606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Sales</a:t>
          </a:r>
        </a:p>
      </dsp:txBody>
      <dsp:txXfrm>
        <a:off x="24192" y="25779"/>
        <a:ext cx="2304338" cy="446832"/>
      </dsp:txXfrm>
    </dsp:sp>
    <dsp:sp modelId="{E283664D-9EBB-480D-B5D8-E2B3E1D30251}">
      <dsp:nvSpPr>
        <dsp:cNvPr id="0" name=""/>
        <dsp:cNvSpPr/>
      </dsp:nvSpPr>
      <dsp:spPr>
        <a:xfrm>
          <a:off x="2357094" y="553998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BDED5-5D89-4F07-ACBE-B3332D109F21}">
      <dsp:nvSpPr>
        <dsp:cNvPr id="0" name=""/>
        <dsp:cNvSpPr/>
      </dsp:nvSpPr>
      <dsp:spPr>
        <a:xfrm>
          <a:off x="19" y="544030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Inventory</a:t>
          </a:r>
        </a:p>
      </dsp:txBody>
      <dsp:txXfrm>
        <a:off x="24192" y="568203"/>
        <a:ext cx="2304338" cy="446832"/>
      </dsp:txXfrm>
    </dsp:sp>
    <dsp:sp modelId="{4B390BB1-8D52-4B68-A31E-2AFFCFAA1946}">
      <dsp:nvSpPr>
        <dsp:cNvPr id="0" name=""/>
        <dsp:cNvSpPr/>
      </dsp:nvSpPr>
      <dsp:spPr>
        <a:xfrm>
          <a:off x="2357094" y="1089786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93602-53BE-4BE9-BB1A-1541780A5D6A}">
      <dsp:nvSpPr>
        <dsp:cNvPr id="0" name=""/>
        <dsp:cNvSpPr/>
      </dsp:nvSpPr>
      <dsp:spPr>
        <a:xfrm>
          <a:off x="19" y="1091391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Deliveries</a:t>
          </a:r>
        </a:p>
      </dsp:txBody>
      <dsp:txXfrm>
        <a:off x="24192" y="1115564"/>
        <a:ext cx="2304338" cy="446832"/>
      </dsp:txXfrm>
    </dsp:sp>
    <dsp:sp modelId="{B718B78C-06FE-4DE8-A539-903AB61E402F}">
      <dsp:nvSpPr>
        <dsp:cNvPr id="0" name=""/>
        <dsp:cNvSpPr/>
      </dsp:nvSpPr>
      <dsp:spPr>
        <a:xfrm>
          <a:off x="2357094" y="1634483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3D4D1-3C1F-4F90-8D0F-16FCFCBA0209}">
      <dsp:nvSpPr>
        <dsp:cNvPr id="0" name=""/>
        <dsp:cNvSpPr/>
      </dsp:nvSpPr>
      <dsp:spPr>
        <a:xfrm>
          <a:off x="19" y="1631423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 Inventory</a:t>
          </a:r>
        </a:p>
      </dsp:txBody>
      <dsp:txXfrm>
        <a:off x="24192" y="1655596"/>
        <a:ext cx="2304338" cy="446832"/>
      </dsp:txXfrm>
    </dsp:sp>
    <dsp:sp modelId="{B0F5B537-A24A-41DF-95D7-0F5ADAD04925}">
      <dsp:nvSpPr>
        <dsp:cNvPr id="0" name=""/>
        <dsp:cNvSpPr/>
      </dsp:nvSpPr>
      <dsp:spPr>
        <a:xfrm>
          <a:off x="2357094" y="2179180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4F740-A13E-4D31-9CB2-985935C34C31}">
      <dsp:nvSpPr>
        <dsp:cNvPr id="0" name=""/>
        <dsp:cNvSpPr/>
      </dsp:nvSpPr>
      <dsp:spPr>
        <a:xfrm>
          <a:off x="0" y="2179180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 Deliveries</a:t>
          </a:r>
        </a:p>
      </dsp:txBody>
      <dsp:txXfrm>
        <a:off x="24173" y="2203353"/>
        <a:ext cx="2304338" cy="446832"/>
      </dsp:txXfrm>
    </dsp:sp>
    <dsp:sp modelId="{83546E0A-E44B-44C8-A15B-E29A0315ECFC}">
      <dsp:nvSpPr>
        <dsp:cNvPr id="0" name=""/>
        <dsp:cNvSpPr/>
      </dsp:nvSpPr>
      <dsp:spPr>
        <a:xfrm>
          <a:off x="2312698" y="2723877"/>
          <a:ext cx="8737278" cy="495178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9CC93-815C-4464-B6A1-1A70362CAC91}">
      <dsp:nvSpPr>
        <dsp:cNvPr id="0" name=""/>
        <dsp:cNvSpPr/>
      </dsp:nvSpPr>
      <dsp:spPr>
        <a:xfrm>
          <a:off x="0" y="2723877"/>
          <a:ext cx="2352684" cy="495178"/>
        </a:xfrm>
        <a:prstGeom prst="roundRect">
          <a:avLst/>
        </a:prstGeom>
        <a:solidFill>
          <a:schemeClr val="accent5">
            <a:lumMod val="50000"/>
          </a:schemeClr>
        </a:solidFill>
        <a:ln w="28575" cap="flat" cmpd="sng" algn="ctr">
          <a:solidFill>
            <a:srgbClr val="F6713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Purchase Orders</a:t>
          </a:r>
        </a:p>
      </dsp:txBody>
      <dsp:txXfrm>
        <a:off x="24173" y="2748050"/>
        <a:ext cx="2304338" cy="44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AB1C-B1CF-4633-A916-1077CDDCE2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3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9/26/22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hyperlink" Target="https://en.wikipedia.org/wiki/File:Yes_Check_Circle.svg" TargetMode="Externa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diagramData" Target="../diagrams/data22.xml"/><Relationship Id="rId18" Type="http://schemas.openxmlformats.org/officeDocument/2006/relationships/diagramData" Target="../diagrams/data23.xml"/><Relationship Id="rId26" Type="http://schemas.microsoft.com/office/2007/relationships/hdphoto" Target="../media/hdphoto1.wdp"/><Relationship Id="rId3" Type="http://schemas.openxmlformats.org/officeDocument/2006/relationships/diagramData" Target="../diagrams/data20.xml"/><Relationship Id="rId21" Type="http://schemas.openxmlformats.org/officeDocument/2006/relationships/diagramColors" Target="../diagrams/colors23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microsoft.com/office/2007/relationships/diagramDrawing" Target="../diagrams/drawing22.xml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22.xml"/><Relationship Id="rId20" Type="http://schemas.openxmlformats.org/officeDocument/2006/relationships/diagramQuickStyle" Target="../diagrams/quickStyle23.xml"/><Relationship Id="rId29" Type="http://schemas.openxmlformats.org/officeDocument/2006/relationships/hyperlink" Target="https://mechanicalrock.github.io/2020/09/15/sharing-data-in-a-cloud-native-data-lake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24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diagramQuickStyle" Target="../diagrams/quickStyle20.xml"/><Relationship Id="rId15" Type="http://schemas.openxmlformats.org/officeDocument/2006/relationships/diagramQuickStyle" Target="../diagrams/quickStyle22.xml"/><Relationship Id="rId23" Type="http://schemas.openxmlformats.org/officeDocument/2006/relationships/image" Target="../media/image18.png"/><Relationship Id="rId28" Type="http://schemas.openxmlformats.org/officeDocument/2006/relationships/image" Target="../media/image20.jpg"/><Relationship Id="rId10" Type="http://schemas.openxmlformats.org/officeDocument/2006/relationships/diagramQuickStyle" Target="../diagrams/quickStyle21.xml"/><Relationship Id="rId19" Type="http://schemas.openxmlformats.org/officeDocument/2006/relationships/diagramLayout" Target="../diagrams/layout23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diagramLayout" Target="../diagrams/layout22.xml"/><Relationship Id="rId22" Type="http://schemas.microsoft.com/office/2007/relationships/diagramDrawing" Target="../diagrams/drawing23.xml"/><Relationship Id="rId27" Type="http://schemas.openxmlformats.org/officeDocument/2006/relationships/hyperlink" Target="http://stackoverflow.com/questions/33377425/er-vs-database-schema-diagram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diagramColors" Target="../diagrams/colors2.xml"/><Relationship Id="rId5" Type="http://schemas.openxmlformats.org/officeDocument/2006/relationships/hyperlink" Target="http://www.finsmes.com/2016/12/databricks-raises-60m-in-series-c-funding.html" TargetMode="External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9.png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hyperlink" Target="https://en.wikipedia.org/wiki/File:Yes_Check_Circle.svg" TargetMode="Externa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hyperlink" Target="https://en.wikipedia.org/wiki/File:Yes_Check_Circle.svg" TargetMode="Externa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DS-2002</a:t>
            </a:r>
            <a:r>
              <a:rPr lang="en-US" sz="5400" dirty="0"/>
              <a:t>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04" y="4750893"/>
            <a:ext cx="4343400" cy="426749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sz="2000" dirty="0"/>
              <a:t>Overview of Data Warehouse Systems and ETL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B247-8B9D-47ED-B8AE-74192A3F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714146" cy="568264"/>
          </a:xfrm>
        </p:spPr>
        <p:txBody>
          <a:bodyPr>
            <a:normAutofit fontScale="90000"/>
          </a:bodyPr>
          <a:lstStyle/>
          <a:p>
            <a:r>
              <a:rPr lang="en-US" spc="-100" dirty="0"/>
              <a:t>Identifying Dimensions: </a:t>
            </a:r>
            <a:r>
              <a:rPr lang="en-US" spc="-100" dirty="0">
                <a:solidFill>
                  <a:srgbClr val="F67132"/>
                </a:solidFill>
              </a:rPr>
              <a:t>Data Warehouse Bus Matrix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06DDFA-D31F-4EB4-82E0-E0BAFD776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604459"/>
              </p:ext>
            </p:extLst>
          </p:nvPr>
        </p:nvGraphicFramePr>
        <p:xfrm>
          <a:off x="622299" y="2458275"/>
          <a:ext cx="11098784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55B82A-E2B5-47D5-93DA-B141C67CAABA}"/>
              </a:ext>
            </a:extLst>
          </p:cNvPr>
          <p:cNvGraphicFramePr>
            <a:graphicFrameLocks/>
          </p:cNvGraphicFramePr>
          <p:nvPr/>
        </p:nvGraphicFramePr>
        <p:xfrm>
          <a:off x="3009900" y="1721674"/>
          <a:ext cx="8477250" cy="414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B51CA4E-5E23-4DED-BF94-086DA36B6F06}"/>
              </a:ext>
            </a:extLst>
          </p:cNvPr>
          <p:cNvSpPr/>
          <p:nvPr/>
        </p:nvSpPr>
        <p:spPr bwMode="auto">
          <a:xfrm>
            <a:off x="533400" y="1454974"/>
            <a:ext cx="11252200" cy="4362450"/>
          </a:xfrm>
          <a:prstGeom prst="rect">
            <a:avLst/>
          </a:prstGeom>
          <a:noFill/>
          <a:ln>
            <a:solidFill>
              <a:srgbClr val="24323E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339917-187E-406D-A02C-F4B80F6328CE}"/>
              </a:ext>
            </a:extLst>
          </p:cNvPr>
          <p:cNvSpPr txBox="1">
            <a:spLocks/>
          </p:cNvSpPr>
          <p:nvPr/>
        </p:nvSpPr>
        <p:spPr>
          <a:xfrm>
            <a:off x="8451850" y="5879958"/>
            <a:ext cx="3333750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The Data Warehouse Toolkit</a:t>
            </a:r>
            <a:r>
              <a:rPr kumimoji="0" lang="en-US" sz="1200" b="0" i="1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, by Ralph Kimball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9775D4-4912-4AA9-BF61-104BAD410550}"/>
              </a:ext>
            </a:extLst>
          </p:cNvPr>
          <p:cNvGrpSpPr/>
          <p:nvPr/>
        </p:nvGrpSpPr>
        <p:grpSpPr>
          <a:xfrm>
            <a:off x="3338854" y="2501633"/>
            <a:ext cx="384320" cy="3108731"/>
            <a:chOff x="3338854" y="2678609"/>
            <a:chExt cx="384320" cy="3108731"/>
          </a:xfrm>
        </p:grpSpPr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ABC0E196-D5C8-414F-98C8-591C1538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2678609"/>
              <a:ext cx="384320" cy="384320"/>
            </a:xfrm>
            <a:prstGeom prst="rect">
              <a:avLst/>
            </a:prstGeom>
          </p:spPr>
        </p:pic>
        <p:pic>
          <p:nvPicPr>
            <p:cNvPr id="11" name="Picture 10" descr="A close up of a sign&#10;&#10;Description automatically generated">
              <a:extLst>
                <a:ext uri="{FF2B5EF4-FFF2-40B4-BE49-F238E27FC236}">
                  <a16:creationId xmlns:a16="http://schemas.microsoft.com/office/drawing/2014/main" id="{C58FFB76-F6F9-481B-9520-6B3FEC4B4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236840"/>
              <a:ext cx="384320" cy="384320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671D97B0-5263-40C8-8690-0E8CF59E9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779765"/>
              <a:ext cx="384320" cy="384320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F99CF3CC-AA20-425A-A72C-5EDC46FC7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4320850"/>
              <a:ext cx="384320" cy="384320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6A53520C-FAB9-434C-B8F5-EEC653E54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4861935"/>
              <a:ext cx="384320" cy="384320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557D406D-5ABC-4371-A76E-28E20D114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5403020"/>
              <a:ext cx="384320" cy="38432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A61EB-B5C6-40C6-A806-C3E4D2138016}"/>
              </a:ext>
            </a:extLst>
          </p:cNvPr>
          <p:cNvGrpSpPr/>
          <p:nvPr/>
        </p:nvGrpSpPr>
        <p:grpSpPr>
          <a:xfrm>
            <a:off x="4421285" y="2501633"/>
            <a:ext cx="384320" cy="3108731"/>
            <a:chOff x="3338854" y="2678609"/>
            <a:chExt cx="384320" cy="3108731"/>
          </a:xfrm>
        </p:grpSpPr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B765130B-D6A4-4D37-ACCD-CF5EA5BB7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2678609"/>
              <a:ext cx="384320" cy="384320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EFC5615D-ADDE-43D8-A845-E60A5C925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236840"/>
              <a:ext cx="384320" cy="384320"/>
            </a:xfrm>
            <a:prstGeom prst="rect">
              <a:avLst/>
            </a:prstGeom>
          </p:spPr>
        </p:pic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998FABEF-4A9B-4CD8-9277-16FB07DDE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779765"/>
              <a:ext cx="384320" cy="384320"/>
            </a:xfrm>
            <a:prstGeom prst="rect">
              <a:avLst/>
            </a:prstGeom>
          </p:spPr>
        </p:pic>
        <p:pic>
          <p:nvPicPr>
            <p:cNvPr id="20" name="Picture 19" descr="A close up of a sign&#10;&#10;Description automatically generated">
              <a:extLst>
                <a:ext uri="{FF2B5EF4-FFF2-40B4-BE49-F238E27FC236}">
                  <a16:creationId xmlns:a16="http://schemas.microsoft.com/office/drawing/2014/main" id="{675C73F3-E947-4419-9FBC-902C5EC9A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4320850"/>
              <a:ext cx="384320" cy="384320"/>
            </a:xfrm>
            <a:prstGeom prst="rect">
              <a:avLst/>
            </a:prstGeom>
          </p:spPr>
        </p:pic>
        <p:pic>
          <p:nvPicPr>
            <p:cNvPr id="21" name="Picture 20" descr="A close up of a sign&#10;&#10;Description automatically generated">
              <a:extLst>
                <a:ext uri="{FF2B5EF4-FFF2-40B4-BE49-F238E27FC236}">
                  <a16:creationId xmlns:a16="http://schemas.microsoft.com/office/drawing/2014/main" id="{A34E3154-877A-4AD8-8235-CEFBECA7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4861935"/>
              <a:ext cx="384320" cy="384320"/>
            </a:xfrm>
            <a:prstGeom prst="rect">
              <a:avLst/>
            </a:prstGeom>
          </p:spPr>
        </p:pic>
        <p:pic>
          <p:nvPicPr>
            <p:cNvPr id="22" name="Picture 21" descr="A close up of a sign&#10;&#10;Description automatically generated">
              <a:extLst>
                <a:ext uri="{FF2B5EF4-FFF2-40B4-BE49-F238E27FC236}">
                  <a16:creationId xmlns:a16="http://schemas.microsoft.com/office/drawing/2014/main" id="{48A827E7-BA10-44DB-998C-F1AA010C8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5403020"/>
              <a:ext cx="384320" cy="384320"/>
            </a:xfrm>
            <a:prstGeom prst="rect">
              <a:avLst/>
            </a:prstGeom>
          </p:spPr>
        </p:pic>
      </p:grpSp>
      <p:pic>
        <p:nvPicPr>
          <p:cNvPr id="23" name="Picture 22" descr="A close up of a sign&#10;&#10;Description automatically generated">
            <a:extLst>
              <a:ext uri="{FF2B5EF4-FFF2-40B4-BE49-F238E27FC236}">
                <a16:creationId xmlns:a16="http://schemas.microsoft.com/office/drawing/2014/main" id="{AE3B0269-DEB6-4717-AF55-3F4E30AD09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2501633"/>
            <a:ext cx="384320" cy="384320"/>
          </a:xfrm>
          <a:prstGeom prst="rect">
            <a:avLst/>
          </a:prstGeom>
        </p:spPr>
      </p:pic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38F74C19-D68A-4C3E-8FE3-100AA80AF9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3059864"/>
            <a:ext cx="384320" cy="384320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ABC5409-3EB2-4D1A-92B3-08BEBF3DD3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3602789"/>
            <a:ext cx="384320" cy="38432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3648A57-373A-4929-B3E5-EC30BD98FD6B}"/>
              </a:ext>
            </a:extLst>
          </p:cNvPr>
          <p:cNvGrpSpPr/>
          <p:nvPr/>
        </p:nvGrpSpPr>
        <p:grpSpPr>
          <a:xfrm>
            <a:off x="7692017" y="4143874"/>
            <a:ext cx="384320" cy="1466490"/>
            <a:chOff x="5503716" y="4320850"/>
            <a:chExt cx="384320" cy="1466490"/>
          </a:xfrm>
        </p:grpSpPr>
        <p:pic>
          <p:nvPicPr>
            <p:cNvPr id="27" name="Picture 26" descr="A close up of a sign&#10;&#10;Description automatically generated">
              <a:extLst>
                <a:ext uri="{FF2B5EF4-FFF2-40B4-BE49-F238E27FC236}">
                  <a16:creationId xmlns:a16="http://schemas.microsoft.com/office/drawing/2014/main" id="{4E88821A-AB4D-4FA0-A909-F08A91168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503716" y="4320850"/>
              <a:ext cx="384320" cy="384320"/>
            </a:xfrm>
            <a:prstGeom prst="rect">
              <a:avLst/>
            </a:prstGeom>
          </p:spPr>
        </p:pic>
        <p:pic>
          <p:nvPicPr>
            <p:cNvPr id="28" name="Picture 27" descr="A close up of a sign&#10;&#10;Description automatically generated">
              <a:extLst>
                <a:ext uri="{FF2B5EF4-FFF2-40B4-BE49-F238E27FC236}">
                  <a16:creationId xmlns:a16="http://schemas.microsoft.com/office/drawing/2014/main" id="{A2103285-601B-438D-8215-E40502FE9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503716" y="4861935"/>
              <a:ext cx="384320" cy="384320"/>
            </a:xfrm>
            <a:prstGeom prst="rect">
              <a:avLst/>
            </a:prstGeom>
          </p:spPr>
        </p:pic>
        <p:pic>
          <p:nvPicPr>
            <p:cNvPr id="29" name="Picture 28" descr="A close up of a sign&#10;&#10;Description automatically generated">
              <a:extLst>
                <a:ext uri="{FF2B5EF4-FFF2-40B4-BE49-F238E27FC236}">
                  <a16:creationId xmlns:a16="http://schemas.microsoft.com/office/drawing/2014/main" id="{43946BBB-3548-4AF5-B72F-437340EA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503716" y="5403020"/>
              <a:ext cx="384320" cy="38432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465961-7D0C-4FBD-AE2A-F2C144C9F6D7}"/>
              </a:ext>
            </a:extLst>
          </p:cNvPr>
          <p:cNvGrpSpPr/>
          <p:nvPr/>
        </p:nvGrpSpPr>
        <p:grpSpPr>
          <a:xfrm>
            <a:off x="8781336" y="4143874"/>
            <a:ext cx="384320" cy="1466490"/>
            <a:chOff x="8781336" y="4320850"/>
            <a:chExt cx="384320" cy="1466490"/>
          </a:xfrm>
        </p:grpSpPr>
        <p:pic>
          <p:nvPicPr>
            <p:cNvPr id="31" name="Picture 30" descr="A close up of a sign&#10;&#10;Description automatically generated">
              <a:extLst>
                <a:ext uri="{FF2B5EF4-FFF2-40B4-BE49-F238E27FC236}">
                  <a16:creationId xmlns:a16="http://schemas.microsoft.com/office/drawing/2014/main" id="{8C7CCDE6-2AAB-477D-AB2A-3A15D102A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8781336" y="4320850"/>
              <a:ext cx="384320" cy="384320"/>
            </a:xfrm>
            <a:prstGeom prst="rect">
              <a:avLst/>
            </a:prstGeom>
          </p:spPr>
        </p:pic>
        <p:pic>
          <p:nvPicPr>
            <p:cNvPr id="32" name="Picture 31" descr="A close up of a sign&#10;&#10;Description automatically generated">
              <a:extLst>
                <a:ext uri="{FF2B5EF4-FFF2-40B4-BE49-F238E27FC236}">
                  <a16:creationId xmlns:a16="http://schemas.microsoft.com/office/drawing/2014/main" id="{CED5ED75-139D-451F-AD7C-E7C1A4B2D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8781336" y="4861935"/>
              <a:ext cx="384320" cy="384320"/>
            </a:xfrm>
            <a:prstGeom prst="rect">
              <a:avLst/>
            </a:prstGeom>
          </p:spPr>
        </p:pic>
        <p:pic>
          <p:nvPicPr>
            <p:cNvPr id="33" name="Picture 32" descr="A close up of a sign&#10;&#10;Description automatically generated">
              <a:extLst>
                <a:ext uri="{FF2B5EF4-FFF2-40B4-BE49-F238E27FC236}">
                  <a16:creationId xmlns:a16="http://schemas.microsoft.com/office/drawing/2014/main" id="{BF7C5C8E-8FD8-437C-8B57-A4A39294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8781336" y="5403020"/>
              <a:ext cx="384320" cy="384320"/>
            </a:xfrm>
            <a:prstGeom prst="rect">
              <a:avLst/>
            </a:prstGeom>
          </p:spPr>
        </p:pic>
      </p:grp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2682C220-F86C-4DE5-AE12-B52520FA59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586147" y="2501633"/>
            <a:ext cx="384320" cy="384320"/>
          </a:xfrm>
          <a:prstGeom prst="rect">
            <a:avLst/>
          </a:prstGeom>
        </p:spPr>
      </p:pic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BB4DCDCD-D35C-45F0-94F6-3D1D21A403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70655" y="5226044"/>
            <a:ext cx="384320" cy="384320"/>
          </a:xfrm>
          <a:prstGeom prst="rect">
            <a:avLst/>
          </a:prstGeom>
        </p:spPr>
      </p:pic>
      <p:pic>
        <p:nvPicPr>
          <p:cNvPr id="36" name="Picture 35" descr="A close up of a sign&#10;&#10;Description automatically generated">
            <a:extLst>
              <a:ext uri="{FF2B5EF4-FFF2-40B4-BE49-F238E27FC236}">
                <a16:creationId xmlns:a16="http://schemas.microsoft.com/office/drawing/2014/main" id="{E7469A19-7AC1-4B20-924F-4F4B5450DF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42929" y="5226044"/>
            <a:ext cx="384320" cy="384320"/>
          </a:xfrm>
          <a:prstGeom prst="rect">
            <a:avLst/>
          </a:prstGeom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F9DF1BE-5C9B-443C-9F27-6747290D7430}"/>
              </a:ext>
            </a:extLst>
          </p:cNvPr>
          <p:cNvSpPr txBox="1">
            <a:spLocks/>
          </p:cNvSpPr>
          <p:nvPr/>
        </p:nvSpPr>
        <p:spPr>
          <a:xfrm>
            <a:off x="426423" y="939739"/>
            <a:ext cx="11252200" cy="3693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Dimensions Across Multiple Business Processes Enforces a Unified View of the Truth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881D6BA-5CE4-4166-BDCB-A4B95D18569C}"/>
              </a:ext>
            </a:extLst>
          </p:cNvPr>
          <p:cNvSpPr txBox="1">
            <a:spLocks/>
          </p:cNvSpPr>
          <p:nvPr/>
        </p:nvSpPr>
        <p:spPr>
          <a:xfrm>
            <a:off x="3009900" y="1542327"/>
            <a:ext cx="8477250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</a:t>
            </a:r>
            <a:r>
              <a:rPr lang="en-US" sz="21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(Conformed) </a:t>
            </a:r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Dimensions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87DD96A2-3727-409C-B665-0B6F48C2FC64}"/>
              </a:ext>
            </a:extLst>
          </p:cNvPr>
          <p:cNvSpPr txBox="1">
            <a:spLocks/>
          </p:cNvSpPr>
          <p:nvPr/>
        </p:nvSpPr>
        <p:spPr>
          <a:xfrm>
            <a:off x="622298" y="2024927"/>
            <a:ext cx="2330451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"/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391317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5B8F-1B82-4676-8A04-7DC1B1F2D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A2B34-D697-4EC5-B85D-23017F615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Approach Populating a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203716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2554-1C5D-4E35-AB5C-64DC999D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657611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Processing: </a:t>
            </a:r>
            <a:r>
              <a:rPr lang="en-US" dirty="0">
                <a:solidFill>
                  <a:srgbClr val="F67132"/>
                </a:solidFill>
              </a:rPr>
              <a:t>Extract-Transform-Load (ETL)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ED94B9-49CF-4EC6-948D-DF74C682E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339379"/>
              </p:ext>
            </p:extLst>
          </p:nvPr>
        </p:nvGraphicFramePr>
        <p:xfrm>
          <a:off x="425801" y="1551008"/>
          <a:ext cx="11186095" cy="422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3DB66-5FFA-45A2-BA61-AB12233407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Frequently, Data Must Be Moved from Sources to a Database and/or Data Lake</a:t>
            </a:r>
          </a:p>
        </p:txBody>
      </p:sp>
      <p:pic>
        <p:nvPicPr>
          <p:cNvPr id="6" name="etl-extract-icon-300x300.png">
            <a:extLst>
              <a:ext uri="{FF2B5EF4-FFF2-40B4-BE49-F238E27FC236}">
                <a16:creationId xmlns:a16="http://schemas.microsoft.com/office/drawing/2014/main" id="{1693E744-3BA9-40CE-B5AE-2A51D1298B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203" y="1689158"/>
            <a:ext cx="1080612" cy="108061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etl-transform-icon-300x300.png">
            <a:extLst>
              <a:ext uri="{FF2B5EF4-FFF2-40B4-BE49-F238E27FC236}">
                <a16:creationId xmlns:a16="http://schemas.microsoft.com/office/drawing/2014/main" id="{77EF1378-FAC9-4055-85F6-1D0BB2C7A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203" y="3120965"/>
            <a:ext cx="1080612" cy="108061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etl-load-icon-300x300.png">
            <a:extLst>
              <a:ext uri="{FF2B5EF4-FFF2-40B4-BE49-F238E27FC236}">
                <a16:creationId xmlns:a16="http://schemas.microsoft.com/office/drawing/2014/main" id="{542E024A-3AD7-4255-82F6-B7BC9DEC8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203" y="4552772"/>
            <a:ext cx="1080612" cy="108061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894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CA08-239C-488B-83F6-2432D86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Processing: </a:t>
            </a:r>
            <a:r>
              <a:rPr lang="en-US" dirty="0">
                <a:solidFill>
                  <a:srgbClr val="F67132"/>
                </a:solidFill>
              </a:rPr>
              <a:t>Batch versus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39E5-180A-48F0-8FD2-6184BB4E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Motion: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At-Rest Data: </a:t>
            </a:r>
            <a:r>
              <a:rPr lang="en-US" dirty="0"/>
              <a:t>Data that has settled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In-Motion Data: </a:t>
            </a:r>
            <a:r>
              <a:rPr lang="en-US" dirty="0"/>
              <a:t>Data where new events arrive at some continuous interval</a:t>
            </a:r>
          </a:p>
          <a:p>
            <a:r>
              <a:rPr lang="en-US" dirty="0"/>
              <a:t>Datasets: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Bounded Datasets: </a:t>
            </a:r>
            <a:r>
              <a:rPr lang="en-US" dirty="0"/>
              <a:t>Data of a known &amp; finite size; having a start point and endpoint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Unbounded Datasets: </a:t>
            </a:r>
            <a:r>
              <a:rPr lang="en-US" dirty="0"/>
              <a:t>Data wherein events are continuously added to the dataset</a:t>
            </a:r>
          </a:p>
          <a:p>
            <a:r>
              <a:rPr lang="en-US" dirty="0"/>
              <a:t>Data Processing Engines: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Batch Processing Engines: </a:t>
            </a:r>
            <a:r>
              <a:rPr lang="en-US" dirty="0"/>
              <a:t>Only capable of processing data after it has settled</a:t>
            </a:r>
          </a:p>
          <a:p>
            <a:pPr lvl="1"/>
            <a:r>
              <a:rPr lang="en-US" dirty="0">
                <a:solidFill>
                  <a:srgbClr val="F67132"/>
                </a:solidFill>
              </a:rPr>
              <a:t>Streaming Processing Engines: </a:t>
            </a:r>
            <a:r>
              <a:rPr lang="en-US" dirty="0"/>
              <a:t>Capable of processing data in-motion as it’s arriving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5C41C-2F8D-4768-AAD0-20E817121F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4020-9AD6-4DDC-A1A1-2E6F674A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612312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Paradigms: </a:t>
            </a:r>
            <a:r>
              <a:rPr lang="en-US" dirty="0">
                <a:solidFill>
                  <a:srgbClr val="F67132"/>
                </a:solidFill>
              </a:rPr>
              <a:t>Latency Requirements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625A3A-9DCF-4864-8A15-264260982C69}"/>
              </a:ext>
            </a:extLst>
          </p:cNvPr>
          <p:cNvSpPr txBox="1">
            <a:spLocks/>
          </p:cNvSpPr>
          <p:nvPr/>
        </p:nvSpPr>
        <p:spPr>
          <a:xfrm>
            <a:off x="426423" y="1137244"/>
            <a:ext cx="6206197" cy="1664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None/>
            </a:pPr>
            <a:r>
              <a:rPr lang="en-US" sz="2600" b="1" dirty="0">
                <a:solidFill>
                  <a:schemeClr val="tx2"/>
                </a:solidFill>
              </a:rPr>
              <a:t>Latency &amp; Response:  </a:t>
            </a:r>
            <a:br>
              <a:rPr lang="en-US" sz="2600" b="1" dirty="0">
                <a:solidFill>
                  <a:schemeClr val="tx2"/>
                </a:solidFill>
              </a:rPr>
            </a:br>
            <a:r>
              <a:rPr lang="en-US" sz="2600" dirty="0">
                <a:solidFill>
                  <a:schemeClr val="tx2"/>
                </a:solidFill>
              </a:rPr>
              <a:t>The speed at which clients require </a:t>
            </a:r>
            <a:br>
              <a:rPr lang="en-US" sz="2600" dirty="0">
                <a:solidFill>
                  <a:schemeClr val="tx2"/>
                </a:solidFill>
              </a:rPr>
            </a:br>
            <a:r>
              <a:rPr lang="en-US" sz="2600" dirty="0">
                <a:solidFill>
                  <a:schemeClr val="tx2"/>
                </a:solidFill>
              </a:rPr>
              <a:t>new insights determines the frequency </a:t>
            </a:r>
            <a:br>
              <a:rPr lang="en-US" sz="2600" dirty="0">
                <a:solidFill>
                  <a:schemeClr val="tx2"/>
                </a:solidFill>
              </a:rPr>
            </a:br>
            <a:r>
              <a:rPr lang="en-US" sz="2600" dirty="0">
                <a:solidFill>
                  <a:schemeClr val="tx2"/>
                </a:solidFill>
              </a:rPr>
              <a:t>at which new data must be processed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CD0601-1351-44E9-8543-55D2704BB5F0}"/>
              </a:ext>
            </a:extLst>
          </p:cNvPr>
          <p:cNvGrpSpPr/>
          <p:nvPr/>
        </p:nvGrpSpPr>
        <p:grpSpPr>
          <a:xfrm>
            <a:off x="426423" y="3122426"/>
            <a:ext cx="11336039" cy="3153562"/>
            <a:chOff x="426423" y="1688895"/>
            <a:chExt cx="11336039" cy="3153562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3982EA59-5187-406D-A726-94D0C4920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12917228"/>
                </p:ext>
              </p:extLst>
            </p:nvPr>
          </p:nvGraphicFramePr>
          <p:xfrm>
            <a:off x="426423" y="1688895"/>
            <a:ext cx="11336039" cy="6013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2" name="Content Placeholder 3">
              <a:extLst>
                <a:ext uri="{FF2B5EF4-FFF2-40B4-BE49-F238E27FC236}">
                  <a16:creationId xmlns:a16="http://schemas.microsoft.com/office/drawing/2014/main" id="{7E663F0A-D812-4DE2-9D62-A5A4834A7B8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9294078"/>
                </p:ext>
              </p:extLst>
            </p:nvPr>
          </p:nvGraphicFramePr>
          <p:xfrm>
            <a:off x="426423" y="2086151"/>
            <a:ext cx="11336038" cy="27563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7205C21-41C7-4E45-BE19-91E0FFC31A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008862"/>
              </p:ext>
            </p:extLst>
          </p:nvPr>
        </p:nvGraphicFramePr>
        <p:xfrm>
          <a:off x="6767848" y="1137244"/>
          <a:ext cx="4994613" cy="1664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14706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3D35-CE0A-45B8-8A04-F85D7B08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574990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Processing Paradigms: </a:t>
            </a:r>
            <a:r>
              <a:rPr lang="en-US" dirty="0">
                <a:solidFill>
                  <a:srgbClr val="F67132"/>
                </a:solidFill>
              </a:rPr>
              <a:t>Lambda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92B3F-C5EE-44C2-9E8E-37C17E4DD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Data Flows Through One of Two Paths: </a:t>
            </a:r>
            <a:r>
              <a:rPr lang="en-US" dirty="0">
                <a:solidFill>
                  <a:srgbClr val="F67132"/>
                </a:solidFill>
              </a:rPr>
              <a:t>Hot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Cold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FDCBD1F-7FD0-4247-923A-0AB25A2E7D92}"/>
              </a:ext>
            </a:extLst>
          </p:cNvPr>
          <p:cNvSpPr/>
          <p:nvPr/>
        </p:nvSpPr>
        <p:spPr>
          <a:xfrm>
            <a:off x="3107652" y="3866364"/>
            <a:ext cx="8077563" cy="2041970"/>
          </a:xfrm>
          <a:prstGeom prst="roundRect">
            <a:avLst>
              <a:gd name="adj" fmla="val 871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Cold Path: </a:t>
            </a:r>
            <a:r>
              <a:rPr lang="en-US" sz="2200" dirty="0">
                <a:solidFill>
                  <a:schemeClr val="tx2"/>
                </a:solidFill>
              </a:rPr>
              <a:t>Accumulates Data in its Raw Form then Processes it Later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D30338-FE2E-41C7-8571-1B0B44C30DC4}"/>
              </a:ext>
            </a:extLst>
          </p:cNvPr>
          <p:cNvSpPr/>
          <p:nvPr/>
        </p:nvSpPr>
        <p:spPr>
          <a:xfrm>
            <a:off x="3107652" y="1492898"/>
            <a:ext cx="4050406" cy="2045122"/>
          </a:xfrm>
          <a:prstGeom prst="roundRect">
            <a:avLst>
              <a:gd name="adj" fmla="val 8710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200" b="1" dirty="0">
                <a:solidFill>
                  <a:srgbClr val="F67132"/>
                </a:solidFill>
              </a:rPr>
              <a:t>Hot Path</a:t>
            </a:r>
          </a:p>
        </p:txBody>
      </p:sp>
      <p:sp>
        <p:nvSpPr>
          <p:cNvPr id="29" name="Left Bracket 9">
            <a:extLst>
              <a:ext uri="{FF2B5EF4-FFF2-40B4-BE49-F238E27FC236}">
                <a16:creationId xmlns:a16="http://schemas.microsoft.com/office/drawing/2014/main" id="{BEB96465-CAFD-4DBE-87CC-53970227794D}"/>
              </a:ext>
            </a:extLst>
          </p:cNvPr>
          <p:cNvSpPr/>
          <p:nvPr/>
        </p:nvSpPr>
        <p:spPr>
          <a:xfrm>
            <a:off x="2784576" y="2569039"/>
            <a:ext cx="4808148" cy="2170487"/>
          </a:xfrm>
          <a:custGeom>
            <a:avLst/>
            <a:gdLst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4" fmla="*/ 4685252 w 4685252"/>
              <a:gd name="connsiteY4" fmla="*/ 2269770 h 2269770"/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685252 w 4975026"/>
              <a:gd name="connsiteY3" fmla="*/ 0 h 2269770"/>
              <a:gd name="connsiteX4" fmla="*/ 4685252 w 4975026"/>
              <a:gd name="connsiteY4" fmla="*/ 226977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975026 w 4975026"/>
              <a:gd name="connsiteY3" fmla="*/ 6440 h 226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026" h="2269770" stroke="0" extrusionOk="0">
                <a:moveTo>
                  <a:pt x="4685252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097659" y="0"/>
                  <a:pt x="4685252" y="0"/>
                </a:cubicBezTo>
                <a:lnTo>
                  <a:pt x="4685252" y="2269770"/>
                </a:lnTo>
                <a:close/>
              </a:path>
              <a:path w="4975026" h="2269770" fill="none">
                <a:moveTo>
                  <a:pt x="4685252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387433" y="6440"/>
                  <a:pt x="4975026" y="6440"/>
                </a:cubicBezTo>
              </a:path>
            </a:pathLst>
          </a:custGeom>
          <a:ln w="762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oogle Shape;1356;p182">
            <a:extLst>
              <a:ext uri="{FF2B5EF4-FFF2-40B4-BE49-F238E27FC236}">
                <a16:creationId xmlns:a16="http://schemas.microsoft.com/office/drawing/2014/main" id="{D8CDC2EA-4270-42C8-8ECF-C180A5072485}"/>
              </a:ext>
            </a:extLst>
          </p:cNvPr>
          <p:cNvGrpSpPr/>
          <p:nvPr/>
        </p:nvGrpSpPr>
        <p:grpSpPr>
          <a:xfrm>
            <a:off x="581656" y="3136087"/>
            <a:ext cx="1411537" cy="978973"/>
            <a:chOff x="710234" y="918777"/>
            <a:chExt cx="2781885" cy="207771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1" name="Google Shape;1357;p182">
              <a:extLst>
                <a:ext uri="{FF2B5EF4-FFF2-40B4-BE49-F238E27FC236}">
                  <a16:creationId xmlns:a16="http://schemas.microsoft.com/office/drawing/2014/main" id="{E59F62B8-EC4A-4A16-8136-F1C7ECC7B450}"/>
                </a:ext>
              </a:extLst>
            </p:cNvPr>
            <p:cNvGrpSpPr/>
            <p:nvPr/>
          </p:nvGrpSpPr>
          <p:grpSpPr>
            <a:xfrm>
              <a:off x="710234" y="918777"/>
              <a:ext cx="2781885" cy="2077715"/>
              <a:chOff x="9531457" y="2208508"/>
              <a:chExt cx="503700" cy="376200"/>
            </a:xfrm>
            <a:grpFill/>
          </p:grpSpPr>
          <p:sp>
            <p:nvSpPr>
              <p:cNvPr id="35" name="Google Shape;1358;p182">
                <a:extLst>
                  <a:ext uri="{FF2B5EF4-FFF2-40B4-BE49-F238E27FC236}">
                    <a16:creationId xmlns:a16="http://schemas.microsoft.com/office/drawing/2014/main" id="{85CDB723-BAD2-40FD-A9EF-4335634C5306}"/>
                  </a:ext>
                </a:extLst>
              </p:cNvPr>
              <p:cNvSpPr/>
              <p:nvPr/>
            </p:nvSpPr>
            <p:spPr>
              <a:xfrm>
                <a:off x="9531457" y="2208508"/>
                <a:ext cx="503700" cy="376200"/>
              </a:xfrm>
              <a:prstGeom prst="rect">
                <a:avLst/>
              </a:prstGeom>
              <a:grpFill/>
              <a:ln w="19050" cap="flat" cmpd="sng">
                <a:solidFill>
                  <a:srgbClr val="7A7A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33" tIns="146267" rIns="182833" bIns="146267" anchor="t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24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36" name="Google Shape;1359;p182">
                <a:extLst>
                  <a:ext uri="{FF2B5EF4-FFF2-40B4-BE49-F238E27FC236}">
                    <a16:creationId xmlns:a16="http://schemas.microsoft.com/office/drawing/2014/main" id="{DC9E11CB-84E3-4E52-AACB-2F9B99BFFD33}"/>
                  </a:ext>
                </a:extLst>
              </p:cNvPr>
              <p:cNvGrpSpPr/>
              <p:nvPr/>
            </p:nvGrpSpPr>
            <p:grpSpPr>
              <a:xfrm>
                <a:off x="9813858" y="2248606"/>
                <a:ext cx="187291" cy="46461"/>
                <a:chOff x="9747337" y="2248545"/>
                <a:chExt cx="249123" cy="61800"/>
              </a:xfrm>
              <a:grpFill/>
            </p:grpSpPr>
            <p:sp>
              <p:nvSpPr>
                <p:cNvPr id="37" name="Google Shape;1360;p182">
                  <a:extLst>
                    <a:ext uri="{FF2B5EF4-FFF2-40B4-BE49-F238E27FC236}">
                      <a16:creationId xmlns:a16="http://schemas.microsoft.com/office/drawing/2014/main" id="{8B38CE05-2AC6-40B6-99B1-BDEC15659512}"/>
                    </a:ext>
                  </a:extLst>
                </p:cNvPr>
                <p:cNvSpPr/>
                <p:nvPr/>
              </p:nvSpPr>
              <p:spPr>
                <a:xfrm>
                  <a:off x="9934660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38" name="Google Shape;1361;p182">
                  <a:extLst>
                    <a:ext uri="{FF2B5EF4-FFF2-40B4-BE49-F238E27FC236}">
                      <a16:creationId xmlns:a16="http://schemas.microsoft.com/office/drawing/2014/main" id="{CD5880E4-F545-401B-AFFF-C6E28346D8B8}"/>
                    </a:ext>
                  </a:extLst>
                </p:cNvPr>
                <p:cNvSpPr/>
                <p:nvPr/>
              </p:nvSpPr>
              <p:spPr>
                <a:xfrm>
                  <a:off x="9840998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39" name="Google Shape;1362;p182">
                  <a:extLst>
                    <a:ext uri="{FF2B5EF4-FFF2-40B4-BE49-F238E27FC236}">
                      <a16:creationId xmlns:a16="http://schemas.microsoft.com/office/drawing/2014/main" id="{F81880FA-86C6-4EEF-9425-D5D24443A124}"/>
                    </a:ext>
                  </a:extLst>
                </p:cNvPr>
                <p:cNvSpPr/>
                <p:nvPr/>
              </p:nvSpPr>
              <p:spPr>
                <a:xfrm>
                  <a:off x="9747337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32" name="Google Shape;1363;p182">
              <a:extLst>
                <a:ext uri="{FF2B5EF4-FFF2-40B4-BE49-F238E27FC236}">
                  <a16:creationId xmlns:a16="http://schemas.microsoft.com/office/drawing/2014/main" id="{F29011E0-F575-4D66-845F-91C4749DB2B9}"/>
                </a:ext>
              </a:extLst>
            </p:cNvPr>
            <p:cNvSpPr/>
            <p:nvPr/>
          </p:nvSpPr>
          <p:spPr>
            <a:xfrm>
              <a:off x="901700" y="16002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1364;p182">
              <a:extLst>
                <a:ext uri="{FF2B5EF4-FFF2-40B4-BE49-F238E27FC236}">
                  <a16:creationId xmlns:a16="http://schemas.microsoft.com/office/drawing/2014/main" id="{FA366C7F-8DB2-4922-826D-9AFA1631E707}"/>
                </a:ext>
              </a:extLst>
            </p:cNvPr>
            <p:cNvSpPr/>
            <p:nvPr/>
          </p:nvSpPr>
          <p:spPr>
            <a:xfrm>
              <a:off x="901700" y="20574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1365;p182">
              <a:extLst>
                <a:ext uri="{FF2B5EF4-FFF2-40B4-BE49-F238E27FC236}">
                  <a16:creationId xmlns:a16="http://schemas.microsoft.com/office/drawing/2014/main" id="{EF78FEBD-EC72-4C09-B06C-F81369D9ADB9}"/>
                </a:ext>
              </a:extLst>
            </p:cNvPr>
            <p:cNvSpPr/>
            <p:nvPr/>
          </p:nvSpPr>
          <p:spPr>
            <a:xfrm>
              <a:off x="901700" y="25019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7C5DE9ED-5A75-486B-AAB5-B03B34824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4054"/>
              </p:ext>
            </p:extLst>
          </p:nvPr>
        </p:nvGraphicFramePr>
        <p:xfrm>
          <a:off x="7283633" y="4038522"/>
          <a:ext cx="3380704" cy="137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8C528CF4-BA63-42C3-97E7-2E390D1C6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15811"/>
              </p:ext>
            </p:extLst>
          </p:nvPr>
        </p:nvGraphicFramePr>
        <p:xfrm>
          <a:off x="3276692" y="4038523"/>
          <a:ext cx="3380704" cy="137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1753092D-D9C1-46A7-B396-5CF290567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055309"/>
              </p:ext>
            </p:extLst>
          </p:nvPr>
        </p:nvGraphicFramePr>
        <p:xfrm>
          <a:off x="3276692" y="1654598"/>
          <a:ext cx="3380704" cy="137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510413-7521-479D-959C-9D1B7F62195B}"/>
              </a:ext>
            </a:extLst>
          </p:cNvPr>
          <p:cNvSpPr/>
          <p:nvPr/>
        </p:nvSpPr>
        <p:spPr>
          <a:xfrm>
            <a:off x="7592724" y="2126561"/>
            <a:ext cx="2691685" cy="887190"/>
          </a:xfrm>
          <a:prstGeom prst="roundRect">
            <a:avLst>
              <a:gd name="adj" fmla="val 8579"/>
            </a:avLst>
          </a:prstGeom>
          <a:solidFill>
            <a:srgbClr val="24323E"/>
          </a:solidFill>
          <a:ln w="28575">
            <a:solidFill>
              <a:srgbClr val="F6713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Analytics Client</a:t>
            </a:r>
          </a:p>
        </p:txBody>
      </p:sp>
      <p:sp>
        <p:nvSpPr>
          <p:cNvPr id="44" name="Left Bracket 9">
            <a:extLst>
              <a:ext uri="{FF2B5EF4-FFF2-40B4-BE49-F238E27FC236}">
                <a16:creationId xmlns:a16="http://schemas.microsoft.com/office/drawing/2014/main" id="{30EAB4C1-8960-45AD-9C4B-B5C22C420B9C}"/>
              </a:ext>
            </a:extLst>
          </p:cNvPr>
          <p:cNvSpPr/>
          <p:nvPr/>
        </p:nvSpPr>
        <p:spPr>
          <a:xfrm rot="10800000">
            <a:off x="10266614" y="2569311"/>
            <a:ext cx="631827" cy="2174027"/>
          </a:xfrm>
          <a:custGeom>
            <a:avLst/>
            <a:gdLst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4" fmla="*/ 4685252 w 4685252"/>
              <a:gd name="connsiteY4" fmla="*/ 2269770 h 2269770"/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685252 w 4975026"/>
              <a:gd name="connsiteY3" fmla="*/ 0 h 2269770"/>
              <a:gd name="connsiteX4" fmla="*/ 4685252 w 4975026"/>
              <a:gd name="connsiteY4" fmla="*/ 226977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975026 w 4975026"/>
              <a:gd name="connsiteY3" fmla="*/ 6440 h 2269770"/>
              <a:gd name="connsiteX0" fmla="*/ 4685252 w 5983844"/>
              <a:gd name="connsiteY0" fmla="*/ 2269770 h 2269770"/>
              <a:gd name="connsiteX1" fmla="*/ 0 w 5983844"/>
              <a:gd name="connsiteY1" fmla="*/ 2269747 h 2269770"/>
              <a:gd name="connsiteX2" fmla="*/ 0 w 5983844"/>
              <a:gd name="connsiteY2" fmla="*/ 23 h 2269770"/>
              <a:gd name="connsiteX3" fmla="*/ 4685252 w 5983844"/>
              <a:gd name="connsiteY3" fmla="*/ 0 h 2269770"/>
              <a:gd name="connsiteX4" fmla="*/ 4685252 w 5983844"/>
              <a:gd name="connsiteY4" fmla="*/ 2269770 h 2269770"/>
              <a:gd name="connsiteX0" fmla="*/ 5983844 w 5983844"/>
              <a:gd name="connsiteY0" fmla="*/ 2269770 h 2269770"/>
              <a:gd name="connsiteX1" fmla="*/ 0 w 5983844"/>
              <a:gd name="connsiteY1" fmla="*/ 2269747 h 2269770"/>
              <a:gd name="connsiteX2" fmla="*/ 0 w 5983844"/>
              <a:gd name="connsiteY2" fmla="*/ 23 h 2269770"/>
              <a:gd name="connsiteX3" fmla="*/ 4975026 w 5983844"/>
              <a:gd name="connsiteY3" fmla="*/ 6440 h 2269770"/>
              <a:gd name="connsiteX0" fmla="*/ 4685252 w 5983844"/>
              <a:gd name="connsiteY0" fmla="*/ 2269770 h 2269770"/>
              <a:gd name="connsiteX1" fmla="*/ 0 w 5983844"/>
              <a:gd name="connsiteY1" fmla="*/ 2269747 h 2269770"/>
              <a:gd name="connsiteX2" fmla="*/ 0 w 5983844"/>
              <a:gd name="connsiteY2" fmla="*/ 23 h 2269770"/>
              <a:gd name="connsiteX3" fmla="*/ 4685252 w 5983844"/>
              <a:gd name="connsiteY3" fmla="*/ 0 h 2269770"/>
              <a:gd name="connsiteX4" fmla="*/ 4685252 w 5983844"/>
              <a:gd name="connsiteY4" fmla="*/ 2269770 h 2269770"/>
              <a:gd name="connsiteX0" fmla="*/ 5983844 w 5983844"/>
              <a:gd name="connsiteY0" fmla="*/ 2269770 h 2269770"/>
              <a:gd name="connsiteX1" fmla="*/ 0 w 5983844"/>
              <a:gd name="connsiteY1" fmla="*/ 2269747 h 2269770"/>
              <a:gd name="connsiteX2" fmla="*/ 0 w 5983844"/>
              <a:gd name="connsiteY2" fmla="*/ 23 h 2269770"/>
              <a:gd name="connsiteX3" fmla="*/ 5340935 w 5983844"/>
              <a:gd name="connsiteY3" fmla="*/ 6440 h 226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3844" h="2269770" stroke="0" extrusionOk="0">
                <a:moveTo>
                  <a:pt x="4685252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097659" y="0"/>
                  <a:pt x="4685252" y="0"/>
                </a:cubicBezTo>
                <a:lnTo>
                  <a:pt x="4685252" y="2269770"/>
                </a:lnTo>
                <a:close/>
              </a:path>
              <a:path w="5983844" h="2269770" fill="none">
                <a:moveTo>
                  <a:pt x="5983844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753342" y="6440"/>
                  <a:pt x="5340935" y="6440"/>
                </a:cubicBezTo>
              </a:path>
            </a:pathLst>
          </a:custGeom>
          <a:ln w="76200">
            <a:solidFill>
              <a:schemeClr val="bg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BCCBC64-8FAC-4A61-8F7B-E2C728AE24A0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16200000" flipH="1">
            <a:off x="6464227" y="1528764"/>
            <a:ext cx="1012574" cy="4006941"/>
          </a:xfrm>
          <a:prstGeom prst="bentConnector3">
            <a:avLst>
              <a:gd name="adj1" fmla="val 67969"/>
            </a:avLst>
          </a:prstGeom>
          <a:ln w="76200">
            <a:solidFill>
              <a:srgbClr val="FFBBB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FA8886-3999-409A-8F58-6EE02F9ADE3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993193" y="3625574"/>
            <a:ext cx="791383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C04FD10-36B0-43CB-8BDB-7FEFC3297473}"/>
              </a:ext>
            </a:extLst>
          </p:cNvPr>
          <p:cNvSpPr txBox="1"/>
          <p:nvPr/>
        </p:nvSpPr>
        <p:spPr>
          <a:xfrm>
            <a:off x="493025" y="2349746"/>
            <a:ext cx="160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Unified Log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(Event Data)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02B980-EEC1-4FA9-B1ED-480CE7A86093}"/>
              </a:ext>
            </a:extLst>
          </p:cNvPr>
          <p:cNvSpPr txBox="1"/>
          <p:nvPr/>
        </p:nvSpPr>
        <p:spPr>
          <a:xfrm>
            <a:off x="9000919" y="3025476"/>
            <a:ext cx="155632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0" dirty="0">
                <a:solidFill>
                  <a:srgbClr val="F67132"/>
                </a:solidFill>
              </a:rPr>
              <a:t>Incremental</a:t>
            </a:r>
            <a:br>
              <a:rPr lang="en-US" sz="2200" dirty="0">
                <a:solidFill>
                  <a:srgbClr val="F67132"/>
                </a:solidFill>
              </a:rPr>
            </a:br>
            <a:r>
              <a:rPr lang="en-US" sz="2200" dirty="0">
                <a:solidFill>
                  <a:srgbClr val="F67132"/>
                </a:solidFill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280340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60EA-43B0-4130-B98F-969E55B5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Processing Paradigms: </a:t>
            </a:r>
            <a:r>
              <a:rPr lang="en-US" dirty="0">
                <a:solidFill>
                  <a:srgbClr val="F67132"/>
                </a:solidFill>
              </a:rPr>
              <a:t>Kappa Architecture</a:t>
            </a:r>
            <a:endParaRPr lang="en-US" dirty="0"/>
          </a:p>
        </p:txBody>
      </p:sp>
      <p:sp>
        <p:nvSpPr>
          <p:cNvPr id="3" name="Left Bracket 9">
            <a:extLst>
              <a:ext uri="{FF2B5EF4-FFF2-40B4-BE49-F238E27FC236}">
                <a16:creationId xmlns:a16="http://schemas.microsoft.com/office/drawing/2014/main" id="{48A08F90-852D-4025-A659-C67B7FB7B1AA}"/>
              </a:ext>
            </a:extLst>
          </p:cNvPr>
          <p:cNvSpPr/>
          <p:nvPr/>
        </p:nvSpPr>
        <p:spPr>
          <a:xfrm>
            <a:off x="4225874" y="2567733"/>
            <a:ext cx="4223284" cy="2276210"/>
          </a:xfrm>
          <a:custGeom>
            <a:avLst/>
            <a:gdLst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4" fmla="*/ 4685252 w 4685252"/>
              <a:gd name="connsiteY4" fmla="*/ 2269770 h 2269770"/>
              <a:gd name="connsiteX0" fmla="*/ 4685252 w 4685252"/>
              <a:gd name="connsiteY0" fmla="*/ 2269770 h 2269770"/>
              <a:gd name="connsiteX1" fmla="*/ 0 w 4685252"/>
              <a:gd name="connsiteY1" fmla="*/ 2269747 h 2269770"/>
              <a:gd name="connsiteX2" fmla="*/ 0 w 4685252"/>
              <a:gd name="connsiteY2" fmla="*/ 23 h 2269770"/>
              <a:gd name="connsiteX3" fmla="*/ 4685252 w 4685252"/>
              <a:gd name="connsiteY3" fmla="*/ 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685252 w 4975026"/>
              <a:gd name="connsiteY3" fmla="*/ 0 h 2269770"/>
              <a:gd name="connsiteX4" fmla="*/ 4685252 w 4975026"/>
              <a:gd name="connsiteY4" fmla="*/ 2269770 h 2269770"/>
              <a:gd name="connsiteX0" fmla="*/ 4685252 w 4975026"/>
              <a:gd name="connsiteY0" fmla="*/ 2269770 h 2269770"/>
              <a:gd name="connsiteX1" fmla="*/ 0 w 4975026"/>
              <a:gd name="connsiteY1" fmla="*/ 2269747 h 2269770"/>
              <a:gd name="connsiteX2" fmla="*/ 0 w 4975026"/>
              <a:gd name="connsiteY2" fmla="*/ 23 h 2269770"/>
              <a:gd name="connsiteX3" fmla="*/ 4975026 w 4975026"/>
              <a:gd name="connsiteY3" fmla="*/ 6440 h 2269770"/>
              <a:gd name="connsiteX0" fmla="*/ 4685252 w 4975026"/>
              <a:gd name="connsiteY0" fmla="*/ 2269770 h 2276210"/>
              <a:gd name="connsiteX1" fmla="*/ 0 w 4975026"/>
              <a:gd name="connsiteY1" fmla="*/ 2269747 h 2276210"/>
              <a:gd name="connsiteX2" fmla="*/ 0 w 4975026"/>
              <a:gd name="connsiteY2" fmla="*/ 23 h 2276210"/>
              <a:gd name="connsiteX3" fmla="*/ 4685252 w 4975026"/>
              <a:gd name="connsiteY3" fmla="*/ 0 h 2276210"/>
              <a:gd name="connsiteX4" fmla="*/ 4685252 w 4975026"/>
              <a:gd name="connsiteY4" fmla="*/ 2269770 h 2276210"/>
              <a:gd name="connsiteX0" fmla="*/ 3832397 w 4975026"/>
              <a:gd name="connsiteY0" fmla="*/ 2276210 h 2276210"/>
              <a:gd name="connsiteX1" fmla="*/ 0 w 4975026"/>
              <a:gd name="connsiteY1" fmla="*/ 2269747 h 2276210"/>
              <a:gd name="connsiteX2" fmla="*/ 0 w 4975026"/>
              <a:gd name="connsiteY2" fmla="*/ 23 h 2276210"/>
              <a:gd name="connsiteX3" fmla="*/ 4975026 w 4975026"/>
              <a:gd name="connsiteY3" fmla="*/ 6440 h 227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026" h="2276210" stroke="0" extrusionOk="0">
                <a:moveTo>
                  <a:pt x="4685252" y="226977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097659" y="0"/>
                  <a:pt x="4685252" y="0"/>
                </a:cubicBezTo>
                <a:lnTo>
                  <a:pt x="4685252" y="2269770"/>
                </a:lnTo>
                <a:close/>
              </a:path>
              <a:path w="4975026" h="2276210" fill="none">
                <a:moveTo>
                  <a:pt x="3832397" y="2276210"/>
                </a:moveTo>
                <a:lnTo>
                  <a:pt x="0" y="2269747"/>
                </a:lnTo>
                <a:lnTo>
                  <a:pt x="0" y="23"/>
                </a:lnTo>
                <a:cubicBezTo>
                  <a:pt x="0" y="10"/>
                  <a:pt x="2387433" y="6440"/>
                  <a:pt x="4975026" y="6440"/>
                </a:cubicBezTo>
              </a:path>
            </a:pathLst>
          </a:custGeom>
          <a:ln w="762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oogle Shape;1356;p182">
            <a:extLst>
              <a:ext uri="{FF2B5EF4-FFF2-40B4-BE49-F238E27FC236}">
                <a16:creationId xmlns:a16="http://schemas.microsoft.com/office/drawing/2014/main" id="{F0A9E4F9-C6C1-4C20-8953-09BD745675BA}"/>
              </a:ext>
            </a:extLst>
          </p:cNvPr>
          <p:cNvGrpSpPr/>
          <p:nvPr/>
        </p:nvGrpSpPr>
        <p:grpSpPr>
          <a:xfrm>
            <a:off x="581656" y="3158801"/>
            <a:ext cx="1411537" cy="1054236"/>
            <a:chOff x="710234" y="918777"/>
            <a:chExt cx="2781885" cy="2077715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" name="Google Shape;1357;p182">
              <a:extLst>
                <a:ext uri="{FF2B5EF4-FFF2-40B4-BE49-F238E27FC236}">
                  <a16:creationId xmlns:a16="http://schemas.microsoft.com/office/drawing/2014/main" id="{BBD0DA47-5C7C-4526-8BCD-C36D33BC8D38}"/>
                </a:ext>
              </a:extLst>
            </p:cNvPr>
            <p:cNvGrpSpPr/>
            <p:nvPr/>
          </p:nvGrpSpPr>
          <p:grpSpPr>
            <a:xfrm>
              <a:off x="710234" y="918777"/>
              <a:ext cx="2781885" cy="2077715"/>
              <a:chOff x="9531457" y="2208508"/>
              <a:chExt cx="503700" cy="376200"/>
            </a:xfrm>
            <a:grpFill/>
          </p:grpSpPr>
          <p:sp>
            <p:nvSpPr>
              <p:cNvPr id="9" name="Google Shape;1358;p182">
                <a:extLst>
                  <a:ext uri="{FF2B5EF4-FFF2-40B4-BE49-F238E27FC236}">
                    <a16:creationId xmlns:a16="http://schemas.microsoft.com/office/drawing/2014/main" id="{392129E4-8220-4896-BC4D-F2395683EA68}"/>
                  </a:ext>
                </a:extLst>
              </p:cNvPr>
              <p:cNvSpPr/>
              <p:nvPr/>
            </p:nvSpPr>
            <p:spPr>
              <a:xfrm>
                <a:off x="9531457" y="2208508"/>
                <a:ext cx="503700" cy="376200"/>
              </a:xfrm>
              <a:prstGeom prst="rect">
                <a:avLst/>
              </a:prstGeom>
              <a:grpFill/>
              <a:ln w="19050" cap="flat" cmpd="sng">
                <a:solidFill>
                  <a:srgbClr val="7A7A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33" tIns="146267" rIns="182833" bIns="146267" anchor="t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24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0" name="Google Shape;1359;p182">
                <a:extLst>
                  <a:ext uri="{FF2B5EF4-FFF2-40B4-BE49-F238E27FC236}">
                    <a16:creationId xmlns:a16="http://schemas.microsoft.com/office/drawing/2014/main" id="{08F6ED93-08B2-46FE-AA10-8BCE314FEEEC}"/>
                  </a:ext>
                </a:extLst>
              </p:cNvPr>
              <p:cNvGrpSpPr/>
              <p:nvPr/>
            </p:nvGrpSpPr>
            <p:grpSpPr>
              <a:xfrm>
                <a:off x="9813858" y="2248606"/>
                <a:ext cx="187291" cy="46461"/>
                <a:chOff x="9747337" y="2248545"/>
                <a:chExt cx="249123" cy="61800"/>
              </a:xfrm>
              <a:grpFill/>
            </p:grpSpPr>
            <p:sp>
              <p:nvSpPr>
                <p:cNvPr id="11" name="Google Shape;1360;p182">
                  <a:extLst>
                    <a:ext uri="{FF2B5EF4-FFF2-40B4-BE49-F238E27FC236}">
                      <a16:creationId xmlns:a16="http://schemas.microsoft.com/office/drawing/2014/main" id="{9406625D-84B7-4957-9424-3FA268BA5C0B}"/>
                    </a:ext>
                  </a:extLst>
                </p:cNvPr>
                <p:cNvSpPr/>
                <p:nvPr/>
              </p:nvSpPr>
              <p:spPr>
                <a:xfrm>
                  <a:off x="9934660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2" name="Google Shape;1361;p182">
                  <a:extLst>
                    <a:ext uri="{FF2B5EF4-FFF2-40B4-BE49-F238E27FC236}">
                      <a16:creationId xmlns:a16="http://schemas.microsoft.com/office/drawing/2014/main" id="{1F1FF9C7-76E4-41A5-A860-F7AE53A1CB72}"/>
                    </a:ext>
                  </a:extLst>
                </p:cNvPr>
                <p:cNvSpPr/>
                <p:nvPr/>
              </p:nvSpPr>
              <p:spPr>
                <a:xfrm>
                  <a:off x="9840998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3" name="Google Shape;1362;p182">
                  <a:extLst>
                    <a:ext uri="{FF2B5EF4-FFF2-40B4-BE49-F238E27FC236}">
                      <a16:creationId xmlns:a16="http://schemas.microsoft.com/office/drawing/2014/main" id="{0DDFA07C-424E-41B9-B0BF-93A4D964866F}"/>
                    </a:ext>
                  </a:extLst>
                </p:cNvPr>
                <p:cNvSpPr/>
                <p:nvPr/>
              </p:nvSpPr>
              <p:spPr>
                <a:xfrm>
                  <a:off x="9747337" y="2248545"/>
                  <a:ext cx="61800" cy="61800"/>
                </a:xfrm>
                <a:prstGeom prst="ellipse">
                  <a:avLst/>
                </a:prstGeom>
                <a:grp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6" name="Google Shape;1363;p182">
              <a:extLst>
                <a:ext uri="{FF2B5EF4-FFF2-40B4-BE49-F238E27FC236}">
                  <a16:creationId xmlns:a16="http://schemas.microsoft.com/office/drawing/2014/main" id="{EF63A9F3-0D49-4A07-836B-932B77D3F3D1}"/>
                </a:ext>
              </a:extLst>
            </p:cNvPr>
            <p:cNvSpPr/>
            <p:nvPr/>
          </p:nvSpPr>
          <p:spPr>
            <a:xfrm>
              <a:off x="901700" y="16002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" name="Google Shape;1364;p182">
              <a:extLst>
                <a:ext uri="{FF2B5EF4-FFF2-40B4-BE49-F238E27FC236}">
                  <a16:creationId xmlns:a16="http://schemas.microsoft.com/office/drawing/2014/main" id="{6841524D-949B-4977-8DDC-5BA0CECB5624}"/>
                </a:ext>
              </a:extLst>
            </p:cNvPr>
            <p:cNvSpPr/>
            <p:nvPr/>
          </p:nvSpPr>
          <p:spPr>
            <a:xfrm>
              <a:off x="901700" y="20574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" name="Google Shape;1365;p182">
              <a:extLst>
                <a:ext uri="{FF2B5EF4-FFF2-40B4-BE49-F238E27FC236}">
                  <a16:creationId xmlns:a16="http://schemas.microsoft.com/office/drawing/2014/main" id="{4E5AF608-6B65-450C-82DF-733E45E60005}"/>
                </a:ext>
              </a:extLst>
            </p:cNvPr>
            <p:cNvSpPr/>
            <p:nvPr/>
          </p:nvSpPr>
          <p:spPr>
            <a:xfrm>
              <a:off x="901700" y="2501900"/>
              <a:ext cx="2412900" cy="266700"/>
            </a:xfrm>
            <a:prstGeom prst="rect">
              <a:avLst/>
            </a:prstGeom>
            <a:grp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0D446E8-F22F-4DD5-8241-20833C982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9959"/>
              </p:ext>
            </p:extLst>
          </p:nvPr>
        </p:nvGraphicFramePr>
        <p:xfrm>
          <a:off x="4467976" y="4239759"/>
          <a:ext cx="3380704" cy="147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2786442-A7B7-416D-AA7E-27FB50956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736261"/>
              </p:ext>
            </p:extLst>
          </p:nvPr>
        </p:nvGraphicFramePr>
        <p:xfrm>
          <a:off x="4467976" y="1600491"/>
          <a:ext cx="3380704" cy="147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2F146E-20B2-4FF0-8A20-80516231A6A6}"/>
              </a:ext>
            </a:extLst>
          </p:cNvPr>
          <p:cNvSpPr/>
          <p:nvPr/>
        </p:nvSpPr>
        <p:spPr>
          <a:xfrm>
            <a:off x="8468481" y="2039705"/>
            <a:ext cx="2691685" cy="955397"/>
          </a:xfrm>
          <a:prstGeom prst="roundRect">
            <a:avLst>
              <a:gd name="adj" fmla="val 8579"/>
            </a:avLst>
          </a:prstGeom>
          <a:solidFill>
            <a:srgbClr val="24323E"/>
          </a:solidFill>
          <a:ln w="28575">
            <a:solidFill>
              <a:srgbClr val="F6713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Analytics Client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B0CE19-0069-48ED-9494-5239F9BEBA8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93193" y="3685919"/>
            <a:ext cx="2232681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6DF15DE-7AB6-4E19-87A6-CE67925E34AC}"/>
              </a:ext>
            </a:extLst>
          </p:cNvPr>
          <p:cNvSpPr txBox="1"/>
          <p:nvPr/>
        </p:nvSpPr>
        <p:spPr>
          <a:xfrm>
            <a:off x="493025" y="2447721"/>
            <a:ext cx="160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/>
                </a:solidFill>
              </a:rPr>
              <a:t>Unified Log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(Event Data)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1F68EA-901B-4788-974A-55D80D37254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6158328" y="3077270"/>
            <a:ext cx="0" cy="1162489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DECCCA-5451-44FB-B700-5C5C85B4B422}"/>
              </a:ext>
            </a:extLst>
          </p:cNvPr>
          <p:cNvSpPr txBox="1"/>
          <p:nvPr/>
        </p:nvSpPr>
        <p:spPr>
          <a:xfrm>
            <a:off x="6229907" y="3479588"/>
            <a:ext cx="2959169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2200" dirty="0">
                <a:solidFill>
                  <a:schemeClr val="tx2"/>
                </a:solidFill>
              </a:rPr>
              <a:t>Recompute Log Events From Storage If Needed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08EF0E-73CE-42B1-8BC1-F20CA8FB16CD}"/>
              </a:ext>
            </a:extLst>
          </p:cNvPr>
          <p:cNvSpPr txBox="1"/>
          <p:nvPr/>
        </p:nvSpPr>
        <p:spPr>
          <a:xfrm>
            <a:off x="2131433" y="3705838"/>
            <a:ext cx="199449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200" dirty="0">
                <a:solidFill>
                  <a:schemeClr val="tx2"/>
                </a:solidFill>
              </a:rPr>
              <a:t>Mirror Events 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to Long-Term 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987D74-8B90-4437-B84F-455562F29190}"/>
              </a:ext>
            </a:extLst>
          </p:cNvPr>
          <p:cNvSpPr txBox="1">
            <a:spLocks/>
          </p:cNvSpPr>
          <p:nvPr/>
        </p:nvSpPr>
        <p:spPr>
          <a:xfrm>
            <a:off x="426424" y="939739"/>
            <a:ext cx="10268584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Flows Through One of Two Paths: </a:t>
            </a:r>
            <a:r>
              <a:rPr lang="en-US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</a:t>
            </a:r>
          </a:p>
        </p:txBody>
      </p:sp>
    </p:spTree>
    <p:extLst>
      <p:ext uri="{BB962C8B-B14F-4D97-AF65-F5344CB8AC3E}">
        <p14:creationId xmlns:p14="http://schemas.microsoft.com/office/powerpoint/2010/main" val="244010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0EF5F55D-AA8E-4A7F-A6F8-E4A78738F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270862"/>
              </p:ext>
            </p:extLst>
          </p:nvPr>
        </p:nvGraphicFramePr>
        <p:xfrm>
          <a:off x="961708" y="4047108"/>
          <a:ext cx="9534842" cy="119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C0D3075-613B-492B-A2B6-A8BFEBBA7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725089"/>
              </p:ext>
            </p:extLst>
          </p:nvPr>
        </p:nvGraphicFramePr>
        <p:xfrm>
          <a:off x="961708" y="4940851"/>
          <a:ext cx="9534842" cy="119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1E50C1-512D-428A-A390-72BA8C4B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Paradigms: </a:t>
            </a:r>
            <a:r>
              <a:rPr lang="en-US" dirty="0">
                <a:solidFill>
                  <a:srgbClr val="F67132"/>
                </a:solidFill>
              </a:rPr>
              <a:t>Data Storage and Retrieval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B31220-126C-45D4-ABB1-3612ED7B2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242050"/>
              </p:ext>
            </p:extLst>
          </p:nvPr>
        </p:nvGraphicFramePr>
        <p:xfrm>
          <a:off x="961708" y="1599183"/>
          <a:ext cx="9534842" cy="119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C351F-767C-4377-9F7D-BFF8A6B2F2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Schema on Write versus Schema on Read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889948C-0203-4241-BAFC-62CCCE41B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61932"/>
              </p:ext>
            </p:extLst>
          </p:nvPr>
        </p:nvGraphicFramePr>
        <p:xfrm>
          <a:off x="961708" y="2492926"/>
          <a:ext cx="9534842" cy="1198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5BF609-839E-4EB8-8AF1-3B3E017C3644}"/>
              </a:ext>
            </a:extLst>
          </p:cNvPr>
          <p:cNvSpPr txBox="1"/>
          <p:nvPr/>
        </p:nvSpPr>
        <p:spPr>
          <a:xfrm>
            <a:off x="425802" y="1400080"/>
            <a:ext cx="875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on Write: </a:t>
            </a:r>
            <a:r>
              <a:rPr lang="en-US" sz="2400" b="1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an organized structure (schema)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0CC5E-8741-4386-9670-D31F2BC92061}"/>
              </a:ext>
            </a:extLst>
          </p:cNvPr>
          <p:cNvSpPr txBox="1"/>
          <p:nvPr/>
        </p:nvSpPr>
        <p:spPr>
          <a:xfrm>
            <a:off x="460199" y="3828979"/>
            <a:ext cx="1120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on Read: </a:t>
            </a:r>
            <a:r>
              <a:rPr lang="en-US" sz="2400" b="1" dirty="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schema only when read, data stored in its original format</a:t>
            </a:r>
          </a:p>
        </p:txBody>
      </p:sp>
      <p:pic>
        <p:nvPicPr>
          <p:cNvPr id="13" name="Picture 12" descr="A picture containing cup, indoor, tableware&#10;&#10;Description automatically generated">
            <a:extLst>
              <a:ext uri="{FF2B5EF4-FFF2-40B4-BE49-F238E27FC236}">
                <a16:creationId xmlns:a16="http://schemas.microsoft.com/office/drawing/2014/main" id="{C5A30EC8-BA87-4651-B9EF-2DDD8C7A13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9795630" y="1683740"/>
            <a:ext cx="1568503" cy="1731558"/>
          </a:xfrm>
          <a:prstGeom prst="rect">
            <a:avLst/>
          </a:prstGeom>
        </p:spPr>
      </p:pic>
      <p:pic>
        <p:nvPicPr>
          <p:cNvPr id="15" name="Picture 1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FDDAAB4-BDD9-4AF0-97C2-D362F81BFE89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rcRect l="346" t="14199" r="59324" b="25514"/>
          <a:stretch/>
        </p:blipFill>
        <p:spPr>
          <a:xfrm>
            <a:off x="10606995" y="1600168"/>
            <a:ext cx="1013076" cy="997668"/>
          </a:xfrm>
          <a:prstGeom prst="rect">
            <a:avLst/>
          </a:prstGeom>
          <a:ln w="28575" cap="sq">
            <a:solidFill>
              <a:srgbClr val="24323E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picture containing blue&#10;&#10;Description automatically generated">
            <a:extLst>
              <a:ext uri="{FF2B5EF4-FFF2-40B4-BE49-F238E27FC236}">
                <a16:creationId xmlns:a16="http://schemas.microsoft.com/office/drawing/2014/main" id="{C0A335EF-C831-426A-94CD-FC2B0AE1D5C6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rcRect l="12753" t="-103" r="12180" b="103"/>
          <a:stretch/>
        </p:blipFill>
        <p:spPr>
          <a:xfrm>
            <a:off x="9855050" y="4243421"/>
            <a:ext cx="1509083" cy="1507736"/>
          </a:xfrm>
          <a:prstGeom prst="ellipse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6F88AA-0954-487D-933F-26B9FA2E5150}"/>
              </a:ext>
            </a:extLst>
          </p:cNvPr>
          <p:cNvSpPr txBox="1"/>
          <p:nvPr/>
        </p:nvSpPr>
        <p:spPr>
          <a:xfrm>
            <a:off x="10564084" y="5411107"/>
            <a:ext cx="1332416" cy="400110"/>
          </a:xfrm>
          <a:prstGeom prst="rect">
            <a:avLst/>
          </a:prstGeom>
          <a:ln w="19050">
            <a:solidFill>
              <a:srgbClr val="24323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9DBE84-5B3B-486E-B34B-57E3501F3D17}"/>
              </a:ext>
            </a:extLst>
          </p:cNvPr>
          <p:cNvSpPr txBox="1"/>
          <p:nvPr/>
        </p:nvSpPr>
        <p:spPr>
          <a:xfrm>
            <a:off x="10579881" y="2978717"/>
            <a:ext cx="1112805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24323E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en-US" sz="2400" b="1" dirty="0">
              <a:solidFill>
                <a:srgbClr val="2432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B5FA3AF-251B-4B03-80EF-FEF9A53AE236}"/>
              </a:ext>
            </a:extLst>
          </p:cNvPr>
          <p:cNvSpPr/>
          <p:nvPr/>
        </p:nvSpPr>
        <p:spPr>
          <a:xfrm>
            <a:off x="7007334" y="2968042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8B60DB9A-9F2E-47DE-9EED-4B31E97E5999}"/>
              </a:ext>
            </a:extLst>
          </p:cNvPr>
          <p:cNvSpPr/>
          <p:nvPr/>
        </p:nvSpPr>
        <p:spPr>
          <a:xfrm>
            <a:off x="7007334" y="5415161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D2309CA-AD9C-48EB-BB18-2E9E78B2BEDD}"/>
              </a:ext>
            </a:extLst>
          </p:cNvPr>
          <p:cNvSpPr/>
          <p:nvPr/>
        </p:nvSpPr>
        <p:spPr>
          <a:xfrm rot="10800000">
            <a:off x="7007334" y="2089789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74048A2-1DA2-4F12-B047-4F3C4DB5F0F3}"/>
              </a:ext>
            </a:extLst>
          </p:cNvPr>
          <p:cNvSpPr/>
          <p:nvPr/>
        </p:nvSpPr>
        <p:spPr>
          <a:xfrm rot="10800000">
            <a:off x="7007335" y="4533807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28D5567-EE6E-4F51-980E-6F5D024B54DD}"/>
              </a:ext>
            </a:extLst>
          </p:cNvPr>
          <p:cNvSpPr/>
          <p:nvPr/>
        </p:nvSpPr>
        <p:spPr>
          <a:xfrm rot="10800000">
            <a:off x="3819832" y="2089789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7C651C3-3A66-4C13-B4DB-046FC6114AB0}"/>
              </a:ext>
            </a:extLst>
          </p:cNvPr>
          <p:cNvSpPr/>
          <p:nvPr/>
        </p:nvSpPr>
        <p:spPr>
          <a:xfrm rot="10800000">
            <a:off x="3819832" y="4533807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7A959C3-7876-456C-9096-410C76046C17}"/>
              </a:ext>
            </a:extLst>
          </p:cNvPr>
          <p:cNvSpPr/>
          <p:nvPr/>
        </p:nvSpPr>
        <p:spPr>
          <a:xfrm>
            <a:off x="3761073" y="2968042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02508E17-C690-491E-AA5D-D1341B1705F6}"/>
              </a:ext>
            </a:extLst>
          </p:cNvPr>
          <p:cNvSpPr/>
          <p:nvPr/>
        </p:nvSpPr>
        <p:spPr>
          <a:xfrm>
            <a:off x="3761073" y="5415161"/>
            <a:ext cx="658760" cy="21391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5FFC-B3BE-47F7-8CB6-74A8AB82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ETL Processing: </a:t>
            </a:r>
            <a:r>
              <a:rPr lang="en-US" dirty="0">
                <a:solidFill>
                  <a:srgbClr val="F67132"/>
                </a:solidFill>
              </a:rPr>
              <a:t>Incremental Extraction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3F8A02-21E4-484A-825B-B42D66EF7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84244"/>
              </p:ext>
            </p:extLst>
          </p:nvPr>
        </p:nvGraphicFramePr>
        <p:xfrm>
          <a:off x="593754" y="1551008"/>
          <a:ext cx="10593650" cy="462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7DDB5-1BF9-4C06-9BFB-6F7E8C758C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Techniques for Minimizing Data Movement: </a:t>
            </a:r>
            <a:r>
              <a:rPr lang="en-US" dirty="0">
                <a:solidFill>
                  <a:srgbClr val="F67132"/>
                </a:solidFill>
              </a:rPr>
              <a:t>Extract Only the Changes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F826E2-F16A-4A0D-9952-3CD8E1679FB2}"/>
              </a:ext>
            </a:extLst>
          </p:cNvPr>
          <p:cNvSpPr/>
          <p:nvPr/>
        </p:nvSpPr>
        <p:spPr>
          <a:xfrm>
            <a:off x="639147" y="1636474"/>
            <a:ext cx="10781522" cy="886409"/>
          </a:xfrm>
          <a:prstGeom prst="rightArrow">
            <a:avLst>
              <a:gd name="adj1" fmla="val 58911"/>
              <a:gd name="adj2" fmla="val 50000"/>
            </a:avLst>
          </a:prstGeom>
          <a:solidFill>
            <a:srgbClr val="F67132"/>
          </a:solidFill>
          <a:ln w="28575">
            <a:solidFill>
              <a:srgbClr val="24323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Level of Difficulty to Implement and Maintain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CC307-6AEB-47F9-BDB5-DDB3B0538277}"/>
              </a:ext>
            </a:extLst>
          </p:cNvPr>
          <p:cNvSpPr txBox="1"/>
          <p:nvPr/>
        </p:nvSpPr>
        <p:spPr>
          <a:xfrm>
            <a:off x="541176" y="5221526"/>
            <a:ext cx="102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Easy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A8D43-79A5-467A-89A1-8D1D13638667}"/>
              </a:ext>
            </a:extLst>
          </p:cNvPr>
          <p:cNvSpPr txBox="1"/>
          <p:nvPr/>
        </p:nvSpPr>
        <p:spPr>
          <a:xfrm>
            <a:off x="9991522" y="5221526"/>
            <a:ext cx="111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Hard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1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7C5A-19B6-4D1A-8385-D013BF77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Integration Patterns: </a:t>
            </a:r>
            <a:r>
              <a:rPr lang="en-US" dirty="0">
                <a:solidFill>
                  <a:srgbClr val="F67132"/>
                </a:solidFill>
              </a:rPr>
              <a:t>Dimensional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DA2AE1-1387-4AE9-B500-DD0D251D2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613365"/>
              </p:ext>
            </p:extLst>
          </p:nvPr>
        </p:nvGraphicFramePr>
        <p:xfrm>
          <a:off x="551765" y="1462367"/>
          <a:ext cx="10607647" cy="359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C4C1-53B0-4117-BA48-3D6CE6A0BC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68167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Slowly Changing Dimension Update Strategies: </a:t>
            </a:r>
            <a:r>
              <a:rPr lang="en-US" dirty="0">
                <a:solidFill>
                  <a:srgbClr val="F67132"/>
                </a:solidFill>
              </a:rPr>
              <a:t>Handling Variable Rates of Change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B0692D0-7B52-488D-9FA0-7898286E453E}"/>
              </a:ext>
            </a:extLst>
          </p:cNvPr>
          <p:cNvSpPr/>
          <p:nvPr/>
        </p:nvSpPr>
        <p:spPr>
          <a:xfrm>
            <a:off x="6036906" y="5131841"/>
            <a:ext cx="5071188" cy="886409"/>
          </a:xfrm>
          <a:prstGeom prst="rightArrow">
            <a:avLst>
              <a:gd name="adj1" fmla="val 58911"/>
              <a:gd name="adj2" fmla="val 50000"/>
            </a:avLst>
          </a:prstGeom>
          <a:solidFill>
            <a:srgbClr val="F67132"/>
          </a:solidFill>
          <a:ln w="28575">
            <a:solidFill>
              <a:srgbClr val="243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More Difficult to Implement and Maintain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5EE3178-87E2-4245-8C2F-E5B95F7ED6E8}"/>
              </a:ext>
            </a:extLst>
          </p:cNvPr>
          <p:cNvSpPr/>
          <p:nvPr/>
        </p:nvSpPr>
        <p:spPr>
          <a:xfrm>
            <a:off x="517849" y="5131841"/>
            <a:ext cx="5248469" cy="886409"/>
          </a:xfrm>
          <a:prstGeom prst="leftArrow">
            <a:avLst>
              <a:gd name="adj1" fmla="val 59474"/>
              <a:gd name="adj2" fmla="val 50000"/>
            </a:avLst>
          </a:prstGeom>
          <a:solidFill>
            <a:srgbClr val="24323E"/>
          </a:solidFill>
          <a:ln w="28575"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Easier to Implement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832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ECF1-D833-492F-A11F-3BFF6BC3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Data Platform: </a:t>
            </a:r>
            <a:r>
              <a:rPr lang="en-US" dirty="0">
                <a:solidFill>
                  <a:srgbClr val="F67132"/>
                </a:solidFill>
              </a:rPr>
              <a:t>Solution Scenarios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7621E-173B-4E15-8A2B-4BC859734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178411"/>
              </p:ext>
            </p:extLst>
          </p:nvPr>
        </p:nvGraphicFramePr>
        <p:xfrm>
          <a:off x="463132" y="2011024"/>
          <a:ext cx="11153664" cy="398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180ABE4-D92E-4929-8B7B-7420D259420A}"/>
              </a:ext>
            </a:extLst>
          </p:cNvPr>
          <p:cNvGrpSpPr/>
          <p:nvPr/>
        </p:nvGrpSpPr>
        <p:grpSpPr>
          <a:xfrm>
            <a:off x="444778" y="1499439"/>
            <a:ext cx="11172019" cy="646331"/>
            <a:chOff x="444778" y="5256378"/>
            <a:chExt cx="11172019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71FBBF-8834-438A-A53C-4E9EF5A9D3DF}"/>
                </a:ext>
              </a:extLst>
            </p:cNvPr>
            <p:cNvSpPr txBox="1"/>
            <p:nvPr/>
          </p:nvSpPr>
          <p:spPr>
            <a:xfrm>
              <a:off x="444778" y="5256378"/>
              <a:ext cx="3067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200"/>
                </a:spcAft>
                <a:defRPr/>
              </a:pPr>
              <a:r>
                <a:rPr lang="en-US" sz="1800" dirty="0">
                  <a:solidFill>
                    <a:srgbClr val="353535"/>
                  </a:solidFill>
                </a:rPr>
                <a:t>“We want to integrate all our data</a:t>
              </a:r>
              <a:r>
                <a:rPr lang="en-US" dirty="0">
                  <a:solidFill>
                    <a:srgbClr val="353535"/>
                  </a:solidFill>
                </a:rPr>
                <a:t> </a:t>
              </a:r>
              <a:r>
                <a:rPr lang="en-US" sz="1800" dirty="0">
                  <a:solidFill>
                    <a:srgbClr val="353535"/>
                  </a:solidFill>
                </a:rPr>
                <a:t>into our data warehouse”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280883-A1DA-4B92-B069-8B6BF88559B7}"/>
                </a:ext>
              </a:extLst>
            </p:cNvPr>
            <p:cNvSpPr txBox="1"/>
            <p:nvPr/>
          </p:nvSpPr>
          <p:spPr>
            <a:xfrm>
              <a:off x="4503726" y="5256378"/>
              <a:ext cx="3067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200"/>
                </a:spcAft>
                <a:defRPr/>
              </a:pPr>
              <a:r>
                <a:rPr lang="en-US" sz="1800" dirty="0">
                  <a:solidFill>
                    <a:srgbClr val="353535"/>
                  </a:solidFill>
                </a:rPr>
                <a:t>“We’re trying to predict which of our customers will churn”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5718E8-D731-4C15-9A67-60BB0325387D}"/>
                </a:ext>
              </a:extLst>
            </p:cNvPr>
            <p:cNvSpPr txBox="1"/>
            <p:nvPr/>
          </p:nvSpPr>
          <p:spPr>
            <a:xfrm>
              <a:off x="8562675" y="5256378"/>
              <a:ext cx="305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200"/>
                </a:spcAft>
                <a:defRPr/>
              </a:pPr>
              <a:r>
                <a:rPr lang="en-US" sz="1800" dirty="0">
                  <a:solidFill>
                    <a:srgbClr val="353535"/>
                  </a:solidFill>
                </a:rPr>
                <a:t>“We’re trying to get insights from our devices in real-time”</a:t>
              </a:r>
            </a:p>
          </p:txBody>
        </p:sp>
      </p:grpSp>
      <p:pic>
        <p:nvPicPr>
          <p:cNvPr id="8" name="Picture 7" descr="A picture containing table, mug&#10;&#10;Description automatically generated">
            <a:extLst>
              <a:ext uri="{FF2B5EF4-FFF2-40B4-BE49-F238E27FC236}">
                <a16:creationId xmlns:a16="http://schemas.microsoft.com/office/drawing/2014/main" id="{2E4C729A-EF56-47D3-8A4A-B272AAB117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0" t="5858" r="39705" b="7011"/>
          <a:stretch/>
        </p:blipFill>
        <p:spPr>
          <a:xfrm>
            <a:off x="10770671" y="3047771"/>
            <a:ext cx="708995" cy="943276"/>
          </a:xfrm>
          <a:prstGeom prst="can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9E458FF-D247-4E17-875F-DC3CA6F087D2}"/>
              </a:ext>
            </a:extLst>
          </p:cNvPr>
          <p:cNvSpPr txBox="1">
            <a:spLocks/>
          </p:cNvSpPr>
          <p:nvPr/>
        </p:nvSpPr>
        <p:spPr>
          <a:xfrm>
            <a:off x="426423" y="939739"/>
            <a:ext cx="11153663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(Unstructured and/or Poly-Schematic) Data Integration and 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187263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B434-7237-4B5B-9564-24455BF5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Databricks: </a:t>
            </a:r>
            <a:r>
              <a:rPr lang="en-US" dirty="0">
                <a:solidFill>
                  <a:srgbClr val="F67132"/>
                </a:solidFill>
              </a:rPr>
              <a:t>Delta Lake at Scale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C2F78F-5104-40CE-A3EC-DFDDC42C5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40" y="1114412"/>
            <a:ext cx="7083953" cy="306103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7C0FD1-1737-4293-B925-7C0C8EE6619E}"/>
              </a:ext>
            </a:extLst>
          </p:cNvPr>
          <p:cNvSpPr txBox="1">
            <a:spLocks/>
          </p:cNvSpPr>
          <p:nvPr/>
        </p:nvSpPr>
        <p:spPr>
          <a:xfrm>
            <a:off x="553959" y="4296924"/>
            <a:ext cx="3001004" cy="1774588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ct val="105000"/>
              </a:lnSpc>
              <a:buSzTx/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ACID Transaction Guarantees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Atomic, Consistent, </a:t>
            </a:r>
            <a:br>
              <a:rPr lang="en-US" sz="1600" dirty="0"/>
            </a:br>
            <a:r>
              <a:rPr lang="en-US" sz="1600" dirty="0"/>
              <a:t>Isolated, Durable</a:t>
            </a:r>
          </a:p>
          <a:p>
            <a:pPr marL="0" indent="0" defTabSz="1219170">
              <a:lnSpc>
                <a:spcPct val="105000"/>
              </a:lnSpc>
              <a:spcBef>
                <a:spcPts val="600"/>
              </a:spcBef>
              <a:buSzTx/>
              <a:buFont typeface="Arial" panose="020B0604020202020204" pitchFamily="34" charset="0"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Versioned Parquet Files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Delta transaction log keeps </a:t>
            </a:r>
            <a:br>
              <a:rPr lang="en-US" sz="1600" dirty="0"/>
            </a:br>
            <a:r>
              <a:rPr lang="en-US" sz="1600" dirty="0"/>
              <a:t>track of all operations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BDBD66-5D8E-4DEB-9A2A-F873BF8A6FD3}"/>
              </a:ext>
            </a:extLst>
          </p:cNvPr>
          <p:cNvSpPr txBox="1">
            <a:spLocks/>
          </p:cNvSpPr>
          <p:nvPr/>
        </p:nvSpPr>
        <p:spPr>
          <a:xfrm>
            <a:off x="3962202" y="4296924"/>
            <a:ext cx="2601631" cy="1774588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170">
              <a:lnSpc>
                <a:spcPct val="105000"/>
              </a:lnSpc>
              <a:spcBef>
                <a:spcPts val="600"/>
              </a:spcBef>
              <a:buSzTx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Efficient </a:t>
            </a:r>
            <a:r>
              <a:rPr lang="en-US" sz="1800" b="1" dirty="0" err="1">
                <a:solidFill>
                  <a:sysClr val="windowText" lastClr="000000"/>
                </a:solidFill>
                <a:cs typeface="Calibri" panose="020F0502020204030204" pitchFamily="34" charset="0"/>
              </a:rPr>
              <a:t>Upserts</a:t>
            </a:r>
            <a:endParaRPr lang="en-US" sz="1800" b="1" dirty="0">
              <a:solidFill>
                <a:sysClr val="windowText" lastClr="000000"/>
              </a:solidFill>
              <a:cs typeface="Calibri" panose="020F0502020204030204" pitchFamily="34" charset="0"/>
            </a:endParaRP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MERGE, DELETE, UPDATE</a:t>
            </a:r>
          </a:p>
          <a:p>
            <a:pPr marL="0" lvl="0" indent="0" defTabSz="1219170">
              <a:lnSpc>
                <a:spcPct val="105000"/>
              </a:lnSpc>
              <a:spcBef>
                <a:spcPts val="600"/>
              </a:spcBef>
              <a:buSzTx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Time Travel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Audit history, pipeline debugging, data reproducibility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5041B6F-365F-4A80-AB5D-CFE68CAF564C}"/>
              </a:ext>
            </a:extLst>
          </p:cNvPr>
          <p:cNvSpPr txBox="1">
            <a:spLocks/>
          </p:cNvSpPr>
          <p:nvPr/>
        </p:nvSpPr>
        <p:spPr>
          <a:xfrm>
            <a:off x="6848669" y="4296924"/>
            <a:ext cx="4124131" cy="1806905"/>
          </a:xfrm>
          <a:prstGeom prst="rect">
            <a:avLst/>
          </a:prstGeom>
        </p:spPr>
        <p:txBody>
          <a:bodyPr vert="horz" wrap="square" lIns="91440" tIns="45720" rIns="91440" bIns="45720" numCol="1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170">
              <a:lnSpc>
                <a:spcPct val="105000"/>
              </a:lnSpc>
              <a:spcBef>
                <a:spcPts val="600"/>
              </a:spcBef>
              <a:buSzTx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Small file compaction with </a:t>
            </a:r>
            <a:b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</a:b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no interrupt to availability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OPTIMIZE and VACUUM</a:t>
            </a:r>
          </a:p>
          <a:p>
            <a:pPr marL="0" lvl="0" indent="0" defTabSz="1219170">
              <a:lnSpc>
                <a:spcPct val="105000"/>
              </a:lnSpc>
              <a:spcBef>
                <a:spcPts val="600"/>
              </a:spcBef>
              <a:buSzTx/>
              <a:buNone/>
              <a:defRPr/>
            </a:pPr>
            <a:r>
              <a:rPr lang="en-US" sz="1800" b="1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Z-Order partitioning with up to 100x perf</a:t>
            </a:r>
          </a:p>
          <a:p>
            <a:pPr marL="174625" lvl="1">
              <a:lnSpc>
                <a:spcPct val="105000"/>
              </a:lnSpc>
              <a:defRPr/>
            </a:pPr>
            <a:r>
              <a:rPr lang="en-US" sz="1600" dirty="0"/>
              <a:t>New multidimensional partitioning enables data skipping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C4741F-E144-4E33-A079-EAEDE239CA8F}"/>
              </a:ext>
            </a:extLst>
          </p:cNvPr>
          <p:cNvSpPr/>
          <p:nvPr/>
        </p:nvSpPr>
        <p:spPr>
          <a:xfrm>
            <a:off x="555170" y="1011600"/>
            <a:ext cx="10349119" cy="3205837"/>
          </a:xfrm>
          <a:prstGeom prst="rect">
            <a:avLst/>
          </a:prstGeom>
          <a:noFill/>
          <a:ln>
            <a:solidFill>
              <a:srgbClr val="F6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3792-B2D3-4834-8BD6-64B37A32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Engineering… </a:t>
            </a:r>
            <a:r>
              <a:rPr lang="en-US" dirty="0">
                <a:solidFill>
                  <a:srgbClr val="F67132"/>
                </a:solidFill>
              </a:rPr>
              <a:t>for Data Science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56D76-B151-47D7-B9E3-35603077EEB8}"/>
              </a:ext>
            </a:extLst>
          </p:cNvPr>
          <p:cNvSpPr/>
          <p:nvPr/>
        </p:nvSpPr>
        <p:spPr bwMode="auto">
          <a:xfrm>
            <a:off x="2310279" y="1373777"/>
            <a:ext cx="1927698" cy="4527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Ingest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24323E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49E52-4C4E-4860-B772-5973FB746EAE}"/>
              </a:ext>
            </a:extLst>
          </p:cNvPr>
          <p:cNvSpPr/>
          <p:nvPr/>
        </p:nvSpPr>
        <p:spPr bwMode="auto">
          <a:xfrm>
            <a:off x="4350915" y="1373777"/>
            <a:ext cx="1927698" cy="4527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Store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24323E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10894-5D66-4D89-9391-231A9689CA70}"/>
              </a:ext>
            </a:extLst>
          </p:cNvPr>
          <p:cNvSpPr/>
          <p:nvPr/>
        </p:nvSpPr>
        <p:spPr bwMode="auto">
          <a:xfrm>
            <a:off x="6390086" y="1373777"/>
            <a:ext cx="1927698" cy="4527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Prep &amp; 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A6172F-A0CA-44F8-8FA3-A1D9C71DE59F}"/>
              </a:ext>
            </a:extLst>
          </p:cNvPr>
          <p:cNvSpPr/>
          <p:nvPr/>
        </p:nvSpPr>
        <p:spPr bwMode="auto">
          <a:xfrm>
            <a:off x="8451115" y="1373777"/>
            <a:ext cx="2807208" cy="4527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05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Model &amp; Serve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E9301F3-3188-436D-B327-C569AB004160}"/>
              </a:ext>
            </a:extLst>
          </p:cNvPr>
          <p:cNvCxnSpPr>
            <a:cxnSpLocks/>
          </p:cNvCxnSpPr>
          <p:nvPr/>
        </p:nvCxnSpPr>
        <p:spPr>
          <a:xfrm>
            <a:off x="5314569" y="3491900"/>
            <a:ext cx="3902011" cy="1453545"/>
          </a:xfrm>
          <a:prstGeom prst="bentConnector3">
            <a:avLst>
              <a:gd name="adj1" fmla="val 301"/>
            </a:avLst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DB6EDB-8A84-42A4-B806-6E2EC949F298}"/>
              </a:ext>
            </a:extLst>
          </p:cNvPr>
          <p:cNvSpPr/>
          <p:nvPr/>
        </p:nvSpPr>
        <p:spPr>
          <a:xfrm>
            <a:off x="6888679" y="5020034"/>
            <a:ext cx="930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MS PGothic" panose="020B0600070205080204" pitchFamily="34" charset="-128"/>
                <a:cs typeface="Segoe UI Semibold" panose="020B0702040204020203" pitchFamily="34" charset="0"/>
              </a:rPr>
              <a:t>PolyBase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8B2AF2-653B-4FA6-933D-494789A30FAC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9619662" y="3728280"/>
            <a:ext cx="1341465" cy="718565"/>
          </a:xfrm>
          <a:prstGeom prst="bentConnector3">
            <a:avLst>
              <a:gd name="adj1" fmla="val 64182"/>
            </a:avLst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45C3E4-F695-4382-99EE-26388D486D63}"/>
              </a:ext>
            </a:extLst>
          </p:cNvPr>
          <p:cNvCxnSpPr>
            <a:cxnSpLocks/>
          </p:cNvCxnSpPr>
          <p:nvPr/>
        </p:nvCxnSpPr>
        <p:spPr>
          <a:xfrm>
            <a:off x="7942606" y="2857124"/>
            <a:ext cx="2297231" cy="0"/>
          </a:xfrm>
          <a:prstGeom prst="straightConnector1">
            <a:avLst/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0AAF5F-2669-47E6-9E69-8875FB8E29FC}"/>
              </a:ext>
            </a:extLst>
          </p:cNvPr>
          <p:cNvCxnSpPr>
            <a:cxnSpLocks/>
          </p:cNvCxnSpPr>
          <p:nvPr/>
        </p:nvCxnSpPr>
        <p:spPr>
          <a:xfrm>
            <a:off x="5812802" y="2857124"/>
            <a:ext cx="1038218" cy="0"/>
          </a:xfrm>
          <a:prstGeom prst="straightConnector1">
            <a:avLst/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25E6DA-B1E7-44FF-8267-B8660558A787}"/>
              </a:ext>
            </a:extLst>
          </p:cNvPr>
          <p:cNvGrpSpPr/>
          <p:nvPr/>
        </p:nvGrpSpPr>
        <p:grpSpPr>
          <a:xfrm>
            <a:off x="7942606" y="2932344"/>
            <a:ext cx="1628514" cy="1622716"/>
            <a:chOff x="7940427" y="3497454"/>
            <a:chExt cx="1628514" cy="1378775"/>
          </a:xfrm>
        </p:grpSpPr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1DC9D84-B7BF-4ED2-8823-65FE4AB40868}"/>
                </a:ext>
              </a:extLst>
            </p:cNvPr>
            <p:cNvCxnSpPr>
              <a:cxnSpLocks/>
            </p:cNvCxnSpPr>
            <p:nvPr/>
          </p:nvCxnSpPr>
          <p:spPr>
            <a:xfrm>
              <a:off x="7940427" y="3497454"/>
              <a:ext cx="1628514" cy="1378775"/>
            </a:xfrm>
            <a:prstGeom prst="bentConnector3">
              <a:avLst>
                <a:gd name="adj1" fmla="val 99910"/>
              </a:avLst>
            </a:prstGeom>
            <a:ln w="28575">
              <a:solidFill>
                <a:srgbClr val="F6713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EE8C27-D499-4218-850D-44BF4A4C72F8}"/>
                </a:ext>
              </a:extLst>
            </p:cNvPr>
            <p:cNvSpPr/>
            <p:nvPr/>
          </p:nvSpPr>
          <p:spPr>
            <a:xfrm>
              <a:off x="8579231" y="4241814"/>
              <a:ext cx="986635" cy="392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4323E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Optimized Connector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304EFAD-A46C-47BE-8148-E631CCAA50C9}"/>
              </a:ext>
            </a:extLst>
          </p:cNvPr>
          <p:cNvSpPr/>
          <p:nvPr/>
        </p:nvSpPr>
        <p:spPr>
          <a:xfrm>
            <a:off x="4471425" y="3139830"/>
            <a:ext cx="1686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MS PGothic" panose="020B0600070205080204" pitchFamily="34" charset="-128"/>
                <a:cs typeface="Segoe UI Semibold" panose="020B0702040204020203" pitchFamily="34" charset="0"/>
              </a:rPr>
              <a:t>Azure Data Lake Storage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C800472-D150-403F-AE3D-F434241BF136}"/>
              </a:ext>
            </a:extLst>
          </p:cNvPr>
          <p:cNvSpPr>
            <a:spLocks noEditPoints="1"/>
          </p:cNvSpPr>
          <p:nvPr/>
        </p:nvSpPr>
        <p:spPr bwMode="auto">
          <a:xfrm>
            <a:off x="4987798" y="2553807"/>
            <a:ext cx="653932" cy="514638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4702" tIns="37351" rIns="74702" bIns="3735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82DCC6-B006-434C-9D38-21A9F1779F4F}"/>
              </a:ext>
            </a:extLst>
          </p:cNvPr>
          <p:cNvGrpSpPr/>
          <p:nvPr/>
        </p:nvGrpSpPr>
        <p:grpSpPr>
          <a:xfrm>
            <a:off x="2037680" y="1787797"/>
            <a:ext cx="725123" cy="2965632"/>
            <a:chOff x="2035501" y="2168797"/>
            <a:chExt cx="725123" cy="2965632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76DB96B-55D2-4AFF-B5F7-D87DDC5F59A4}"/>
                </a:ext>
              </a:extLst>
            </p:cNvPr>
            <p:cNvSpPr/>
            <p:nvPr/>
          </p:nvSpPr>
          <p:spPr>
            <a:xfrm>
              <a:off x="2035501" y="2168797"/>
              <a:ext cx="87550" cy="2965632"/>
            </a:xfrm>
            <a:prstGeom prst="rightBracket">
              <a:avLst>
                <a:gd name="adj" fmla="val 0"/>
              </a:avLst>
            </a:prstGeom>
            <a:ln w="28575">
              <a:solidFill>
                <a:srgbClr val="F6713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FA4741-87C0-4968-A0BB-83F0A5C47A32}"/>
                </a:ext>
              </a:extLst>
            </p:cNvPr>
            <p:cNvCxnSpPr>
              <a:cxnSpLocks/>
            </p:cNvCxnSpPr>
            <p:nvPr/>
          </p:nvCxnSpPr>
          <p:spPr>
            <a:xfrm>
              <a:off x="2122157" y="3238124"/>
              <a:ext cx="638467" cy="0"/>
            </a:xfrm>
            <a:prstGeom prst="straightConnector1">
              <a:avLst/>
            </a:prstGeom>
            <a:ln w="28575">
              <a:solidFill>
                <a:srgbClr val="F67132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954353-24C9-4D38-92D0-572D47DDF2B2}"/>
              </a:ext>
            </a:extLst>
          </p:cNvPr>
          <p:cNvGrpSpPr/>
          <p:nvPr/>
        </p:nvGrpSpPr>
        <p:grpSpPr>
          <a:xfrm>
            <a:off x="8803197" y="4623988"/>
            <a:ext cx="1535846" cy="927439"/>
            <a:chOff x="8801018" y="5004988"/>
            <a:chExt cx="1535846" cy="9274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F75979-D195-458D-98E7-AFAB9F57FC54}"/>
                </a:ext>
              </a:extLst>
            </p:cNvPr>
            <p:cNvSpPr/>
            <p:nvPr/>
          </p:nvSpPr>
          <p:spPr>
            <a:xfrm>
              <a:off x="8801018" y="5655428"/>
              <a:ext cx="153584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  <a:buSzPct val="90000"/>
              </a:pPr>
              <a:r>
                <a:rPr lang="en-US" sz="1200" b="1" kern="0" dirty="0"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Synapse (DW)</a:t>
              </a:r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08F0BD85-13DA-498B-BBAB-2ACBEC7B6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6968" y="5004988"/>
              <a:ext cx="603947" cy="603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9A1CDB-4495-436E-809B-BEF6FE77CB8A}"/>
              </a:ext>
            </a:extLst>
          </p:cNvPr>
          <p:cNvGrpSpPr/>
          <p:nvPr/>
        </p:nvGrpSpPr>
        <p:grpSpPr>
          <a:xfrm>
            <a:off x="10039498" y="2675360"/>
            <a:ext cx="1220358" cy="741469"/>
            <a:chOff x="10037319" y="3240470"/>
            <a:chExt cx="1220358" cy="74146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97EB57-41EB-4EF6-B9E5-8866F8D9C62C}"/>
                </a:ext>
              </a:extLst>
            </p:cNvPr>
            <p:cNvSpPr/>
            <p:nvPr/>
          </p:nvSpPr>
          <p:spPr>
            <a:xfrm>
              <a:off x="10037319" y="3704940"/>
              <a:ext cx="122035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Power BI</a:t>
              </a:r>
            </a:p>
          </p:txBody>
        </p:sp>
        <p:sp>
          <p:nvSpPr>
            <p:cNvPr id="25" name="Freeform 485">
              <a:extLst>
                <a:ext uri="{FF2B5EF4-FFF2-40B4-BE49-F238E27FC236}">
                  <a16:creationId xmlns:a16="http://schemas.microsoft.com/office/drawing/2014/main" id="{96ED46A7-2895-4743-A56E-40059790A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36864" y="3240470"/>
              <a:ext cx="578635" cy="436869"/>
            </a:xfrm>
            <a:custGeom>
              <a:avLst/>
              <a:gdLst>
                <a:gd name="connsiteX0" fmla="*/ 1765758 w 7620000"/>
                <a:gd name="connsiteY0" fmla="*/ 3905250 h 5753101"/>
                <a:gd name="connsiteX1" fmla="*/ 2193023 w 7620000"/>
                <a:gd name="connsiteY1" fmla="*/ 4332515 h 5753101"/>
                <a:gd name="connsiteX2" fmla="*/ 2193022 w 7620000"/>
                <a:gd name="connsiteY2" fmla="*/ 5325836 h 5753101"/>
                <a:gd name="connsiteX3" fmla="*/ 1765757 w 7620000"/>
                <a:gd name="connsiteY3" fmla="*/ 5753101 h 5753101"/>
                <a:gd name="connsiteX4" fmla="*/ 1765758 w 7620000"/>
                <a:gd name="connsiteY4" fmla="*/ 5753100 h 5753101"/>
                <a:gd name="connsiteX5" fmla="*/ 1338493 w 7620000"/>
                <a:gd name="connsiteY5" fmla="*/ 5325835 h 5753101"/>
                <a:gd name="connsiteX6" fmla="*/ 1338493 w 7620000"/>
                <a:gd name="connsiteY6" fmla="*/ 4332515 h 5753101"/>
                <a:gd name="connsiteX7" fmla="*/ 1765758 w 7620000"/>
                <a:gd name="connsiteY7" fmla="*/ 3905250 h 5753101"/>
                <a:gd name="connsiteX8" fmla="*/ 4501698 w 7620000"/>
                <a:gd name="connsiteY8" fmla="*/ 2990850 h 5753101"/>
                <a:gd name="connsiteX9" fmla="*/ 4928963 w 7620000"/>
                <a:gd name="connsiteY9" fmla="*/ 3418115 h 5753101"/>
                <a:gd name="connsiteX10" fmla="*/ 4928962 w 7620000"/>
                <a:gd name="connsiteY10" fmla="*/ 5325836 h 5753101"/>
                <a:gd name="connsiteX11" fmla="*/ 4501697 w 7620000"/>
                <a:gd name="connsiteY11" fmla="*/ 5753101 h 5753101"/>
                <a:gd name="connsiteX12" fmla="*/ 4501698 w 7620000"/>
                <a:gd name="connsiteY12" fmla="*/ 5753100 h 5753101"/>
                <a:gd name="connsiteX13" fmla="*/ 4074433 w 7620000"/>
                <a:gd name="connsiteY13" fmla="*/ 5325835 h 5753101"/>
                <a:gd name="connsiteX14" fmla="*/ 4074433 w 7620000"/>
                <a:gd name="connsiteY14" fmla="*/ 3418115 h 5753101"/>
                <a:gd name="connsiteX15" fmla="*/ 4501698 w 7620000"/>
                <a:gd name="connsiteY15" fmla="*/ 2990850 h 5753101"/>
                <a:gd name="connsiteX16" fmla="*/ 3133728 w 7620000"/>
                <a:gd name="connsiteY16" fmla="*/ 2352675 h 5753101"/>
                <a:gd name="connsiteX17" fmla="*/ 3560993 w 7620000"/>
                <a:gd name="connsiteY17" fmla="*/ 2779940 h 5753101"/>
                <a:gd name="connsiteX18" fmla="*/ 3560992 w 7620000"/>
                <a:gd name="connsiteY18" fmla="*/ 5325836 h 5753101"/>
                <a:gd name="connsiteX19" fmla="*/ 3133727 w 7620000"/>
                <a:gd name="connsiteY19" fmla="*/ 5753101 h 5753101"/>
                <a:gd name="connsiteX20" fmla="*/ 3133728 w 7620000"/>
                <a:gd name="connsiteY20" fmla="*/ 5753100 h 5753101"/>
                <a:gd name="connsiteX21" fmla="*/ 2706463 w 7620000"/>
                <a:gd name="connsiteY21" fmla="*/ 5325835 h 5753101"/>
                <a:gd name="connsiteX22" fmla="*/ 2706463 w 7620000"/>
                <a:gd name="connsiteY22" fmla="*/ 2779940 h 5753101"/>
                <a:gd name="connsiteX23" fmla="*/ 3133728 w 7620000"/>
                <a:gd name="connsiteY23" fmla="*/ 2352675 h 5753101"/>
                <a:gd name="connsiteX24" fmla="*/ 5846990 w 7620000"/>
                <a:gd name="connsiteY24" fmla="*/ 1247321 h 5753101"/>
                <a:gd name="connsiteX25" fmla="*/ 6274255 w 7620000"/>
                <a:gd name="connsiteY25" fmla="*/ 1674586 h 5753101"/>
                <a:gd name="connsiteX26" fmla="*/ 6274254 w 7620000"/>
                <a:gd name="connsiteY26" fmla="*/ 5325836 h 5753101"/>
                <a:gd name="connsiteX27" fmla="*/ 5846989 w 7620000"/>
                <a:gd name="connsiteY27" fmla="*/ 5753101 h 5753101"/>
                <a:gd name="connsiteX28" fmla="*/ 5846990 w 7620000"/>
                <a:gd name="connsiteY28" fmla="*/ 5753100 h 5753101"/>
                <a:gd name="connsiteX29" fmla="*/ 5419725 w 7620000"/>
                <a:gd name="connsiteY29" fmla="*/ 5325835 h 5753101"/>
                <a:gd name="connsiteX30" fmla="*/ 5419725 w 7620000"/>
                <a:gd name="connsiteY30" fmla="*/ 1674586 h 5753101"/>
                <a:gd name="connsiteX31" fmla="*/ 5846990 w 7620000"/>
                <a:gd name="connsiteY31" fmla="*/ 1247321 h 5753101"/>
                <a:gd name="connsiteX32" fmla="*/ 946184 w 7620000"/>
                <a:gd name="connsiteY32" fmla="*/ 0 h 5753101"/>
                <a:gd name="connsiteX33" fmla="*/ 6673816 w 7620000"/>
                <a:gd name="connsiteY33" fmla="*/ 0 h 5753101"/>
                <a:gd name="connsiteX34" fmla="*/ 7620000 w 7620000"/>
                <a:gd name="connsiteY34" fmla="*/ 946185 h 5753101"/>
                <a:gd name="connsiteX35" fmla="*/ 7620000 w 7620000"/>
                <a:gd name="connsiteY35" fmla="*/ 3987766 h 5753101"/>
                <a:gd name="connsiteX36" fmla="*/ 6673816 w 7620000"/>
                <a:gd name="connsiteY36" fmla="*/ 4933950 h 5753101"/>
                <a:gd name="connsiteX37" fmla="*/ 6572250 w 7620000"/>
                <a:gd name="connsiteY37" fmla="*/ 4933950 h 5753101"/>
                <a:gd name="connsiteX38" fmla="*/ 6572250 w 7620000"/>
                <a:gd name="connsiteY38" fmla="*/ 4613702 h 5753101"/>
                <a:gd name="connsiteX39" fmla="*/ 6711353 w 7620000"/>
                <a:gd name="connsiteY39" fmla="*/ 4613702 h 5753101"/>
                <a:gd name="connsiteX40" fmla="*/ 7324725 w 7620000"/>
                <a:gd name="connsiteY40" fmla="*/ 4000330 h 5753101"/>
                <a:gd name="connsiteX41" fmla="*/ 7324725 w 7620000"/>
                <a:gd name="connsiteY41" fmla="*/ 918172 h 5753101"/>
                <a:gd name="connsiteX42" fmla="*/ 6711353 w 7620000"/>
                <a:gd name="connsiteY42" fmla="*/ 304800 h 5753101"/>
                <a:gd name="connsiteX43" fmla="*/ 937223 w 7620000"/>
                <a:gd name="connsiteY43" fmla="*/ 304800 h 5753101"/>
                <a:gd name="connsiteX44" fmla="*/ 323850 w 7620000"/>
                <a:gd name="connsiteY44" fmla="*/ 918172 h 5753101"/>
                <a:gd name="connsiteX45" fmla="*/ 323850 w 7620000"/>
                <a:gd name="connsiteY45" fmla="*/ 4000330 h 5753101"/>
                <a:gd name="connsiteX46" fmla="*/ 937223 w 7620000"/>
                <a:gd name="connsiteY46" fmla="*/ 4613702 h 5753101"/>
                <a:gd name="connsiteX47" fmla="*/ 1076325 w 7620000"/>
                <a:gd name="connsiteY47" fmla="*/ 4613702 h 5753101"/>
                <a:gd name="connsiteX48" fmla="*/ 1076325 w 7620000"/>
                <a:gd name="connsiteY48" fmla="*/ 4933950 h 5753101"/>
                <a:gd name="connsiteX49" fmla="*/ 946184 w 7620000"/>
                <a:gd name="connsiteY49" fmla="*/ 4933950 h 5753101"/>
                <a:gd name="connsiteX50" fmla="*/ 0 w 7620000"/>
                <a:gd name="connsiteY50" fmla="*/ 3987766 h 5753101"/>
                <a:gd name="connsiteX51" fmla="*/ 0 w 7620000"/>
                <a:gd name="connsiteY51" fmla="*/ 946185 h 5753101"/>
                <a:gd name="connsiteX52" fmla="*/ 946184 w 7620000"/>
                <a:gd name="connsiteY52" fmla="*/ 0 h 575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620000" h="5753101">
                  <a:moveTo>
                    <a:pt x="1765758" y="3905250"/>
                  </a:moveTo>
                  <a:cubicBezTo>
                    <a:pt x="2001730" y="3905250"/>
                    <a:pt x="2193023" y="4096543"/>
                    <a:pt x="2193023" y="4332515"/>
                  </a:cubicBezTo>
                  <a:cubicBezTo>
                    <a:pt x="2193023" y="4663622"/>
                    <a:pt x="2193022" y="4994729"/>
                    <a:pt x="2193022" y="5325836"/>
                  </a:cubicBezTo>
                  <a:cubicBezTo>
                    <a:pt x="2193022" y="5561808"/>
                    <a:pt x="2001729" y="5753101"/>
                    <a:pt x="1765757" y="5753101"/>
                  </a:cubicBezTo>
                  <a:lnTo>
                    <a:pt x="1765758" y="5753100"/>
                  </a:lnTo>
                  <a:cubicBezTo>
                    <a:pt x="1529786" y="5753100"/>
                    <a:pt x="1338493" y="5561807"/>
                    <a:pt x="1338493" y="5325835"/>
                  </a:cubicBezTo>
                  <a:lnTo>
                    <a:pt x="1338493" y="4332515"/>
                  </a:lnTo>
                  <a:cubicBezTo>
                    <a:pt x="1338493" y="4096543"/>
                    <a:pt x="1529786" y="3905250"/>
                    <a:pt x="1765758" y="3905250"/>
                  </a:cubicBezTo>
                  <a:close/>
                  <a:moveTo>
                    <a:pt x="4501698" y="2990850"/>
                  </a:moveTo>
                  <a:cubicBezTo>
                    <a:pt x="4737670" y="2990850"/>
                    <a:pt x="4928963" y="3182143"/>
                    <a:pt x="4928963" y="3418115"/>
                  </a:cubicBezTo>
                  <a:cubicBezTo>
                    <a:pt x="4928963" y="4054022"/>
                    <a:pt x="4928962" y="4689929"/>
                    <a:pt x="4928962" y="5325836"/>
                  </a:cubicBezTo>
                  <a:cubicBezTo>
                    <a:pt x="4928962" y="5561808"/>
                    <a:pt x="4737669" y="5753101"/>
                    <a:pt x="4501697" y="5753101"/>
                  </a:cubicBezTo>
                  <a:lnTo>
                    <a:pt x="4501698" y="5753100"/>
                  </a:lnTo>
                  <a:cubicBezTo>
                    <a:pt x="4265726" y="5753100"/>
                    <a:pt x="4074433" y="5561807"/>
                    <a:pt x="4074433" y="5325835"/>
                  </a:cubicBezTo>
                  <a:lnTo>
                    <a:pt x="4074433" y="3418115"/>
                  </a:lnTo>
                  <a:cubicBezTo>
                    <a:pt x="4074433" y="3182143"/>
                    <a:pt x="4265726" y="2990850"/>
                    <a:pt x="4501698" y="2990850"/>
                  </a:cubicBezTo>
                  <a:close/>
                  <a:moveTo>
                    <a:pt x="3133728" y="2352675"/>
                  </a:moveTo>
                  <a:cubicBezTo>
                    <a:pt x="3369700" y="2352675"/>
                    <a:pt x="3560993" y="2543968"/>
                    <a:pt x="3560993" y="2779940"/>
                  </a:cubicBezTo>
                  <a:cubicBezTo>
                    <a:pt x="3560993" y="3628572"/>
                    <a:pt x="3560992" y="4477204"/>
                    <a:pt x="3560992" y="5325836"/>
                  </a:cubicBezTo>
                  <a:cubicBezTo>
                    <a:pt x="3560992" y="5561808"/>
                    <a:pt x="3369699" y="5753101"/>
                    <a:pt x="3133727" y="5753101"/>
                  </a:cubicBezTo>
                  <a:lnTo>
                    <a:pt x="3133728" y="5753100"/>
                  </a:lnTo>
                  <a:cubicBezTo>
                    <a:pt x="2897756" y="5753100"/>
                    <a:pt x="2706463" y="5561807"/>
                    <a:pt x="2706463" y="5325835"/>
                  </a:cubicBezTo>
                  <a:lnTo>
                    <a:pt x="2706463" y="2779940"/>
                  </a:lnTo>
                  <a:cubicBezTo>
                    <a:pt x="2706463" y="2543968"/>
                    <a:pt x="2897756" y="2352675"/>
                    <a:pt x="3133728" y="2352675"/>
                  </a:cubicBezTo>
                  <a:close/>
                  <a:moveTo>
                    <a:pt x="5846990" y="1247321"/>
                  </a:moveTo>
                  <a:cubicBezTo>
                    <a:pt x="6082962" y="1247321"/>
                    <a:pt x="6274255" y="1438614"/>
                    <a:pt x="6274255" y="1674586"/>
                  </a:cubicBezTo>
                  <a:cubicBezTo>
                    <a:pt x="6274255" y="2891669"/>
                    <a:pt x="6274254" y="4108753"/>
                    <a:pt x="6274254" y="5325836"/>
                  </a:cubicBezTo>
                  <a:cubicBezTo>
                    <a:pt x="6274254" y="5561808"/>
                    <a:pt x="6082961" y="5753101"/>
                    <a:pt x="5846989" y="5753101"/>
                  </a:cubicBezTo>
                  <a:lnTo>
                    <a:pt x="5846990" y="5753100"/>
                  </a:lnTo>
                  <a:cubicBezTo>
                    <a:pt x="5611018" y="5753100"/>
                    <a:pt x="5419725" y="5561807"/>
                    <a:pt x="5419725" y="5325835"/>
                  </a:cubicBezTo>
                  <a:lnTo>
                    <a:pt x="5419725" y="1674586"/>
                  </a:lnTo>
                  <a:cubicBezTo>
                    <a:pt x="5419725" y="1438614"/>
                    <a:pt x="5611018" y="1247321"/>
                    <a:pt x="5846990" y="1247321"/>
                  </a:cubicBezTo>
                  <a:close/>
                  <a:moveTo>
                    <a:pt x="946184" y="0"/>
                  </a:moveTo>
                  <a:lnTo>
                    <a:pt x="6673816" y="0"/>
                  </a:lnTo>
                  <a:cubicBezTo>
                    <a:pt x="7196379" y="0"/>
                    <a:pt x="7620000" y="423621"/>
                    <a:pt x="7620000" y="946185"/>
                  </a:cubicBezTo>
                  <a:lnTo>
                    <a:pt x="7620000" y="3987766"/>
                  </a:lnTo>
                  <a:cubicBezTo>
                    <a:pt x="7620000" y="4510329"/>
                    <a:pt x="7196379" y="4933950"/>
                    <a:pt x="6673816" y="4933950"/>
                  </a:cubicBezTo>
                  <a:lnTo>
                    <a:pt x="6572250" y="4933950"/>
                  </a:lnTo>
                  <a:lnTo>
                    <a:pt x="6572250" y="4613702"/>
                  </a:lnTo>
                  <a:lnTo>
                    <a:pt x="6711353" y="4613702"/>
                  </a:lnTo>
                  <a:cubicBezTo>
                    <a:pt x="7050109" y="4613702"/>
                    <a:pt x="7324725" y="4339086"/>
                    <a:pt x="7324725" y="4000330"/>
                  </a:cubicBezTo>
                  <a:lnTo>
                    <a:pt x="7324725" y="918172"/>
                  </a:lnTo>
                  <a:cubicBezTo>
                    <a:pt x="7324725" y="579416"/>
                    <a:pt x="7050109" y="304800"/>
                    <a:pt x="6711353" y="304800"/>
                  </a:cubicBezTo>
                  <a:lnTo>
                    <a:pt x="937223" y="304800"/>
                  </a:lnTo>
                  <a:cubicBezTo>
                    <a:pt x="598466" y="304800"/>
                    <a:pt x="323850" y="579416"/>
                    <a:pt x="323850" y="918172"/>
                  </a:cubicBezTo>
                  <a:lnTo>
                    <a:pt x="323850" y="4000330"/>
                  </a:lnTo>
                  <a:cubicBezTo>
                    <a:pt x="323850" y="4339086"/>
                    <a:pt x="598466" y="4613702"/>
                    <a:pt x="937223" y="4613702"/>
                  </a:cubicBezTo>
                  <a:lnTo>
                    <a:pt x="1076325" y="4613702"/>
                  </a:lnTo>
                  <a:lnTo>
                    <a:pt x="1076325" y="4933950"/>
                  </a:lnTo>
                  <a:lnTo>
                    <a:pt x="946184" y="4933950"/>
                  </a:lnTo>
                  <a:cubicBezTo>
                    <a:pt x="423621" y="4933950"/>
                    <a:pt x="0" y="4510329"/>
                    <a:pt x="0" y="3987766"/>
                  </a:cubicBezTo>
                  <a:lnTo>
                    <a:pt x="0" y="946185"/>
                  </a:lnTo>
                  <a:cubicBezTo>
                    <a:pt x="0" y="423621"/>
                    <a:pt x="423621" y="0"/>
                    <a:pt x="946184" y="0"/>
                  </a:cubicBezTo>
                  <a:close/>
                </a:path>
              </a:pathLst>
            </a:custGeom>
            <a:solidFill>
              <a:schemeClr val="tx2"/>
            </a:solidFill>
            <a:ln w="342900" cap="sq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8F59DC-1457-4224-9B1D-366DE508EE10}"/>
              </a:ext>
            </a:extLst>
          </p:cNvPr>
          <p:cNvGrpSpPr/>
          <p:nvPr/>
        </p:nvGrpSpPr>
        <p:grpSpPr>
          <a:xfrm>
            <a:off x="2576662" y="2506361"/>
            <a:ext cx="1394934" cy="910468"/>
            <a:chOff x="2574483" y="3071471"/>
            <a:chExt cx="1394934" cy="9104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8E23E2-3F28-4A27-9E00-775DA972438A}"/>
                </a:ext>
              </a:extLst>
            </p:cNvPr>
            <p:cNvSpPr/>
            <p:nvPr/>
          </p:nvSpPr>
          <p:spPr>
            <a:xfrm>
              <a:off x="2574483" y="3704940"/>
              <a:ext cx="13949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Azure Data Factory </a:t>
              </a:r>
            </a:p>
          </p:txBody>
        </p:sp>
        <p:sp>
          <p:nvSpPr>
            <p:cNvPr id="28" name="Freeform 184">
              <a:extLst>
                <a:ext uri="{FF2B5EF4-FFF2-40B4-BE49-F238E27FC236}">
                  <a16:creationId xmlns:a16="http://schemas.microsoft.com/office/drawing/2014/main" id="{7E221C5F-7ED0-4A01-A0E1-7486B9977014}"/>
                </a:ext>
              </a:extLst>
            </p:cNvPr>
            <p:cNvSpPr/>
            <p:nvPr/>
          </p:nvSpPr>
          <p:spPr bwMode="auto">
            <a:xfrm>
              <a:off x="2989989" y="3071471"/>
              <a:ext cx="563920" cy="562084"/>
            </a:xfrm>
            <a:custGeom>
              <a:avLst/>
              <a:gdLst>
                <a:gd name="connsiteX0" fmla="*/ 3231086 w 4158080"/>
                <a:gd name="connsiteY0" fmla="*/ 3012228 h 4144545"/>
                <a:gd name="connsiteX1" fmla="*/ 3231086 w 4158080"/>
                <a:gd name="connsiteY1" fmla="*/ 3475725 h 4144545"/>
                <a:gd name="connsiteX2" fmla="*/ 3694583 w 4158080"/>
                <a:gd name="connsiteY2" fmla="*/ 3475725 h 4144545"/>
                <a:gd name="connsiteX3" fmla="*/ 3694583 w 4158080"/>
                <a:gd name="connsiteY3" fmla="*/ 3012228 h 4144545"/>
                <a:gd name="connsiteX4" fmla="*/ 2425129 w 4158080"/>
                <a:gd name="connsiteY4" fmla="*/ 3012228 h 4144545"/>
                <a:gd name="connsiteX5" fmla="*/ 2425129 w 4158080"/>
                <a:gd name="connsiteY5" fmla="*/ 3475725 h 4144545"/>
                <a:gd name="connsiteX6" fmla="*/ 2888626 w 4158080"/>
                <a:gd name="connsiteY6" fmla="*/ 3475725 h 4144545"/>
                <a:gd name="connsiteX7" fmla="*/ 2888626 w 4158080"/>
                <a:gd name="connsiteY7" fmla="*/ 3012228 h 4144545"/>
                <a:gd name="connsiteX8" fmla="*/ 1619172 w 4158080"/>
                <a:gd name="connsiteY8" fmla="*/ 3012228 h 4144545"/>
                <a:gd name="connsiteX9" fmla="*/ 1619172 w 4158080"/>
                <a:gd name="connsiteY9" fmla="*/ 3475725 h 4144545"/>
                <a:gd name="connsiteX10" fmla="*/ 2082669 w 4158080"/>
                <a:gd name="connsiteY10" fmla="*/ 3475725 h 4144545"/>
                <a:gd name="connsiteX11" fmla="*/ 2082669 w 4158080"/>
                <a:gd name="connsiteY11" fmla="*/ 3012228 h 4144545"/>
                <a:gd name="connsiteX12" fmla="*/ 1 w 4158080"/>
                <a:gd name="connsiteY12" fmla="*/ 300015 h 4144545"/>
                <a:gd name="connsiteX13" fmla="*/ 1 w 4158080"/>
                <a:gd name="connsiteY13" fmla="*/ 348372 h 4144545"/>
                <a:gd name="connsiteX14" fmla="*/ 1 w 4158080"/>
                <a:gd name="connsiteY14" fmla="*/ 377378 h 4144545"/>
                <a:gd name="connsiteX15" fmla="*/ 0 w 4158080"/>
                <a:gd name="connsiteY15" fmla="*/ 377381 h 4144545"/>
                <a:gd name="connsiteX16" fmla="*/ 1 w 4158080"/>
                <a:gd name="connsiteY16" fmla="*/ 300015 h 4144545"/>
                <a:gd name="connsiteX17" fmla="*/ 925155 w 4158080"/>
                <a:gd name="connsiteY17" fmla="*/ 136141 h 4144545"/>
                <a:gd name="connsiteX18" fmla="*/ 286574 w 4158080"/>
                <a:gd name="connsiteY18" fmla="*/ 323563 h 4144545"/>
                <a:gd name="connsiteX19" fmla="*/ 925155 w 4158080"/>
                <a:gd name="connsiteY19" fmla="*/ 510984 h 4144545"/>
                <a:gd name="connsiteX20" fmla="*/ 1563737 w 4158080"/>
                <a:gd name="connsiteY20" fmla="*/ 323563 h 4144545"/>
                <a:gd name="connsiteX21" fmla="*/ 925155 w 4158080"/>
                <a:gd name="connsiteY21" fmla="*/ 136141 h 4144545"/>
                <a:gd name="connsiteX22" fmla="*/ 925154 w 4158080"/>
                <a:gd name="connsiteY22" fmla="*/ 0 h 4144545"/>
                <a:gd name="connsiteX23" fmla="*/ 1845533 w 4158080"/>
                <a:gd name="connsiteY23" fmla="*/ 338796 h 4144545"/>
                <a:gd name="connsiteX24" fmla="*/ 1848895 w 4158080"/>
                <a:gd name="connsiteY24" fmla="*/ 365965 h 4144545"/>
                <a:gd name="connsiteX25" fmla="*/ 1850308 w 4158080"/>
                <a:gd name="connsiteY25" fmla="*/ 365965 h 4144545"/>
                <a:gd name="connsiteX26" fmla="*/ 1850308 w 4158080"/>
                <a:gd name="connsiteY26" fmla="*/ 377381 h 4144545"/>
                <a:gd name="connsiteX27" fmla="*/ 1850309 w 4158080"/>
                <a:gd name="connsiteY27" fmla="*/ 2420253 h 4144545"/>
                <a:gd name="connsiteX28" fmla="*/ 3004195 w 4158080"/>
                <a:gd name="connsiteY28" fmla="*/ 1412231 h 4144545"/>
                <a:gd name="connsiteX29" fmla="*/ 3004195 w 4158080"/>
                <a:gd name="connsiteY29" fmla="*/ 2420252 h 4144545"/>
                <a:gd name="connsiteX30" fmla="*/ 4158080 w 4158080"/>
                <a:gd name="connsiteY30" fmla="*/ 1412231 h 4144545"/>
                <a:gd name="connsiteX31" fmla="*/ 4158079 w 4158080"/>
                <a:gd name="connsiteY31" fmla="*/ 4144544 h 4144545"/>
                <a:gd name="connsiteX32" fmla="*/ 1 w 4158080"/>
                <a:gd name="connsiteY32" fmla="*/ 4144545 h 4144545"/>
                <a:gd name="connsiteX33" fmla="*/ 1 w 4158080"/>
                <a:gd name="connsiteY33" fmla="*/ 377385 h 4144545"/>
                <a:gd name="connsiteX34" fmla="*/ 1 w 4158080"/>
                <a:gd name="connsiteY34" fmla="*/ 377378 h 4144545"/>
                <a:gd name="connsiteX35" fmla="*/ 4778 w 4158080"/>
                <a:gd name="connsiteY35" fmla="*/ 338796 h 4144545"/>
                <a:gd name="connsiteX36" fmla="*/ 925154 w 4158080"/>
                <a:gd name="connsiteY36" fmla="*/ 0 h 4144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158080" h="4144545">
                  <a:moveTo>
                    <a:pt x="3231086" y="3012228"/>
                  </a:moveTo>
                  <a:lnTo>
                    <a:pt x="3231086" y="3475725"/>
                  </a:lnTo>
                  <a:lnTo>
                    <a:pt x="3694583" y="3475725"/>
                  </a:lnTo>
                  <a:lnTo>
                    <a:pt x="3694583" y="3012228"/>
                  </a:lnTo>
                  <a:close/>
                  <a:moveTo>
                    <a:pt x="2425129" y="3012228"/>
                  </a:moveTo>
                  <a:lnTo>
                    <a:pt x="2425129" y="3475725"/>
                  </a:lnTo>
                  <a:lnTo>
                    <a:pt x="2888626" y="3475725"/>
                  </a:lnTo>
                  <a:lnTo>
                    <a:pt x="2888626" y="3012228"/>
                  </a:lnTo>
                  <a:close/>
                  <a:moveTo>
                    <a:pt x="1619172" y="3012228"/>
                  </a:moveTo>
                  <a:lnTo>
                    <a:pt x="1619172" y="3475725"/>
                  </a:lnTo>
                  <a:lnTo>
                    <a:pt x="2082669" y="3475725"/>
                  </a:lnTo>
                  <a:lnTo>
                    <a:pt x="2082669" y="3012228"/>
                  </a:lnTo>
                  <a:close/>
                  <a:moveTo>
                    <a:pt x="1" y="300015"/>
                  </a:moveTo>
                  <a:lnTo>
                    <a:pt x="1" y="348372"/>
                  </a:lnTo>
                  <a:lnTo>
                    <a:pt x="1" y="377378"/>
                  </a:lnTo>
                  <a:cubicBezTo>
                    <a:pt x="1" y="377379"/>
                    <a:pt x="0" y="377380"/>
                    <a:pt x="0" y="377381"/>
                  </a:cubicBezTo>
                  <a:cubicBezTo>
                    <a:pt x="0" y="377382"/>
                    <a:pt x="0" y="308611"/>
                    <a:pt x="1" y="300015"/>
                  </a:cubicBezTo>
                  <a:close/>
                  <a:moveTo>
                    <a:pt x="925155" y="136141"/>
                  </a:moveTo>
                  <a:cubicBezTo>
                    <a:pt x="572477" y="136141"/>
                    <a:pt x="286574" y="220052"/>
                    <a:pt x="286574" y="323563"/>
                  </a:cubicBezTo>
                  <a:cubicBezTo>
                    <a:pt x="286574" y="427073"/>
                    <a:pt x="572477" y="510984"/>
                    <a:pt x="925155" y="510984"/>
                  </a:cubicBezTo>
                  <a:cubicBezTo>
                    <a:pt x="1277834" y="510984"/>
                    <a:pt x="1563737" y="427073"/>
                    <a:pt x="1563737" y="323563"/>
                  </a:cubicBezTo>
                  <a:cubicBezTo>
                    <a:pt x="1563737" y="220052"/>
                    <a:pt x="1277834" y="136141"/>
                    <a:pt x="925155" y="136141"/>
                  </a:cubicBezTo>
                  <a:close/>
                  <a:moveTo>
                    <a:pt x="925154" y="0"/>
                  </a:moveTo>
                  <a:cubicBezTo>
                    <a:pt x="1404168" y="0"/>
                    <a:pt x="1798155" y="148500"/>
                    <a:pt x="1845533" y="338796"/>
                  </a:cubicBezTo>
                  <a:lnTo>
                    <a:pt x="1848895" y="365965"/>
                  </a:lnTo>
                  <a:lnTo>
                    <a:pt x="1850308" y="365965"/>
                  </a:lnTo>
                  <a:lnTo>
                    <a:pt x="1850308" y="377381"/>
                  </a:lnTo>
                  <a:cubicBezTo>
                    <a:pt x="1850308" y="719762"/>
                    <a:pt x="1850309" y="2051836"/>
                    <a:pt x="1850309" y="2420253"/>
                  </a:cubicBezTo>
                  <a:lnTo>
                    <a:pt x="3004195" y="1412231"/>
                  </a:lnTo>
                  <a:lnTo>
                    <a:pt x="3004195" y="2420252"/>
                  </a:lnTo>
                  <a:lnTo>
                    <a:pt x="4158080" y="1412231"/>
                  </a:lnTo>
                  <a:cubicBezTo>
                    <a:pt x="4158080" y="2323002"/>
                    <a:pt x="4158079" y="3233773"/>
                    <a:pt x="4158079" y="4144544"/>
                  </a:cubicBezTo>
                  <a:lnTo>
                    <a:pt x="1" y="4144545"/>
                  </a:lnTo>
                  <a:lnTo>
                    <a:pt x="1" y="377385"/>
                  </a:lnTo>
                  <a:lnTo>
                    <a:pt x="1" y="377378"/>
                  </a:lnTo>
                  <a:lnTo>
                    <a:pt x="4778" y="338796"/>
                  </a:lnTo>
                  <a:cubicBezTo>
                    <a:pt x="52154" y="148500"/>
                    <a:pt x="446140" y="0"/>
                    <a:pt x="92515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8A65CB-5AD7-4B7A-B597-099D84E330EC}"/>
              </a:ext>
            </a:extLst>
          </p:cNvPr>
          <p:cNvCxnSpPr>
            <a:cxnSpLocks/>
          </p:cNvCxnSpPr>
          <p:nvPr/>
        </p:nvCxnSpPr>
        <p:spPr>
          <a:xfrm>
            <a:off x="3765902" y="2857124"/>
            <a:ext cx="1130501" cy="0"/>
          </a:xfrm>
          <a:prstGeom prst="straightConnector1">
            <a:avLst/>
          </a:prstGeom>
          <a:ln w="28575">
            <a:solidFill>
              <a:srgbClr val="F67132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D03A07-65E2-4A23-805A-837058527A39}"/>
              </a:ext>
            </a:extLst>
          </p:cNvPr>
          <p:cNvSpPr/>
          <p:nvPr/>
        </p:nvSpPr>
        <p:spPr>
          <a:xfrm>
            <a:off x="6462565" y="3139830"/>
            <a:ext cx="175885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Azure Databricks</a:t>
            </a:r>
          </a:p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(Spark,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Delta Lake)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0EE8B6-8F2F-4485-A5AC-CAA828CDD404}"/>
              </a:ext>
            </a:extLst>
          </p:cNvPr>
          <p:cNvGrpSpPr/>
          <p:nvPr/>
        </p:nvGrpSpPr>
        <p:grpSpPr>
          <a:xfrm>
            <a:off x="458174" y="1961485"/>
            <a:ext cx="1573149" cy="2712263"/>
            <a:chOff x="455995" y="2342485"/>
            <a:chExt cx="1573149" cy="27122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1D0AA03-D928-4434-9CA2-D9C155BDE619}"/>
                </a:ext>
              </a:extLst>
            </p:cNvPr>
            <p:cNvSpPr txBox="1"/>
            <p:nvPr/>
          </p:nvSpPr>
          <p:spPr>
            <a:xfrm>
              <a:off x="455995" y="2904832"/>
              <a:ext cx="15731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Logs, files and media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(unstructured)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DA8279-E024-46D3-9E04-0A162EF7A0C6}"/>
                </a:ext>
              </a:extLst>
            </p:cNvPr>
            <p:cNvSpPr txBox="1"/>
            <p:nvPr/>
          </p:nvSpPr>
          <p:spPr>
            <a:xfrm>
              <a:off x="481795" y="4639250"/>
              <a:ext cx="1521548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932597">
                <a:defRPr sz="900" kern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Business/custom apps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MS PGothic" panose="020B0600070205080204" pitchFamily="34" charset="-128"/>
                  <a:cs typeface="Segoe UI Semibold" panose="020B0702040204020203" pitchFamily="34" charset="0"/>
                </a:rPr>
                <a:t>(Structured)</a:t>
              </a:r>
            </a:p>
          </p:txBody>
        </p:sp>
        <p:grpSp>
          <p:nvGrpSpPr>
            <p:cNvPr id="43" name="Group 222">
              <a:extLst>
                <a:ext uri="{FF2B5EF4-FFF2-40B4-BE49-F238E27FC236}">
                  <a16:creationId xmlns:a16="http://schemas.microsoft.com/office/drawing/2014/main" id="{25D1135C-205A-4501-883F-068FA73424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2707" y="2342485"/>
              <a:ext cx="339725" cy="495300"/>
              <a:chOff x="4062" y="2783"/>
              <a:chExt cx="214" cy="312"/>
            </a:xfrm>
          </p:grpSpPr>
          <p:sp>
            <p:nvSpPr>
              <p:cNvPr id="58" name="AutoShape 221">
                <a:extLst>
                  <a:ext uri="{FF2B5EF4-FFF2-40B4-BE49-F238E27FC236}">
                    <a16:creationId xmlns:a16="http://schemas.microsoft.com/office/drawing/2014/main" id="{2580A5B3-56E2-4233-BFB9-00AA70EB0EB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62" y="2783"/>
                <a:ext cx="214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223">
                <a:extLst>
                  <a:ext uri="{FF2B5EF4-FFF2-40B4-BE49-F238E27FC236}">
                    <a16:creationId xmlns:a16="http://schemas.microsoft.com/office/drawing/2014/main" id="{007F27E9-177B-41D5-9511-961D86698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2" y="2783"/>
                <a:ext cx="214" cy="312"/>
              </a:xfrm>
              <a:prstGeom prst="rect">
                <a:avLst/>
              </a:prstGeom>
              <a:solidFill>
                <a:srgbClr val="2432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224">
                <a:extLst>
                  <a:ext uri="{FF2B5EF4-FFF2-40B4-BE49-F238E27FC236}">
                    <a16:creationId xmlns:a16="http://schemas.microsoft.com/office/drawing/2014/main" id="{8338A763-762F-48D1-9E99-A8A23993F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822"/>
                <a:ext cx="156" cy="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225">
                <a:extLst>
                  <a:ext uri="{FF2B5EF4-FFF2-40B4-BE49-F238E27FC236}">
                    <a16:creationId xmlns:a16="http://schemas.microsoft.com/office/drawing/2014/main" id="{E7DFC3E1-31CE-4DB8-ADC0-0CFE73871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871"/>
                <a:ext cx="156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226">
                <a:extLst>
                  <a:ext uri="{FF2B5EF4-FFF2-40B4-BE49-F238E27FC236}">
                    <a16:creationId xmlns:a16="http://schemas.microsoft.com/office/drawing/2014/main" id="{1BBB5C6D-06D1-4F22-8F2C-25CD829D1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19"/>
                <a:ext cx="156" cy="30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227">
                <a:extLst>
                  <a:ext uri="{FF2B5EF4-FFF2-40B4-BE49-F238E27FC236}">
                    <a16:creationId xmlns:a16="http://schemas.microsoft.com/office/drawing/2014/main" id="{9DAC10E0-F74D-45C2-9C2E-57D12E29B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8"/>
                <a:ext cx="156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228">
                <a:extLst>
                  <a:ext uri="{FF2B5EF4-FFF2-40B4-BE49-F238E27FC236}">
                    <a16:creationId xmlns:a16="http://schemas.microsoft.com/office/drawing/2014/main" id="{CD31674F-8F17-4CE5-8DEB-D71D82121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3017"/>
                <a:ext cx="88" cy="2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41">
              <a:extLst>
                <a:ext uri="{FF2B5EF4-FFF2-40B4-BE49-F238E27FC236}">
                  <a16:creationId xmlns:a16="http://schemas.microsoft.com/office/drawing/2014/main" id="{8FEA9376-CE2D-4F27-9BC3-B7F7745EB2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2825" y="4156109"/>
              <a:ext cx="559488" cy="419616"/>
              <a:chOff x="4013" y="2816"/>
              <a:chExt cx="312" cy="234"/>
            </a:xfrm>
          </p:grpSpPr>
          <p:sp>
            <p:nvSpPr>
              <p:cNvPr id="45" name="AutoShape 440">
                <a:extLst>
                  <a:ext uri="{FF2B5EF4-FFF2-40B4-BE49-F238E27FC236}">
                    <a16:creationId xmlns:a16="http://schemas.microsoft.com/office/drawing/2014/main" id="{69EEFF01-E36F-4EBD-A672-F5C665F28C7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13" y="2816"/>
                <a:ext cx="31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42">
                <a:extLst>
                  <a:ext uri="{FF2B5EF4-FFF2-40B4-BE49-F238E27FC236}">
                    <a16:creationId xmlns:a16="http://schemas.microsoft.com/office/drawing/2014/main" id="{7B26BEDD-2F94-427E-BFE6-74818B985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816"/>
                <a:ext cx="312" cy="234"/>
              </a:xfrm>
              <a:prstGeom prst="rect">
                <a:avLst/>
              </a:prstGeom>
              <a:solidFill>
                <a:srgbClr val="F671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43">
                <a:extLst>
                  <a:ext uri="{FF2B5EF4-FFF2-40B4-BE49-F238E27FC236}">
                    <a16:creationId xmlns:a16="http://schemas.microsoft.com/office/drawing/2014/main" id="{565F43B5-9170-4224-83AC-CF336E20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2816"/>
                <a:ext cx="312" cy="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444">
                <a:extLst>
                  <a:ext uri="{FF2B5EF4-FFF2-40B4-BE49-F238E27FC236}">
                    <a16:creationId xmlns:a16="http://schemas.microsoft.com/office/drawing/2014/main" id="{5947FB9D-B9D6-4C01-95D0-B9388E753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2826"/>
                <a:ext cx="9" cy="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Oval 445">
                <a:extLst>
                  <a:ext uri="{FF2B5EF4-FFF2-40B4-BE49-F238E27FC236}">
                    <a16:creationId xmlns:a16="http://schemas.microsoft.com/office/drawing/2014/main" id="{FDFF6CA5-F116-4AF0-9B3C-309EC2487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" y="2826"/>
                <a:ext cx="10" cy="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Oval 446">
                <a:extLst>
                  <a:ext uri="{FF2B5EF4-FFF2-40B4-BE49-F238E27FC236}">
                    <a16:creationId xmlns:a16="http://schemas.microsoft.com/office/drawing/2014/main" id="{5ED280D3-23C4-42A7-BD2D-3BA6DEE5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2826"/>
                <a:ext cx="10" cy="9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447">
                <a:extLst>
                  <a:ext uri="{FF2B5EF4-FFF2-40B4-BE49-F238E27FC236}">
                    <a16:creationId xmlns:a16="http://schemas.microsoft.com/office/drawing/2014/main" id="{E66F38CB-302B-42DC-8FCC-5BC5351A7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" y="2937"/>
                <a:ext cx="45" cy="45"/>
              </a:xfrm>
              <a:custGeom>
                <a:avLst/>
                <a:gdLst>
                  <a:gd name="T0" fmla="*/ 34 w 45"/>
                  <a:gd name="T1" fmla="*/ 0 h 45"/>
                  <a:gd name="T2" fmla="*/ 45 w 45"/>
                  <a:gd name="T3" fmla="*/ 11 h 45"/>
                  <a:gd name="T4" fmla="*/ 10 w 45"/>
                  <a:gd name="T5" fmla="*/ 45 h 45"/>
                  <a:gd name="T6" fmla="*/ 0 w 45"/>
                  <a:gd name="T7" fmla="*/ 35 h 45"/>
                  <a:gd name="T8" fmla="*/ 34 w 4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34" y="0"/>
                    </a:moveTo>
                    <a:lnTo>
                      <a:pt x="45" y="11"/>
                    </a:lnTo>
                    <a:lnTo>
                      <a:pt x="10" y="45"/>
                    </a:lnTo>
                    <a:lnTo>
                      <a:pt x="0" y="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448">
                <a:extLst>
                  <a:ext uri="{FF2B5EF4-FFF2-40B4-BE49-F238E27FC236}">
                    <a16:creationId xmlns:a16="http://schemas.microsoft.com/office/drawing/2014/main" id="{B3482DAC-54D5-4EEC-AA5B-DD3861D04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3" y="2913"/>
                <a:ext cx="45" cy="45"/>
              </a:xfrm>
              <a:custGeom>
                <a:avLst/>
                <a:gdLst>
                  <a:gd name="T0" fmla="*/ 45 w 45"/>
                  <a:gd name="T1" fmla="*/ 35 h 45"/>
                  <a:gd name="T2" fmla="*/ 34 w 45"/>
                  <a:gd name="T3" fmla="*/ 45 h 45"/>
                  <a:gd name="T4" fmla="*/ 0 w 45"/>
                  <a:gd name="T5" fmla="*/ 11 h 45"/>
                  <a:gd name="T6" fmla="*/ 10 w 45"/>
                  <a:gd name="T7" fmla="*/ 0 h 45"/>
                  <a:gd name="T8" fmla="*/ 45 w 45"/>
                  <a:gd name="T9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5" y="35"/>
                    </a:moveTo>
                    <a:lnTo>
                      <a:pt x="34" y="45"/>
                    </a:lnTo>
                    <a:lnTo>
                      <a:pt x="0" y="11"/>
                    </a:lnTo>
                    <a:lnTo>
                      <a:pt x="10" y="0"/>
                    </a:lnTo>
                    <a:lnTo>
                      <a:pt x="45" y="3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49">
                <a:extLst>
                  <a:ext uri="{FF2B5EF4-FFF2-40B4-BE49-F238E27FC236}">
                    <a16:creationId xmlns:a16="http://schemas.microsoft.com/office/drawing/2014/main" id="{DDD96784-30B9-4C77-84E9-8EBE4AB16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2937"/>
                <a:ext cx="45" cy="45"/>
              </a:xfrm>
              <a:custGeom>
                <a:avLst/>
                <a:gdLst>
                  <a:gd name="T0" fmla="*/ 11 w 45"/>
                  <a:gd name="T1" fmla="*/ 0 h 45"/>
                  <a:gd name="T2" fmla="*/ 0 w 45"/>
                  <a:gd name="T3" fmla="*/ 11 h 45"/>
                  <a:gd name="T4" fmla="*/ 35 w 45"/>
                  <a:gd name="T5" fmla="*/ 45 h 45"/>
                  <a:gd name="T6" fmla="*/ 45 w 45"/>
                  <a:gd name="T7" fmla="*/ 35 h 45"/>
                  <a:gd name="T8" fmla="*/ 11 w 45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11" y="0"/>
                    </a:moveTo>
                    <a:lnTo>
                      <a:pt x="0" y="11"/>
                    </a:lnTo>
                    <a:lnTo>
                      <a:pt x="35" y="45"/>
                    </a:lnTo>
                    <a:lnTo>
                      <a:pt x="45" y="3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450">
                <a:extLst>
                  <a:ext uri="{FF2B5EF4-FFF2-40B4-BE49-F238E27FC236}">
                    <a16:creationId xmlns:a16="http://schemas.microsoft.com/office/drawing/2014/main" id="{61EB2596-239D-4C66-97D9-39FAE28F4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2913"/>
                <a:ext cx="45" cy="45"/>
              </a:xfrm>
              <a:custGeom>
                <a:avLst/>
                <a:gdLst>
                  <a:gd name="T0" fmla="*/ 0 w 45"/>
                  <a:gd name="T1" fmla="*/ 35 h 45"/>
                  <a:gd name="T2" fmla="*/ 11 w 45"/>
                  <a:gd name="T3" fmla="*/ 45 h 45"/>
                  <a:gd name="T4" fmla="*/ 45 w 45"/>
                  <a:gd name="T5" fmla="*/ 11 h 45"/>
                  <a:gd name="T6" fmla="*/ 35 w 45"/>
                  <a:gd name="T7" fmla="*/ 0 h 45"/>
                  <a:gd name="T8" fmla="*/ 0 w 45"/>
                  <a:gd name="T9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0" y="35"/>
                    </a:moveTo>
                    <a:lnTo>
                      <a:pt x="11" y="45"/>
                    </a:lnTo>
                    <a:lnTo>
                      <a:pt x="45" y="11"/>
                    </a:lnTo>
                    <a:lnTo>
                      <a:pt x="35" y="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Oval 451">
                <a:extLst>
                  <a:ext uri="{FF2B5EF4-FFF2-40B4-BE49-F238E27FC236}">
                    <a16:creationId xmlns:a16="http://schemas.microsoft.com/office/drawing/2014/main" id="{FF9D88D9-8260-4D85-9417-488D40FC0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" y="2938"/>
                <a:ext cx="20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Oval 452">
                <a:extLst>
                  <a:ext uri="{FF2B5EF4-FFF2-40B4-BE49-F238E27FC236}">
                    <a16:creationId xmlns:a16="http://schemas.microsoft.com/office/drawing/2014/main" id="{A76A38E1-CCE9-42C7-B106-3D2CDA48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938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Oval 453">
                <a:extLst>
                  <a:ext uri="{FF2B5EF4-FFF2-40B4-BE49-F238E27FC236}">
                    <a16:creationId xmlns:a16="http://schemas.microsoft.com/office/drawing/2014/main" id="{9C5A8972-AF49-44EF-9F17-BA2A0175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0" y="2938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5" name="Shape 101">
            <a:extLst>
              <a:ext uri="{FF2B5EF4-FFF2-40B4-BE49-F238E27FC236}">
                <a16:creationId xmlns:a16="http://schemas.microsoft.com/office/drawing/2014/main" id="{20F42047-6E8C-4435-8575-2722930DD1EA}"/>
              </a:ext>
            </a:extLst>
          </p:cNvPr>
          <p:cNvSpPr txBox="1"/>
          <p:nvPr/>
        </p:nvSpPr>
        <p:spPr>
          <a:xfrm>
            <a:off x="8603068" y="2644597"/>
            <a:ext cx="1195087" cy="1846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ctr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  <a:sym typeface="Calibri"/>
              </a:rPr>
              <a:t>Ad-hoc analysis</a:t>
            </a:r>
          </a:p>
        </p:txBody>
      </p:sp>
      <p:sp>
        <p:nvSpPr>
          <p:cNvPr id="66" name="Rectangle: Rounded Corners 91">
            <a:extLst>
              <a:ext uri="{FF2B5EF4-FFF2-40B4-BE49-F238E27FC236}">
                <a16:creationId xmlns:a16="http://schemas.microsoft.com/office/drawing/2014/main" id="{E3D368B0-EA77-4372-B1D4-E61765387C12}"/>
              </a:ext>
            </a:extLst>
          </p:cNvPr>
          <p:cNvSpPr/>
          <p:nvPr/>
        </p:nvSpPr>
        <p:spPr bwMode="auto">
          <a:xfrm>
            <a:off x="4486814" y="4717024"/>
            <a:ext cx="1651544" cy="447592"/>
          </a:xfrm>
          <a:prstGeom prst="rect">
            <a:avLst/>
          </a:prstGeom>
          <a:solidFill>
            <a:schemeClr val="bg1"/>
          </a:solidFill>
          <a:ln w="12700">
            <a:solidFill>
              <a:srgbClr val="2432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2"/>
              </a:solidFill>
              <a:latin typeface="+mj-lt"/>
              <a:cs typeface="Segoe UI" pitchFamily="34" charset="0"/>
            </a:endParaRPr>
          </a:p>
        </p:txBody>
      </p:sp>
      <p:pic>
        <p:nvPicPr>
          <p:cNvPr id="67" name="Picture 2" descr="Image result for Delta LAke logo">
            <a:extLst>
              <a:ext uri="{FF2B5EF4-FFF2-40B4-BE49-F238E27FC236}">
                <a16:creationId xmlns:a16="http://schemas.microsoft.com/office/drawing/2014/main" id="{8C37560B-42E7-4D03-9BE8-532A3BF4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83" y="4795326"/>
            <a:ext cx="1422005" cy="29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9CEAFD6-D234-4646-B56D-864A1BA254E6}"/>
              </a:ext>
            </a:extLst>
          </p:cNvPr>
          <p:cNvSpPr txBox="1"/>
          <p:nvPr/>
        </p:nvSpPr>
        <p:spPr>
          <a:xfrm>
            <a:off x="6498350" y="4493691"/>
            <a:ext cx="1723068" cy="2585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8958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Azure </a:t>
            </a:r>
            <a:r>
              <a:rPr lang="en-US" sz="1200" b="1" dirty="0">
                <a:solidFill>
                  <a:srgbClr val="24323E"/>
                </a:solidFill>
                <a:latin typeface="+mj-lt"/>
                <a:cs typeface="Segoe UI Semibold" panose="020B0702040204020203" pitchFamily="34" charset="0"/>
              </a:rPr>
              <a:t>Machine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4323E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 Learning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FA8C213C-67B3-4A58-A778-5100009DA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9723" y="3862459"/>
            <a:ext cx="568423" cy="609513"/>
          </a:xfrm>
          <a:prstGeom prst="rect">
            <a:avLst/>
          </a:prstGeom>
        </p:spPr>
      </p:pic>
      <p:pic>
        <p:nvPicPr>
          <p:cNvPr id="71" name="Graphic 31">
            <a:extLst>
              <a:ext uri="{FF2B5EF4-FFF2-40B4-BE49-F238E27FC236}">
                <a16:creationId xmlns:a16="http://schemas.microsoft.com/office/drawing/2014/main" id="{FD39FDC2-72AE-4FC2-8F11-469BE2152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0293" y="2480119"/>
            <a:ext cx="667281" cy="6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4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3792-B2D3-4834-8BD6-64B37A32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Pattern: </a:t>
            </a:r>
            <a:r>
              <a:rPr lang="en-US" dirty="0">
                <a:solidFill>
                  <a:srgbClr val="F67132"/>
                </a:solidFill>
              </a:rPr>
              <a:t>Modern Data Warehousing</a:t>
            </a:r>
          </a:p>
        </p:txBody>
      </p:sp>
      <p:sp>
        <p:nvSpPr>
          <p:cNvPr id="70" name="Google Shape;1259;p182">
            <a:extLst>
              <a:ext uri="{FF2B5EF4-FFF2-40B4-BE49-F238E27FC236}">
                <a16:creationId xmlns:a16="http://schemas.microsoft.com/office/drawing/2014/main" id="{472E08D4-543A-49F6-9C03-6368BCCE343B}"/>
              </a:ext>
            </a:extLst>
          </p:cNvPr>
          <p:cNvSpPr/>
          <p:nvPr/>
        </p:nvSpPr>
        <p:spPr>
          <a:xfrm>
            <a:off x="6556653" y="1064795"/>
            <a:ext cx="2824400" cy="4892004"/>
          </a:xfrm>
          <a:prstGeom prst="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1260;p182">
            <a:extLst>
              <a:ext uri="{FF2B5EF4-FFF2-40B4-BE49-F238E27FC236}">
                <a16:creationId xmlns:a16="http://schemas.microsoft.com/office/drawing/2014/main" id="{36531413-932F-4D87-A29A-1860A2DF8CA7}"/>
              </a:ext>
            </a:extLst>
          </p:cNvPr>
          <p:cNvSpPr/>
          <p:nvPr/>
        </p:nvSpPr>
        <p:spPr>
          <a:xfrm>
            <a:off x="9485432" y="1054701"/>
            <a:ext cx="2509600" cy="4903972"/>
          </a:xfrm>
          <a:prstGeom prst="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1261;p182">
            <a:extLst>
              <a:ext uri="{FF2B5EF4-FFF2-40B4-BE49-F238E27FC236}">
                <a16:creationId xmlns:a16="http://schemas.microsoft.com/office/drawing/2014/main" id="{ECE2DE85-B3EA-40C1-801D-0AB8ED60AAD6}"/>
              </a:ext>
            </a:extLst>
          </p:cNvPr>
          <p:cNvSpPr/>
          <p:nvPr/>
        </p:nvSpPr>
        <p:spPr>
          <a:xfrm>
            <a:off x="4377232" y="1066669"/>
            <a:ext cx="2098000" cy="4892004"/>
          </a:xfrm>
          <a:prstGeom prst="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1262;p182">
            <a:extLst>
              <a:ext uri="{FF2B5EF4-FFF2-40B4-BE49-F238E27FC236}">
                <a16:creationId xmlns:a16="http://schemas.microsoft.com/office/drawing/2014/main" id="{4C12FE81-F081-4FAB-AE67-8F14C7478358}"/>
              </a:ext>
            </a:extLst>
          </p:cNvPr>
          <p:cNvSpPr/>
          <p:nvPr/>
        </p:nvSpPr>
        <p:spPr>
          <a:xfrm>
            <a:off x="1841952" y="1064795"/>
            <a:ext cx="2445200" cy="4902382"/>
          </a:xfrm>
          <a:prstGeom prst="rect">
            <a:avLst/>
          </a:prstGeom>
          <a:solidFill>
            <a:schemeClr val="accent2">
              <a:lumMod val="20000"/>
              <a:lumOff val="80000"/>
              <a:alpha val="49020"/>
            </a:schemeClr>
          </a:solidFill>
          <a:ln>
            <a:noFill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4" name="Google Shape;1264;p182">
            <a:extLst>
              <a:ext uri="{FF2B5EF4-FFF2-40B4-BE49-F238E27FC236}">
                <a16:creationId xmlns:a16="http://schemas.microsoft.com/office/drawing/2014/main" id="{8278AD9A-FFA3-4F4F-835E-8F4101CA3EB5}"/>
              </a:ext>
            </a:extLst>
          </p:cNvPr>
          <p:cNvCxnSpPr/>
          <p:nvPr/>
        </p:nvCxnSpPr>
        <p:spPr>
          <a:xfrm>
            <a:off x="10289000" y="3661127"/>
            <a:ext cx="0" cy="8064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" name="Google Shape;1265;p182">
            <a:extLst>
              <a:ext uri="{FF2B5EF4-FFF2-40B4-BE49-F238E27FC236}">
                <a16:creationId xmlns:a16="http://schemas.microsoft.com/office/drawing/2014/main" id="{12506E06-0FE3-4A9C-B2B4-63CE03C3B7BE}"/>
              </a:ext>
            </a:extLst>
          </p:cNvPr>
          <p:cNvSpPr/>
          <p:nvPr/>
        </p:nvSpPr>
        <p:spPr>
          <a:xfrm>
            <a:off x="9507404" y="3732760"/>
            <a:ext cx="861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933">
                <a:solidFill>
                  <a:srgbClr val="9999A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Polybase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1266;p182">
            <a:extLst>
              <a:ext uri="{FF2B5EF4-FFF2-40B4-BE49-F238E27FC236}">
                <a16:creationId xmlns:a16="http://schemas.microsoft.com/office/drawing/2014/main" id="{54B1AB87-0AE1-49DE-86F0-2AAE95EB51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35819" y="3896152"/>
            <a:ext cx="1261742" cy="629000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1274;p182">
            <a:extLst>
              <a:ext uri="{FF2B5EF4-FFF2-40B4-BE49-F238E27FC236}">
                <a16:creationId xmlns:a16="http://schemas.microsoft.com/office/drawing/2014/main" id="{F01EAD58-B8F9-4ADC-9912-E88BD5A0D34E}"/>
              </a:ext>
            </a:extLst>
          </p:cNvPr>
          <p:cNvSpPr/>
          <p:nvPr/>
        </p:nvSpPr>
        <p:spPr>
          <a:xfrm>
            <a:off x="3236195" y="4368569"/>
            <a:ext cx="5902800" cy="1272400"/>
          </a:xfrm>
          <a:prstGeom prst="rect">
            <a:avLst/>
          </a:prstGeom>
          <a:noFill/>
          <a:ln w="9525" cap="flat" cmpd="sng">
            <a:solidFill>
              <a:srgbClr val="9999A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/>
            <a:endParaRPr sz="1600">
              <a:solidFill>
                <a:srgbClr val="0078D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8" name="Google Shape;1275;p182">
            <a:extLst>
              <a:ext uri="{FF2B5EF4-FFF2-40B4-BE49-F238E27FC236}">
                <a16:creationId xmlns:a16="http://schemas.microsoft.com/office/drawing/2014/main" id="{765B1890-BA9E-4A3A-86B3-2D632FEEACE7}"/>
              </a:ext>
            </a:extLst>
          </p:cNvPr>
          <p:cNvCxnSpPr/>
          <p:nvPr/>
        </p:nvCxnSpPr>
        <p:spPr>
          <a:xfrm rot="-5400000">
            <a:off x="3674555" y="3744592"/>
            <a:ext cx="1258000" cy="1028800"/>
          </a:xfrm>
          <a:prstGeom prst="bentConnector3">
            <a:avLst>
              <a:gd name="adj1" fmla="val 100040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283;p182">
            <a:extLst>
              <a:ext uri="{FF2B5EF4-FFF2-40B4-BE49-F238E27FC236}">
                <a16:creationId xmlns:a16="http://schemas.microsoft.com/office/drawing/2014/main" id="{00A0824A-A36E-4AAD-9995-EF04EEF6079B}"/>
              </a:ext>
            </a:extLst>
          </p:cNvPr>
          <p:cNvSpPr/>
          <p:nvPr/>
        </p:nvSpPr>
        <p:spPr>
          <a:xfrm>
            <a:off x="4387118" y="1098392"/>
            <a:ext cx="2088113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467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2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endParaRPr sz="400" b="1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300"/>
              </a:spcBef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Azure Databricks to: 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30" indent="-171430">
              <a:spcBef>
                <a:spcPts val="300"/>
              </a:spcBef>
              <a:buClr>
                <a:srgbClr val="000000"/>
              </a:buClr>
              <a:buSzPts val="1102"/>
              <a:buFont typeface="Arial"/>
              <a:buAutoNum type="arabicPeriod"/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Combine streaming &amp; batch</a:t>
            </a:r>
            <a:endParaRPr lang="en" sz="1372" dirty="0">
              <a:solidFill>
                <a:srgbClr val="000000"/>
              </a:solidFill>
              <a:latin typeface="Arial"/>
              <a:ea typeface="Quattrocento Sans"/>
              <a:cs typeface="Arial"/>
              <a:sym typeface="Arial"/>
            </a:endParaRPr>
          </a:p>
          <a:p>
            <a:pPr marL="171430" indent="-171430">
              <a:spcBef>
                <a:spcPts val="300"/>
              </a:spcBef>
              <a:buClr>
                <a:srgbClr val="000000"/>
              </a:buClr>
              <a:buSzPts val="1102"/>
              <a:buFont typeface="Arial"/>
              <a:buAutoNum type="arabicPeriod"/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Save data as Delta format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1284;p182">
            <a:extLst>
              <a:ext uri="{FF2B5EF4-FFF2-40B4-BE49-F238E27FC236}">
                <a16:creationId xmlns:a16="http://schemas.microsoft.com/office/drawing/2014/main" id="{BAD344F2-02A1-4C22-B520-DA8908947F18}"/>
              </a:ext>
            </a:extLst>
          </p:cNvPr>
          <p:cNvCxnSpPr/>
          <p:nvPr/>
        </p:nvCxnSpPr>
        <p:spPr>
          <a:xfrm>
            <a:off x="3026140" y="3421055"/>
            <a:ext cx="1792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8" name="Google Shape;1285;p182">
            <a:extLst>
              <a:ext uri="{FF2B5EF4-FFF2-40B4-BE49-F238E27FC236}">
                <a16:creationId xmlns:a16="http://schemas.microsoft.com/office/drawing/2014/main" id="{93CF9203-A05B-4E3C-BE36-C533ED1FC777}"/>
              </a:ext>
            </a:extLst>
          </p:cNvPr>
          <p:cNvGrpSpPr/>
          <p:nvPr/>
        </p:nvGrpSpPr>
        <p:grpSpPr>
          <a:xfrm>
            <a:off x="4908907" y="4645039"/>
            <a:ext cx="1048448" cy="930237"/>
            <a:chOff x="3940700" y="3062154"/>
            <a:chExt cx="786414" cy="697748"/>
          </a:xfrm>
        </p:grpSpPr>
        <p:pic>
          <p:nvPicPr>
            <p:cNvPr id="89" name="Google Shape;1286;p182" descr="Image result for Delta LAke logo">
              <a:extLst>
                <a:ext uri="{FF2B5EF4-FFF2-40B4-BE49-F238E27FC236}">
                  <a16:creationId xmlns:a16="http://schemas.microsoft.com/office/drawing/2014/main" id="{C7A9BA18-4CBF-40D4-BE66-01858DC3B49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77603"/>
            <a:stretch/>
          </p:blipFill>
          <p:spPr>
            <a:xfrm>
              <a:off x="4173420" y="3062154"/>
              <a:ext cx="347936" cy="3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1287;p182">
              <a:extLst>
                <a:ext uri="{FF2B5EF4-FFF2-40B4-BE49-F238E27FC236}">
                  <a16:creationId xmlns:a16="http://schemas.microsoft.com/office/drawing/2014/main" id="{6A707D35-2000-4E79-93AF-66AB0DECF83E}"/>
                </a:ext>
              </a:extLst>
            </p:cNvPr>
            <p:cNvSpPr/>
            <p:nvPr/>
          </p:nvSpPr>
          <p:spPr>
            <a:xfrm>
              <a:off x="3940700" y="3402902"/>
              <a:ext cx="786414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00" tIns="44800" rIns="89600" bIns="44800" anchor="t" anchorCtr="0">
              <a:noAutofit/>
            </a:bodyPr>
            <a:lstStyle/>
            <a:p>
              <a:pPr algn="ctr"/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 Format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300"/>
                </a:spcBef>
              </a:pP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lang="en" sz="1100" b="1" dirty="0">
                  <a:solidFill>
                    <a:schemeClr val="accent2">
                      <a:lumMod val="75000"/>
                    </a:schemeClr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Bronze Table</a:t>
              </a: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)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1288;p182">
            <a:extLst>
              <a:ext uri="{FF2B5EF4-FFF2-40B4-BE49-F238E27FC236}">
                <a16:creationId xmlns:a16="http://schemas.microsoft.com/office/drawing/2014/main" id="{897B4693-BCE4-4A5C-A127-1EDB90C45448}"/>
              </a:ext>
            </a:extLst>
          </p:cNvPr>
          <p:cNvCxnSpPr>
            <a:cxnSpLocks/>
          </p:cNvCxnSpPr>
          <p:nvPr/>
        </p:nvCxnSpPr>
        <p:spPr>
          <a:xfrm>
            <a:off x="5436115" y="3964067"/>
            <a:ext cx="0" cy="581561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2" name="Google Shape;1289;p182">
            <a:extLst>
              <a:ext uri="{FF2B5EF4-FFF2-40B4-BE49-F238E27FC236}">
                <a16:creationId xmlns:a16="http://schemas.microsoft.com/office/drawing/2014/main" id="{723544A5-1709-4DAD-A3F3-DE5CE1670F1C}"/>
              </a:ext>
            </a:extLst>
          </p:cNvPr>
          <p:cNvSpPr/>
          <p:nvPr/>
        </p:nvSpPr>
        <p:spPr>
          <a:xfrm>
            <a:off x="9699812" y="2431991"/>
            <a:ext cx="1188000" cy="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7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Cosmos DB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290;p182">
            <a:extLst>
              <a:ext uri="{FF2B5EF4-FFF2-40B4-BE49-F238E27FC236}">
                <a16:creationId xmlns:a16="http://schemas.microsoft.com/office/drawing/2014/main" id="{D3DFE72E-7496-4A0B-83AC-4FB72AADD249}"/>
              </a:ext>
            </a:extLst>
          </p:cNvPr>
          <p:cNvSpPr/>
          <p:nvPr/>
        </p:nvSpPr>
        <p:spPr>
          <a:xfrm>
            <a:off x="10958444" y="2424764"/>
            <a:ext cx="762400" cy="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7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Apps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1291;p182">
            <a:extLst>
              <a:ext uri="{FF2B5EF4-FFF2-40B4-BE49-F238E27FC236}">
                <a16:creationId xmlns:a16="http://schemas.microsoft.com/office/drawing/2014/main" id="{585E0145-ADE9-4F97-BE9A-0309848B7DA9}"/>
              </a:ext>
            </a:extLst>
          </p:cNvPr>
          <p:cNvCxnSpPr/>
          <p:nvPr/>
        </p:nvCxnSpPr>
        <p:spPr>
          <a:xfrm>
            <a:off x="10650673" y="2929768"/>
            <a:ext cx="3304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292;p182">
            <a:extLst>
              <a:ext uri="{FF2B5EF4-FFF2-40B4-BE49-F238E27FC236}">
                <a16:creationId xmlns:a16="http://schemas.microsoft.com/office/drawing/2014/main" id="{7CA5D7F6-2646-48F9-A617-6AF2D77F20EA}"/>
              </a:ext>
            </a:extLst>
          </p:cNvPr>
          <p:cNvSpPr/>
          <p:nvPr/>
        </p:nvSpPr>
        <p:spPr>
          <a:xfrm>
            <a:off x="6630692" y="1101355"/>
            <a:ext cx="26856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467" b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3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endParaRPr sz="400" b="1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300"/>
              </a:spcBef>
            </a:pPr>
            <a:r>
              <a:rPr lang="en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Azure Databricks to 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r>
              <a:rPr lang="en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Join, enrich, clean, transform data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r>
              <a:rPr lang="en" sz="12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Develop, train, and score ML models with Azure ML + MLFlow</a:t>
            </a:r>
            <a:endParaRPr sz="12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1293;p182">
            <a:extLst>
              <a:ext uri="{FF2B5EF4-FFF2-40B4-BE49-F238E27FC236}">
                <a16:creationId xmlns:a16="http://schemas.microsoft.com/office/drawing/2014/main" id="{6BAA88D0-BA89-4C57-BDCD-2C20DB7694F3}"/>
              </a:ext>
            </a:extLst>
          </p:cNvPr>
          <p:cNvSpPr/>
          <p:nvPr/>
        </p:nvSpPr>
        <p:spPr>
          <a:xfrm>
            <a:off x="3064552" y="5666444"/>
            <a:ext cx="20056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100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Data Lake Storage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1294;p182">
            <a:extLst>
              <a:ext uri="{FF2B5EF4-FFF2-40B4-BE49-F238E27FC236}">
                <a16:creationId xmlns:a16="http://schemas.microsoft.com/office/drawing/2014/main" id="{C28DEFBE-5B79-4BCB-A02A-4115F7EE981B}"/>
              </a:ext>
            </a:extLst>
          </p:cNvPr>
          <p:cNvGrpSpPr/>
          <p:nvPr/>
        </p:nvGrpSpPr>
        <p:grpSpPr>
          <a:xfrm>
            <a:off x="6793166" y="4636814"/>
            <a:ext cx="987609" cy="930237"/>
            <a:chOff x="3978350" y="3062154"/>
            <a:chExt cx="740781" cy="697748"/>
          </a:xfrm>
        </p:grpSpPr>
        <p:pic>
          <p:nvPicPr>
            <p:cNvPr id="98" name="Google Shape;1295;p182" descr="Image result for Delta LAke logo">
              <a:extLst>
                <a:ext uri="{FF2B5EF4-FFF2-40B4-BE49-F238E27FC236}">
                  <a16:creationId xmlns:a16="http://schemas.microsoft.com/office/drawing/2014/main" id="{7BDF19B0-735D-44FB-B4B3-62A9F9F46BF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77603"/>
            <a:stretch/>
          </p:blipFill>
          <p:spPr>
            <a:xfrm>
              <a:off x="4173420" y="3062154"/>
              <a:ext cx="347936" cy="3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1296;p182">
              <a:extLst>
                <a:ext uri="{FF2B5EF4-FFF2-40B4-BE49-F238E27FC236}">
                  <a16:creationId xmlns:a16="http://schemas.microsoft.com/office/drawing/2014/main" id="{D6957443-4586-4864-8073-CD3AA02CB85B}"/>
                </a:ext>
              </a:extLst>
            </p:cNvPr>
            <p:cNvSpPr/>
            <p:nvPr/>
          </p:nvSpPr>
          <p:spPr>
            <a:xfrm>
              <a:off x="3978350" y="3402902"/>
              <a:ext cx="740781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00" tIns="44800" rIns="89600" bIns="44800" anchor="t" anchorCtr="0">
              <a:noAutofit/>
            </a:bodyPr>
            <a:lstStyle/>
            <a:p>
              <a:pPr algn="ctr"/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 Format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300"/>
                </a:spcBef>
              </a:pP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lang="en" sz="1100" b="1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Silver Table</a:t>
              </a: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)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" name="Google Shape;1297;p182">
            <a:extLst>
              <a:ext uri="{FF2B5EF4-FFF2-40B4-BE49-F238E27FC236}">
                <a16:creationId xmlns:a16="http://schemas.microsoft.com/office/drawing/2014/main" id="{21F77690-8081-4A3E-A0F0-CFF31FF8DC79}"/>
              </a:ext>
            </a:extLst>
          </p:cNvPr>
          <p:cNvCxnSpPr/>
          <p:nvPr/>
        </p:nvCxnSpPr>
        <p:spPr>
          <a:xfrm>
            <a:off x="5799264" y="4831465"/>
            <a:ext cx="4528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1" name="Google Shape;1298;p182">
            <a:extLst>
              <a:ext uri="{FF2B5EF4-FFF2-40B4-BE49-F238E27FC236}">
                <a16:creationId xmlns:a16="http://schemas.microsoft.com/office/drawing/2014/main" id="{4254C5F0-8882-45FA-BCEF-3D5A1104D643}"/>
              </a:ext>
            </a:extLst>
          </p:cNvPr>
          <p:cNvGrpSpPr/>
          <p:nvPr/>
        </p:nvGrpSpPr>
        <p:grpSpPr>
          <a:xfrm>
            <a:off x="7989275" y="2840384"/>
            <a:ext cx="1121187" cy="341573"/>
            <a:chOff x="5874004" y="2623188"/>
            <a:chExt cx="840974" cy="256206"/>
          </a:xfrm>
        </p:grpSpPr>
        <p:pic>
          <p:nvPicPr>
            <p:cNvPr id="102" name="Google Shape;1299;p182">
              <a:extLst>
                <a:ext uri="{FF2B5EF4-FFF2-40B4-BE49-F238E27FC236}">
                  <a16:creationId xmlns:a16="http://schemas.microsoft.com/office/drawing/2014/main" id="{7CB5F42A-2CAB-490C-A0DA-CE33E8874A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74004" y="2674001"/>
              <a:ext cx="205393" cy="205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300;p182" descr="Image result for mlflow logo transparent background">
              <a:extLst>
                <a:ext uri="{FF2B5EF4-FFF2-40B4-BE49-F238E27FC236}">
                  <a16:creationId xmlns:a16="http://schemas.microsoft.com/office/drawing/2014/main" id="{D7AAC1C2-F1C4-4EA5-8930-A777AF4C8A2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21981" y="2677996"/>
              <a:ext cx="492997" cy="18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301;p182">
              <a:extLst>
                <a:ext uri="{FF2B5EF4-FFF2-40B4-BE49-F238E27FC236}">
                  <a16:creationId xmlns:a16="http://schemas.microsoft.com/office/drawing/2014/main" id="{EE6C3508-0B16-4674-A1B4-4C063C9A1F39}"/>
                </a:ext>
              </a:extLst>
            </p:cNvPr>
            <p:cNvSpPr/>
            <p:nvPr/>
          </p:nvSpPr>
          <p:spPr>
            <a:xfrm>
              <a:off x="6029804" y="2623188"/>
              <a:ext cx="207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00" tIns="44800" rIns="89600" bIns="44800" anchor="t" anchorCtr="0">
              <a:noAutofit/>
            </a:bodyPr>
            <a:lstStyle/>
            <a:p>
              <a:pPr algn="ctr"/>
              <a:r>
                <a:rPr lang="en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+</a:t>
              </a:r>
              <a:endParaRPr sz="13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302;p182">
            <a:extLst>
              <a:ext uri="{FF2B5EF4-FFF2-40B4-BE49-F238E27FC236}">
                <a16:creationId xmlns:a16="http://schemas.microsoft.com/office/drawing/2014/main" id="{C79E3A73-AC98-436B-BFE8-62EE70DF29D9}"/>
              </a:ext>
            </a:extLst>
          </p:cNvPr>
          <p:cNvGrpSpPr/>
          <p:nvPr/>
        </p:nvGrpSpPr>
        <p:grpSpPr>
          <a:xfrm>
            <a:off x="8045942" y="4645039"/>
            <a:ext cx="987610" cy="930243"/>
            <a:chOff x="3980750" y="3062154"/>
            <a:chExt cx="740781" cy="697752"/>
          </a:xfrm>
        </p:grpSpPr>
        <p:pic>
          <p:nvPicPr>
            <p:cNvPr id="106" name="Google Shape;1303;p182" descr="Image result for Delta LAke logo">
              <a:extLst>
                <a:ext uri="{FF2B5EF4-FFF2-40B4-BE49-F238E27FC236}">
                  <a16:creationId xmlns:a16="http://schemas.microsoft.com/office/drawing/2014/main" id="{A1B4F347-8B17-4CA5-A324-C270FD39141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77603"/>
            <a:stretch/>
          </p:blipFill>
          <p:spPr>
            <a:xfrm>
              <a:off x="4173420" y="3062154"/>
              <a:ext cx="347936" cy="3174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304;p182">
              <a:extLst>
                <a:ext uri="{FF2B5EF4-FFF2-40B4-BE49-F238E27FC236}">
                  <a16:creationId xmlns:a16="http://schemas.microsoft.com/office/drawing/2014/main" id="{AE3304FD-3D83-49BC-81B5-B8BF075791E5}"/>
                </a:ext>
              </a:extLst>
            </p:cNvPr>
            <p:cNvSpPr/>
            <p:nvPr/>
          </p:nvSpPr>
          <p:spPr>
            <a:xfrm>
              <a:off x="3980750" y="3402906"/>
              <a:ext cx="740781" cy="3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00" tIns="44800" rIns="89600" bIns="44800" anchor="t" anchorCtr="0">
              <a:noAutofit/>
            </a:bodyPr>
            <a:lstStyle/>
            <a:p>
              <a:pPr algn="ctr"/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Delta Format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spcBef>
                  <a:spcPts val="300"/>
                </a:spcBef>
              </a:pP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lang="en" sz="1100" b="1" dirty="0">
                  <a:solidFill>
                    <a:srgbClr val="D6A3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Gold Table</a:t>
              </a:r>
              <a:r>
                <a:rPr lang="en" sz="1100" dirty="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)</a:t>
              </a:r>
              <a:endParaRPr sz="13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" name="Google Shape;1307;p182">
            <a:extLst>
              <a:ext uri="{FF2B5EF4-FFF2-40B4-BE49-F238E27FC236}">
                <a16:creationId xmlns:a16="http://schemas.microsoft.com/office/drawing/2014/main" id="{E6745900-CC72-4C42-A45F-0C9E5EC1605C}"/>
              </a:ext>
            </a:extLst>
          </p:cNvPr>
          <p:cNvCxnSpPr>
            <a:cxnSpLocks/>
          </p:cNvCxnSpPr>
          <p:nvPr/>
        </p:nvCxnSpPr>
        <p:spPr>
          <a:xfrm flipH="1">
            <a:off x="7286846" y="3964068"/>
            <a:ext cx="2318" cy="58156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1" name="Google Shape;1308;p182">
            <a:extLst>
              <a:ext uri="{FF2B5EF4-FFF2-40B4-BE49-F238E27FC236}">
                <a16:creationId xmlns:a16="http://schemas.microsoft.com/office/drawing/2014/main" id="{01C3AC65-5A39-491F-8547-2D2AB4171505}"/>
              </a:ext>
            </a:extLst>
          </p:cNvPr>
          <p:cNvCxnSpPr>
            <a:cxnSpLocks/>
          </p:cNvCxnSpPr>
          <p:nvPr/>
        </p:nvCxnSpPr>
        <p:spPr>
          <a:xfrm>
            <a:off x="8521116" y="3964068"/>
            <a:ext cx="0" cy="58156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2" name="Google Shape;1309;p182">
            <a:extLst>
              <a:ext uri="{FF2B5EF4-FFF2-40B4-BE49-F238E27FC236}">
                <a16:creationId xmlns:a16="http://schemas.microsoft.com/office/drawing/2014/main" id="{2A926A63-2E89-45C1-9E0D-413FF53064DB}"/>
              </a:ext>
            </a:extLst>
          </p:cNvPr>
          <p:cNvCxnSpPr/>
          <p:nvPr/>
        </p:nvCxnSpPr>
        <p:spPr>
          <a:xfrm>
            <a:off x="8887024" y="3661127"/>
            <a:ext cx="1402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310;p182">
            <a:extLst>
              <a:ext uri="{FF2B5EF4-FFF2-40B4-BE49-F238E27FC236}">
                <a16:creationId xmlns:a16="http://schemas.microsoft.com/office/drawing/2014/main" id="{5371B0B0-ABAB-4C01-ACB0-EAB386EABE91}"/>
              </a:ext>
            </a:extLst>
          </p:cNvPr>
          <p:cNvSpPr/>
          <p:nvPr/>
        </p:nvSpPr>
        <p:spPr>
          <a:xfrm>
            <a:off x="9532300" y="1093557"/>
            <a:ext cx="2504000" cy="12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467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4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endParaRPr sz="40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300"/>
              </a:spcBef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 data into serving layers like 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  <a:tabLst>
                <a:tab pos="155448" algn="l"/>
              </a:tabLst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Azure Synapse Data Warehouse</a:t>
            </a:r>
            <a:b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for enterprise BI scenarios.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Cosmos DB for real-time Apps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311;p182">
            <a:extLst>
              <a:ext uri="{FF2B5EF4-FFF2-40B4-BE49-F238E27FC236}">
                <a16:creationId xmlns:a16="http://schemas.microsoft.com/office/drawing/2014/main" id="{FF9EB4A1-1023-4BC2-8654-586C2FB75493}"/>
              </a:ext>
            </a:extLst>
          </p:cNvPr>
          <p:cNvCxnSpPr/>
          <p:nvPr/>
        </p:nvCxnSpPr>
        <p:spPr>
          <a:xfrm>
            <a:off x="8893680" y="3545564"/>
            <a:ext cx="1402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312;p182">
            <a:extLst>
              <a:ext uri="{FF2B5EF4-FFF2-40B4-BE49-F238E27FC236}">
                <a16:creationId xmlns:a16="http://schemas.microsoft.com/office/drawing/2014/main" id="{9CEA1769-56F6-4B65-A9BA-97AD203268B0}"/>
              </a:ext>
            </a:extLst>
          </p:cNvPr>
          <p:cNvCxnSpPr/>
          <p:nvPr/>
        </p:nvCxnSpPr>
        <p:spPr>
          <a:xfrm rot="10800000">
            <a:off x="10288656" y="3215499"/>
            <a:ext cx="0" cy="3188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313;p182">
            <a:extLst>
              <a:ext uri="{FF2B5EF4-FFF2-40B4-BE49-F238E27FC236}">
                <a16:creationId xmlns:a16="http://schemas.microsoft.com/office/drawing/2014/main" id="{47637F87-910F-48E6-A8FB-4C79A29A5FBF}"/>
              </a:ext>
            </a:extLst>
          </p:cNvPr>
          <p:cNvCxnSpPr/>
          <p:nvPr/>
        </p:nvCxnSpPr>
        <p:spPr>
          <a:xfrm>
            <a:off x="10726359" y="4867389"/>
            <a:ext cx="3304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28;p182">
            <a:extLst>
              <a:ext uri="{FF2B5EF4-FFF2-40B4-BE49-F238E27FC236}">
                <a16:creationId xmlns:a16="http://schemas.microsoft.com/office/drawing/2014/main" id="{ABB03C7A-C6B5-40B9-BCCC-0FB6882CE4CA}"/>
              </a:ext>
            </a:extLst>
          </p:cNvPr>
          <p:cNvSpPr txBox="1"/>
          <p:nvPr/>
        </p:nvSpPr>
        <p:spPr>
          <a:xfrm>
            <a:off x="100196" y="3292013"/>
            <a:ext cx="1415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05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Logs (unstructured)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9;p182">
            <a:extLst>
              <a:ext uri="{FF2B5EF4-FFF2-40B4-BE49-F238E27FC236}">
                <a16:creationId xmlns:a16="http://schemas.microsoft.com/office/drawing/2014/main" id="{4523D556-69C0-4191-95BE-9E231A57513C}"/>
              </a:ext>
            </a:extLst>
          </p:cNvPr>
          <p:cNvSpPr/>
          <p:nvPr/>
        </p:nvSpPr>
        <p:spPr>
          <a:xfrm>
            <a:off x="1916042" y="5056614"/>
            <a:ext cx="13260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Data Factory 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0;p182">
            <a:extLst>
              <a:ext uri="{FF2B5EF4-FFF2-40B4-BE49-F238E27FC236}">
                <a16:creationId xmlns:a16="http://schemas.microsoft.com/office/drawing/2014/main" id="{1448A769-C32C-4CA7-82CA-2E53EF5728AD}"/>
              </a:ext>
            </a:extLst>
          </p:cNvPr>
          <p:cNvGrpSpPr/>
          <p:nvPr/>
        </p:nvGrpSpPr>
        <p:grpSpPr>
          <a:xfrm>
            <a:off x="2347682" y="4575571"/>
            <a:ext cx="423252" cy="416539"/>
            <a:chOff x="5279190" y="5401430"/>
            <a:chExt cx="1101836" cy="1106637"/>
          </a:xfrm>
        </p:grpSpPr>
        <p:sp>
          <p:nvSpPr>
            <p:cNvPr id="134" name="Google Shape;1331;p182">
              <a:extLst>
                <a:ext uri="{FF2B5EF4-FFF2-40B4-BE49-F238E27FC236}">
                  <a16:creationId xmlns:a16="http://schemas.microsoft.com/office/drawing/2014/main" id="{8BE14B81-4270-470B-8776-13B306AA6E27}"/>
                </a:ext>
              </a:extLst>
            </p:cNvPr>
            <p:cNvSpPr/>
            <p:nvPr/>
          </p:nvSpPr>
          <p:spPr>
            <a:xfrm>
              <a:off x="5279191" y="5499596"/>
              <a:ext cx="1101835" cy="1008471"/>
            </a:xfrm>
            <a:custGeom>
              <a:avLst/>
              <a:gdLst/>
              <a:ahLst/>
              <a:cxnLst/>
              <a:rect l="l" t="t" r="r" b="b"/>
              <a:pathLst>
                <a:path w="1101835" h="1008471" extrusionOk="0">
                  <a:moveTo>
                    <a:pt x="489041" y="0"/>
                  </a:moveTo>
                  <a:lnTo>
                    <a:pt x="490307" y="551557"/>
                  </a:lnTo>
                  <a:lnTo>
                    <a:pt x="796071" y="284445"/>
                  </a:lnTo>
                  <a:lnTo>
                    <a:pt x="796071" y="551557"/>
                  </a:lnTo>
                  <a:lnTo>
                    <a:pt x="1101835" y="284445"/>
                  </a:lnTo>
                  <a:lnTo>
                    <a:pt x="1101835" y="1008471"/>
                  </a:lnTo>
                  <a:lnTo>
                    <a:pt x="0" y="1008471"/>
                  </a:lnTo>
                  <a:cubicBezTo>
                    <a:pt x="422" y="672314"/>
                    <a:pt x="843" y="336157"/>
                    <a:pt x="1265" y="0"/>
                  </a:cubicBezTo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32;p182">
              <a:extLst>
                <a:ext uri="{FF2B5EF4-FFF2-40B4-BE49-F238E27FC236}">
                  <a16:creationId xmlns:a16="http://schemas.microsoft.com/office/drawing/2014/main" id="{F219A97D-70FC-4AF3-B546-BE9289A61687}"/>
                </a:ext>
              </a:extLst>
            </p:cNvPr>
            <p:cNvSpPr/>
            <p:nvPr/>
          </p:nvSpPr>
          <p:spPr>
            <a:xfrm>
              <a:off x="5708249" y="6208019"/>
              <a:ext cx="122821" cy="122820"/>
            </a:xfrm>
            <a:custGeom>
              <a:avLst/>
              <a:gdLst/>
              <a:ahLst/>
              <a:cxnLst/>
              <a:rect l="l" t="t" r="r" b="b"/>
              <a:pathLst>
                <a:path w="122821" h="122820" extrusionOk="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33;p182">
              <a:extLst>
                <a:ext uri="{FF2B5EF4-FFF2-40B4-BE49-F238E27FC236}">
                  <a16:creationId xmlns:a16="http://schemas.microsoft.com/office/drawing/2014/main" id="{C669097F-9977-4058-BC21-BB3A2EBD06C5}"/>
                </a:ext>
              </a:extLst>
            </p:cNvPr>
            <p:cNvSpPr/>
            <p:nvPr/>
          </p:nvSpPr>
          <p:spPr>
            <a:xfrm>
              <a:off x="5921817" y="6208019"/>
              <a:ext cx="122821" cy="122820"/>
            </a:xfrm>
            <a:custGeom>
              <a:avLst/>
              <a:gdLst/>
              <a:ahLst/>
              <a:cxnLst/>
              <a:rect l="l" t="t" r="r" b="b"/>
              <a:pathLst>
                <a:path w="122821" h="122820" extrusionOk="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34;p182">
              <a:extLst>
                <a:ext uri="{FF2B5EF4-FFF2-40B4-BE49-F238E27FC236}">
                  <a16:creationId xmlns:a16="http://schemas.microsoft.com/office/drawing/2014/main" id="{C66BDF31-3501-4783-8175-296B67AB825F}"/>
                </a:ext>
              </a:extLst>
            </p:cNvPr>
            <p:cNvSpPr/>
            <p:nvPr/>
          </p:nvSpPr>
          <p:spPr>
            <a:xfrm>
              <a:off x="6135385" y="6208019"/>
              <a:ext cx="122821" cy="122820"/>
            </a:xfrm>
            <a:custGeom>
              <a:avLst/>
              <a:gdLst/>
              <a:ahLst/>
              <a:cxnLst/>
              <a:rect l="l" t="t" r="r" b="b"/>
              <a:pathLst>
                <a:path w="122821" h="122820" extrusionOk="0">
                  <a:moveTo>
                    <a:pt x="0" y="0"/>
                  </a:moveTo>
                  <a:lnTo>
                    <a:pt x="122821" y="0"/>
                  </a:lnTo>
                  <a:lnTo>
                    <a:pt x="122821" y="122820"/>
                  </a:lnTo>
                  <a:lnTo>
                    <a:pt x="0" y="1228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35;p182">
              <a:extLst>
                <a:ext uri="{FF2B5EF4-FFF2-40B4-BE49-F238E27FC236}">
                  <a16:creationId xmlns:a16="http://schemas.microsoft.com/office/drawing/2014/main" id="{6AB5183E-F678-44AA-83AE-482E0B537677}"/>
                </a:ext>
              </a:extLst>
            </p:cNvPr>
            <p:cNvSpPr/>
            <p:nvPr/>
          </p:nvSpPr>
          <p:spPr>
            <a:xfrm>
              <a:off x="5279190" y="5401430"/>
              <a:ext cx="488907" cy="201776"/>
            </a:xfrm>
            <a:custGeom>
              <a:avLst/>
              <a:gdLst/>
              <a:ahLst/>
              <a:cxnLst/>
              <a:rect l="l" t="t" r="r" b="b"/>
              <a:pathLst>
                <a:path w="492602" h="201776" extrusionOk="0">
                  <a:moveTo>
                    <a:pt x="246301" y="0"/>
                  </a:moveTo>
                  <a:cubicBezTo>
                    <a:pt x="382329" y="0"/>
                    <a:pt x="492602" y="45169"/>
                    <a:pt x="492602" y="100888"/>
                  </a:cubicBezTo>
                  <a:cubicBezTo>
                    <a:pt x="492602" y="156607"/>
                    <a:pt x="382329" y="201776"/>
                    <a:pt x="246301" y="201776"/>
                  </a:cubicBezTo>
                  <a:cubicBezTo>
                    <a:pt x="110273" y="201776"/>
                    <a:pt x="0" y="156607"/>
                    <a:pt x="0" y="100888"/>
                  </a:cubicBezTo>
                  <a:cubicBezTo>
                    <a:pt x="0" y="45169"/>
                    <a:pt x="110273" y="0"/>
                    <a:pt x="24630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800" b="1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39" name="Google Shape;1336;p182">
            <a:extLst>
              <a:ext uri="{FF2B5EF4-FFF2-40B4-BE49-F238E27FC236}">
                <a16:creationId xmlns:a16="http://schemas.microsoft.com/office/drawing/2014/main" id="{6116A190-F36D-44C0-93E6-A880FB8A0DB8}"/>
              </a:ext>
            </a:extLst>
          </p:cNvPr>
          <p:cNvCxnSpPr/>
          <p:nvPr/>
        </p:nvCxnSpPr>
        <p:spPr>
          <a:xfrm>
            <a:off x="1626360" y="5193204"/>
            <a:ext cx="482800" cy="0"/>
          </a:xfrm>
          <a:prstGeom prst="straightConnector1">
            <a:avLst/>
          </a:prstGeom>
          <a:noFill/>
          <a:ln w="19050" cap="flat" cmpd="sng">
            <a:solidFill>
              <a:srgbClr val="9999A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0" name="Google Shape;1337;p182">
            <a:extLst>
              <a:ext uri="{FF2B5EF4-FFF2-40B4-BE49-F238E27FC236}">
                <a16:creationId xmlns:a16="http://schemas.microsoft.com/office/drawing/2014/main" id="{06D50582-B074-4D22-9079-ED5A526B7D04}"/>
              </a:ext>
            </a:extLst>
          </p:cNvPr>
          <p:cNvSpPr/>
          <p:nvPr/>
        </p:nvSpPr>
        <p:spPr>
          <a:xfrm>
            <a:off x="1490557" y="2871051"/>
            <a:ext cx="107244" cy="3060193"/>
          </a:xfrm>
          <a:prstGeom prst="rightBracket">
            <a:avLst>
              <a:gd name="adj" fmla="val 8333"/>
            </a:avLst>
          </a:prstGeom>
          <a:noFill/>
          <a:ln w="12700" cap="flat" cmpd="sng">
            <a:solidFill>
              <a:srgbClr val="7A7A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600" tIns="44800" rIns="89600" bIns="44800" anchor="ctr" anchorCtr="0">
            <a:noAutofit/>
          </a:bodyPr>
          <a:lstStyle/>
          <a:p>
            <a:pPr algn="ctr"/>
            <a:endParaRPr sz="1000">
              <a:solidFill>
                <a:srgbClr val="505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1" name="Google Shape;1341;p182">
            <a:extLst>
              <a:ext uri="{FF2B5EF4-FFF2-40B4-BE49-F238E27FC236}">
                <a16:creationId xmlns:a16="http://schemas.microsoft.com/office/drawing/2014/main" id="{22B7A879-7679-4C8B-ACF9-A220DB728996}"/>
              </a:ext>
            </a:extLst>
          </p:cNvPr>
          <p:cNvGrpSpPr/>
          <p:nvPr/>
        </p:nvGrpSpPr>
        <p:grpSpPr>
          <a:xfrm>
            <a:off x="643061" y="4617513"/>
            <a:ext cx="313148" cy="427969"/>
            <a:chOff x="7264761" y="118465"/>
            <a:chExt cx="365202" cy="499109"/>
          </a:xfrm>
        </p:grpSpPr>
        <p:sp>
          <p:nvSpPr>
            <p:cNvPr id="142" name="Google Shape;1342;p182">
              <a:extLst>
                <a:ext uri="{FF2B5EF4-FFF2-40B4-BE49-F238E27FC236}">
                  <a16:creationId xmlns:a16="http://schemas.microsoft.com/office/drawing/2014/main" id="{75DC624F-4B02-45A6-A35B-AD4DA32CBD3B}"/>
                </a:ext>
              </a:extLst>
            </p:cNvPr>
            <p:cNvSpPr/>
            <p:nvPr/>
          </p:nvSpPr>
          <p:spPr>
            <a:xfrm>
              <a:off x="7264761" y="118465"/>
              <a:ext cx="365202" cy="499109"/>
            </a:xfrm>
            <a:custGeom>
              <a:avLst/>
              <a:gdLst/>
              <a:ahLst/>
              <a:cxnLst/>
              <a:rect l="l" t="t" r="r" b="b"/>
              <a:pathLst>
                <a:path w="180" h="246" extrusionOk="0">
                  <a:moveTo>
                    <a:pt x="48" y="0"/>
                  </a:moveTo>
                  <a:lnTo>
                    <a:pt x="97" y="0"/>
                  </a:lnTo>
                  <a:lnTo>
                    <a:pt x="180" y="82"/>
                  </a:lnTo>
                  <a:lnTo>
                    <a:pt x="180" y="246"/>
                  </a:lnTo>
                  <a:lnTo>
                    <a:pt x="0" y="246"/>
                  </a:lnTo>
                  <a:lnTo>
                    <a:pt x="0" y="0"/>
                  </a:lnTo>
                  <a:lnTo>
                    <a:pt x="48" y="0"/>
                  </a:lnTo>
                  <a:moveTo>
                    <a:pt x="97" y="0"/>
                  </a:moveTo>
                  <a:lnTo>
                    <a:pt x="97" y="82"/>
                  </a:lnTo>
                  <a:lnTo>
                    <a:pt x="180" y="82"/>
                  </a:lnTo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algn="ctr"/>
              <a:endParaRPr sz="2400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343;p182">
              <a:extLst>
                <a:ext uri="{FF2B5EF4-FFF2-40B4-BE49-F238E27FC236}">
                  <a16:creationId xmlns:a16="http://schemas.microsoft.com/office/drawing/2014/main" id="{976452C2-52D8-457E-AC07-7330DB69DC1C}"/>
                </a:ext>
              </a:extLst>
            </p:cNvPr>
            <p:cNvSpPr/>
            <p:nvPr/>
          </p:nvSpPr>
          <p:spPr>
            <a:xfrm>
              <a:off x="7456155" y="118465"/>
              <a:ext cx="173700" cy="175500"/>
            </a:xfrm>
            <a:prstGeom prst="rtTriangl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4" name="Google Shape;1344;p182">
            <a:extLst>
              <a:ext uri="{FF2B5EF4-FFF2-40B4-BE49-F238E27FC236}">
                <a16:creationId xmlns:a16="http://schemas.microsoft.com/office/drawing/2014/main" id="{FD4D5461-DF0E-4EA3-90FA-707F142FAD40}"/>
              </a:ext>
            </a:extLst>
          </p:cNvPr>
          <p:cNvGrpSpPr/>
          <p:nvPr/>
        </p:nvGrpSpPr>
        <p:grpSpPr>
          <a:xfrm>
            <a:off x="592929" y="5541249"/>
            <a:ext cx="415777" cy="394248"/>
            <a:chOff x="8301667" y="2334125"/>
            <a:chExt cx="586815" cy="556429"/>
          </a:xfrm>
        </p:grpSpPr>
        <p:sp>
          <p:nvSpPr>
            <p:cNvPr id="145" name="Google Shape;1345;p182">
              <a:extLst>
                <a:ext uri="{FF2B5EF4-FFF2-40B4-BE49-F238E27FC236}">
                  <a16:creationId xmlns:a16="http://schemas.microsoft.com/office/drawing/2014/main" id="{198778EB-1B03-456C-8964-3F00395D5659}"/>
                </a:ext>
              </a:extLst>
            </p:cNvPr>
            <p:cNvSpPr/>
            <p:nvPr/>
          </p:nvSpPr>
          <p:spPr>
            <a:xfrm>
              <a:off x="8301667" y="2334125"/>
              <a:ext cx="586815" cy="556429"/>
            </a:xfrm>
            <a:custGeom>
              <a:avLst/>
              <a:gdLst/>
              <a:ahLst/>
              <a:cxnLst/>
              <a:rect l="l" t="t" r="r" b="b"/>
              <a:pathLst>
                <a:path w="586815" h="556429" extrusionOk="0">
                  <a:moveTo>
                    <a:pt x="0" y="0"/>
                  </a:moveTo>
                  <a:lnTo>
                    <a:pt x="586815" y="0"/>
                  </a:lnTo>
                  <a:lnTo>
                    <a:pt x="586815" y="433633"/>
                  </a:lnTo>
                  <a:lnTo>
                    <a:pt x="321111" y="433633"/>
                  </a:lnTo>
                  <a:lnTo>
                    <a:pt x="321111" y="510710"/>
                  </a:lnTo>
                  <a:lnTo>
                    <a:pt x="528438" y="510710"/>
                  </a:lnTo>
                  <a:lnTo>
                    <a:pt x="528438" y="556429"/>
                  </a:lnTo>
                  <a:lnTo>
                    <a:pt x="57710" y="556429"/>
                  </a:lnTo>
                  <a:lnTo>
                    <a:pt x="57710" y="510710"/>
                  </a:lnTo>
                  <a:lnTo>
                    <a:pt x="265036" y="510710"/>
                  </a:lnTo>
                  <a:lnTo>
                    <a:pt x="265036" y="433633"/>
                  </a:lnTo>
                  <a:lnTo>
                    <a:pt x="0" y="433633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346;p182">
              <a:extLst>
                <a:ext uri="{FF2B5EF4-FFF2-40B4-BE49-F238E27FC236}">
                  <a16:creationId xmlns:a16="http://schemas.microsoft.com/office/drawing/2014/main" id="{A5AB0F12-4844-4410-BF61-1C7E21E45873}"/>
                </a:ext>
              </a:extLst>
            </p:cNvPr>
            <p:cNvSpPr/>
            <p:nvPr/>
          </p:nvSpPr>
          <p:spPr>
            <a:xfrm>
              <a:off x="8334531" y="2359341"/>
              <a:ext cx="522000" cy="376200"/>
            </a:xfrm>
            <a:prstGeom prst="rect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347;p182">
              <a:extLst>
                <a:ext uri="{FF2B5EF4-FFF2-40B4-BE49-F238E27FC236}">
                  <a16:creationId xmlns:a16="http://schemas.microsoft.com/office/drawing/2014/main" id="{D20D5765-9ADB-437D-BC0F-477B4C578AE1}"/>
                </a:ext>
              </a:extLst>
            </p:cNvPr>
            <p:cNvSpPr/>
            <p:nvPr/>
          </p:nvSpPr>
          <p:spPr>
            <a:xfrm>
              <a:off x="8372155" y="2452694"/>
              <a:ext cx="198600" cy="198600"/>
            </a:xfrm>
            <a:prstGeom prst="pie">
              <a:avLst>
                <a:gd name="adj1" fmla="val 21510717"/>
                <a:gd name="adj2" fmla="val 16200000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348;p182">
              <a:extLst>
                <a:ext uri="{FF2B5EF4-FFF2-40B4-BE49-F238E27FC236}">
                  <a16:creationId xmlns:a16="http://schemas.microsoft.com/office/drawing/2014/main" id="{EFCA6FFC-7582-4A0D-9CB7-75EDCDBC3E85}"/>
                </a:ext>
              </a:extLst>
            </p:cNvPr>
            <p:cNvSpPr/>
            <p:nvPr/>
          </p:nvSpPr>
          <p:spPr>
            <a:xfrm rot="-1462064">
              <a:off x="8395650" y="2457052"/>
              <a:ext cx="167963" cy="167963"/>
            </a:xfrm>
            <a:prstGeom prst="pie">
              <a:avLst>
                <a:gd name="adj1" fmla="val 17759983"/>
                <a:gd name="adj2" fmla="val 21164392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349;p182">
              <a:extLst>
                <a:ext uri="{FF2B5EF4-FFF2-40B4-BE49-F238E27FC236}">
                  <a16:creationId xmlns:a16="http://schemas.microsoft.com/office/drawing/2014/main" id="{1E1347EB-2BEA-43DB-ACBF-78B8CDC82B1B}"/>
                </a:ext>
              </a:extLst>
            </p:cNvPr>
            <p:cNvSpPr/>
            <p:nvPr/>
          </p:nvSpPr>
          <p:spPr>
            <a:xfrm>
              <a:off x="8396802" y="2463844"/>
              <a:ext cx="168000" cy="168000"/>
            </a:xfrm>
            <a:prstGeom prst="pie">
              <a:avLst>
                <a:gd name="adj1" fmla="val 19893257"/>
                <a:gd name="adj2" fmla="val 21164392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350;p182">
              <a:extLst>
                <a:ext uri="{FF2B5EF4-FFF2-40B4-BE49-F238E27FC236}">
                  <a16:creationId xmlns:a16="http://schemas.microsoft.com/office/drawing/2014/main" id="{7CD80C9F-F0E0-4BD3-AA7D-52756511132A}"/>
                </a:ext>
              </a:extLst>
            </p:cNvPr>
            <p:cNvSpPr/>
            <p:nvPr/>
          </p:nvSpPr>
          <p:spPr>
            <a:xfrm>
              <a:off x="8608662" y="2469349"/>
              <a:ext cx="202200" cy="4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351;p182">
              <a:extLst>
                <a:ext uri="{FF2B5EF4-FFF2-40B4-BE49-F238E27FC236}">
                  <a16:creationId xmlns:a16="http://schemas.microsoft.com/office/drawing/2014/main" id="{4E232C0D-960E-4D0C-A202-E8F7DE4E1067}"/>
                </a:ext>
              </a:extLst>
            </p:cNvPr>
            <p:cNvSpPr/>
            <p:nvPr/>
          </p:nvSpPr>
          <p:spPr>
            <a:xfrm>
              <a:off x="8608662" y="2529856"/>
              <a:ext cx="202200" cy="4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352;p182">
              <a:extLst>
                <a:ext uri="{FF2B5EF4-FFF2-40B4-BE49-F238E27FC236}">
                  <a16:creationId xmlns:a16="http://schemas.microsoft.com/office/drawing/2014/main" id="{46BCFE38-A35C-427E-8687-2CB9931C10D3}"/>
                </a:ext>
              </a:extLst>
            </p:cNvPr>
            <p:cNvSpPr/>
            <p:nvPr/>
          </p:nvSpPr>
          <p:spPr>
            <a:xfrm>
              <a:off x="8607108" y="2590363"/>
              <a:ext cx="202200" cy="45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3" name="Google Shape;1353;p182">
            <a:extLst>
              <a:ext uri="{FF2B5EF4-FFF2-40B4-BE49-F238E27FC236}">
                <a16:creationId xmlns:a16="http://schemas.microsoft.com/office/drawing/2014/main" id="{B5DBDE1D-0A07-4B8E-8058-5157A5AB790A}"/>
              </a:ext>
            </a:extLst>
          </p:cNvPr>
          <p:cNvGrpSpPr/>
          <p:nvPr/>
        </p:nvGrpSpPr>
        <p:grpSpPr>
          <a:xfrm>
            <a:off x="584982" y="3740117"/>
            <a:ext cx="402639" cy="402639"/>
            <a:chOff x="8035871" y="3099661"/>
            <a:chExt cx="302100" cy="302100"/>
          </a:xfrm>
        </p:grpSpPr>
        <p:sp>
          <p:nvSpPr>
            <p:cNvPr id="154" name="Google Shape;1354;p182">
              <a:extLst>
                <a:ext uri="{FF2B5EF4-FFF2-40B4-BE49-F238E27FC236}">
                  <a16:creationId xmlns:a16="http://schemas.microsoft.com/office/drawing/2014/main" id="{4D534F71-A045-4CDA-B0F6-D43DB6ADB95A}"/>
                </a:ext>
              </a:extLst>
            </p:cNvPr>
            <p:cNvSpPr/>
            <p:nvPr/>
          </p:nvSpPr>
          <p:spPr>
            <a:xfrm>
              <a:off x="8035871" y="3099661"/>
              <a:ext cx="302100" cy="302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355;p182">
              <a:extLst>
                <a:ext uri="{FF2B5EF4-FFF2-40B4-BE49-F238E27FC236}">
                  <a16:creationId xmlns:a16="http://schemas.microsoft.com/office/drawing/2014/main" id="{AAD85520-1A9C-45FF-9E7E-336E4DD6DF6D}"/>
                </a:ext>
              </a:extLst>
            </p:cNvPr>
            <p:cNvSpPr/>
            <p:nvPr/>
          </p:nvSpPr>
          <p:spPr>
            <a:xfrm rot="5400000">
              <a:off x="8138745" y="3190795"/>
              <a:ext cx="139200" cy="120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56" name="Google Shape;1356;p182">
            <a:extLst>
              <a:ext uri="{FF2B5EF4-FFF2-40B4-BE49-F238E27FC236}">
                <a16:creationId xmlns:a16="http://schemas.microsoft.com/office/drawing/2014/main" id="{1DFEE344-090E-416C-AC08-1B3596957E57}"/>
              </a:ext>
            </a:extLst>
          </p:cNvPr>
          <p:cNvGrpSpPr/>
          <p:nvPr/>
        </p:nvGrpSpPr>
        <p:grpSpPr>
          <a:xfrm>
            <a:off x="581656" y="2963972"/>
            <a:ext cx="408381" cy="305008"/>
            <a:chOff x="710234" y="918777"/>
            <a:chExt cx="2781885" cy="2077715"/>
          </a:xfrm>
        </p:grpSpPr>
        <p:grpSp>
          <p:nvGrpSpPr>
            <p:cNvPr id="157" name="Google Shape;1357;p182">
              <a:extLst>
                <a:ext uri="{FF2B5EF4-FFF2-40B4-BE49-F238E27FC236}">
                  <a16:creationId xmlns:a16="http://schemas.microsoft.com/office/drawing/2014/main" id="{696E27E2-1CC1-43AB-A2C3-52F56B9499DA}"/>
                </a:ext>
              </a:extLst>
            </p:cNvPr>
            <p:cNvGrpSpPr/>
            <p:nvPr/>
          </p:nvGrpSpPr>
          <p:grpSpPr>
            <a:xfrm>
              <a:off x="710234" y="918777"/>
              <a:ext cx="2781885" cy="2077715"/>
              <a:chOff x="9531457" y="2208508"/>
              <a:chExt cx="503700" cy="376200"/>
            </a:xfrm>
          </p:grpSpPr>
          <p:sp>
            <p:nvSpPr>
              <p:cNvPr id="161" name="Google Shape;1358;p182">
                <a:extLst>
                  <a:ext uri="{FF2B5EF4-FFF2-40B4-BE49-F238E27FC236}">
                    <a16:creationId xmlns:a16="http://schemas.microsoft.com/office/drawing/2014/main" id="{763935FD-697D-466D-A7E1-7B000AAEB729}"/>
                  </a:ext>
                </a:extLst>
              </p:cNvPr>
              <p:cNvSpPr/>
              <p:nvPr/>
            </p:nvSpPr>
            <p:spPr>
              <a:xfrm>
                <a:off x="9531457" y="2208508"/>
                <a:ext cx="503700" cy="376200"/>
              </a:xfrm>
              <a:prstGeom prst="rect">
                <a:avLst/>
              </a:prstGeom>
              <a:noFill/>
              <a:ln w="19050" cap="flat" cmpd="sng">
                <a:solidFill>
                  <a:srgbClr val="7A7A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82833" tIns="146267" rIns="182833" bIns="146267" anchor="t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sz="24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162" name="Google Shape;1359;p182">
                <a:extLst>
                  <a:ext uri="{FF2B5EF4-FFF2-40B4-BE49-F238E27FC236}">
                    <a16:creationId xmlns:a16="http://schemas.microsoft.com/office/drawing/2014/main" id="{9B388BDD-9BD1-4590-992A-937BD5809BC0}"/>
                  </a:ext>
                </a:extLst>
              </p:cNvPr>
              <p:cNvGrpSpPr/>
              <p:nvPr/>
            </p:nvGrpSpPr>
            <p:grpSpPr>
              <a:xfrm>
                <a:off x="9813858" y="2248606"/>
                <a:ext cx="187291" cy="46461"/>
                <a:chOff x="9747337" y="2248545"/>
                <a:chExt cx="249123" cy="61800"/>
              </a:xfrm>
            </p:grpSpPr>
            <p:sp>
              <p:nvSpPr>
                <p:cNvPr id="163" name="Google Shape;1360;p182">
                  <a:extLst>
                    <a:ext uri="{FF2B5EF4-FFF2-40B4-BE49-F238E27FC236}">
                      <a16:creationId xmlns:a16="http://schemas.microsoft.com/office/drawing/2014/main" id="{3F110663-486A-47A3-B68B-985F32306955}"/>
                    </a:ext>
                  </a:extLst>
                </p:cNvPr>
                <p:cNvSpPr/>
                <p:nvPr/>
              </p:nvSpPr>
              <p:spPr>
                <a:xfrm>
                  <a:off x="9934660" y="2248545"/>
                  <a:ext cx="61800" cy="618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4" name="Google Shape;1361;p182">
                  <a:extLst>
                    <a:ext uri="{FF2B5EF4-FFF2-40B4-BE49-F238E27FC236}">
                      <a16:creationId xmlns:a16="http://schemas.microsoft.com/office/drawing/2014/main" id="{93D85C96-070D-4F46-927C-95232C866EC5}"/>
                    </a:ext>
                  </a:extLst>
                </p:cNvPr>
                <p:cNvSpPr/>
                <p:nvPr/>
              </p:nvSpPr>
              <p:spPr>
                <a:xfrm>
                  <a:off x="9840998" y="2248545"/>
                  <a:ext cx="61800" cy="618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5" name="Google Shape;1362;p182">
                  <a:extLst>
                    <a:ext uri="{FF2B5EF4-FFF2-40B4-BE49-F238E27FC236}">
                      <a16:creationId xmlns:a16="http://schemas.microsoft.com/office/drawing/2014/main" id="{D44D5C9C-2A1E-44A0-AA95-B290F8009BA7}"/>
                    </a:ext>
                  </a:extLst>
                </p:cNvPr>
                <p:cNvSpPr/>
                <p:nvPr/>
              </p:nvSpPr>
              <p:spPr>
                <a:xfrm>
                  <a:off x="9747337" y="2248545"/>
                  <a:ext cx="61800" cy="618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7A7A8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82833" tIns="146267" rIns="182833" bIns="146267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sz="24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158" name="Google Shape;1363;p182">
              <a:extLst>
                <a:ext uri="{FF2B5EF4-FFF2-40B4-BE49-F238E27FC236}">
                  <a16:creationId xmlns:a16="http://schemas.microsoft.com/office/drawing/2014/main" id="{186DA2D6-0976-4D3B-9A7B-75C4A461FCCC}"/>
                </a:ext>
              </a:extLst>
            </p:cNvPr>
            <p:cNvSpPr/>
            <p:nvPr/>
          </p:nvSpPr>
          <p:spPr>
            <a:xfrm>
              <a:off x="901700" y="1600200"/>
              <a:ext cx="2412900" cy="266700"/>
            </a:xfrm>
            <a:prstGeom prst="rect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364;p182">
              <a:extLst>
                <a:ext uri="{FF2B5EF4-FFF2-40B4-BE49-F238E27FC236}">
                  <a16:creationId xmlns:a16="http://schemas.microsoft.com/office/drawing/2014/main" id="{D7CB568E-FF46-4447-85E8-02B4D54179B8}"/>
                </a:ext>
              </a:extLst>
            </p:cNvPr>
            <p:cNvSpPr/>
            <p:nvPr/>
          </p:nvSpPr>
          <p:spPr>
            <a:xfrm>
              <a:off x="901700" y="2057400"/>
              <a:ext cx="2412900" cy="266700"/>
            </a:xfrm>
            <a:prstGeom prst="rect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365;p182">
              <a:extLst>
                <a:ext uri="{FF2B5EF4-FFF2-40B4-BE49-F238E27FC236}">
                  <a16:creationId xmlns:a16="http://schemas.microsoft.com/office/drawing/2014/main" id="{9BFDD835-0D42-4612-AAF8-2D4B6967BDC8}"/>
                </a:ext>
              </a:extLst>
            </p:cNvPr>
            <p:cNvSpPr/>
            <p:nvPr/>
          </p:nvSpPr>
          <p:spPr>
            <a:xfrm>
              <a:off x="901700" y="2501900"/>
              <a:ext cx="2412900" cy="266700"/>
            </a:xfrm>
            <a:prstGeom prst="rect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6" name="Google Shape;1366;p182">
            <a:extLst>
              <a:ext uri="{FF2B5EF4-FFF2-40B4-BE49-F238E27FC236}">
                <a16:creationId xmlns:a16="http://schemas.microsoft.com/office/drawing/2014/main" id="{812B7F20-00E8-49E0-A09C-4733C4FD16DD}"/>
              </a:ext>
            </a:extLst>
          </p:cNvPr>
          <p:cNvSpPr txBox="1"/>
          <p:nvPr/>
        </p:nvSpPr>
        <p:spPr>
          <a:xfrm>
            <a:off x="219505" y="2281667"/>
            <a:ext cx="1152400" cy="4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Sensors and IoT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" sz="10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(unstructured)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367;p182">
            <a:extLst>
              <a:ext uri="{FF2B5EF4-FFF2-40B4-BE49-F238E27FC236}">
                <a16:creationId xmlns:a16="http://schemas.microsoft.com/office/drawing/2014/main" id="{7CA29968-8C1F-4048-B92C-7F22BE9724A5}"/>
              </a:ext>
            </a:extLst>
          </p:cNvPr>
          <p:cNvGrpSpPr/>
          <p:nvPr/>
        </p:nvGrpSpPr>
        <p:grpSpPr>
          <a:xfrm>
            <a:off x="595406" y="1821229"/>
            <a:ext cx="413797" cy="462379"/>
            <a:chOff x="4633352" y="465695"/>
            <a:chExt cx="743704" cy="831019"/>
          </a:xfrm>
        </p:grpSpPr>
        <p:sp>
          <p:nvSpPr>
            <p:cNvPr id="168" name="Google Shape;1368;p182">
              <a:extLst>
                <a:ext uri="{FF2B5EF4-FFF2-40B4-BE49-F238E27FC236}">
                  <a16:creationId xmlns:a16="http://schemas.microsoft.com/office/drawing/2014/main" id="{B4ED44F7-118C-405C-BCDD-8B54CA14E436}"/>
                </a:ext>
              </a:extLst>
            </p:cNvPr>
            <p:cNvSpPr/>
            <p:nvPr/>
          </p:nvSpPr>
          <p:spPr>
            <a:xfrm>
              <a:off x="4723400" y="646446"/>
              <a:ext cx="469500" cy="4695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369;p182">
              <a:extLst>
                <a:ext uri="{FF2B5EF4-FFF2-40B4-BE49-F238E27FC236}">
                  <a16:creationId xmlns:a16="http://schemas.microsoft.com/office/drawing/2014/main" id="{6AEE339F-FA8A-4C06-A72B-609CC2B82652}"/>
                </a:ext>
              </a:extLst>
            </p:cNvPr>
            <p:cNvSpPr/>
            <p:nvPr/>
          </p:nvSpPr>
          <p:spPr>
            <a:xfrm>
              <a:off x="4996580" y="465695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370;p182">
              <a:extLst>
                <a:ext uri="{FF2B5EF4-FFF2-40B4-BE49-F238E27FC236}">
                  <a16:creationId xmlns:a16="http://schemas.microsoft.com/office/drawing/2014/main" id="{1AA697C5-DB06-4BE3-9342-ECDA33B2D1DA}"/>
                </a:ext>
              </a:extLst>
            </p:cNvPr>
            <p:cNvSpPr/>
            <p:nvPr/>
          </p:nvSpPr>
          <p:spPr>
            <a:xfrm>
              <a:off x="4772896" y="465695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371;p182">
              <a:extLst>
                <a:ext uri="{FF2B5EF4-FFF2-40B4-BE49-F238E27FC236}">
                  <a16:creationId xmlns:a16="http://schemas.microsoft.com/office/drawing/2014/main" id="{977B99C3-FD0E-4742-A7C0-20B48586BBE6}"/>
                </a:ext>
              </a:extLst>
            </p:cNvPr>
            <p:cNvSpPr/>
            <p:nvPr/>
          </p:nvSpPr>
          <p:spPr>
            <a:xfrm>
              <a:off x="4633352" y="579688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372;p182">
              <a:extLst>
                <a:ext uri="{FF2B5EF4-FFF2-40B4-BE49-F238E27FC236}">
                  <a16:creationId xmlns:a16="http://schemas.microsoft.com/office/drawing/2014/main" id="{7C742046-515E-4CF7-A030-6F479BEB9FE0}"/>
                </a:ext>
              </a:extLst>
            </p:cNvPr>
            <p:cNvSpPr/>
            <p:nvPr/>
          </p:nvSpPr>
          <p:spPr>
            <a:xfrm>
              <a:off x="4643631" y="1036997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373;p182">
              <a:extLst>
                <a:ext uri="{FF2B5EF4-FFF2-40B4-BE49-F238E27FC236}">
                  <a16:creationId xmlns:a16="http://schemas.microsoft.com/office/drawing/2014/main" id="{B7C9FD60-3052-4A9A-86C9-A7727F62CD7E}"/>
                </a:ext>
              </a:extLst>
            </p:cNvPr>
            <p:cNvSpPr/>
            <p:nvPr/>
          </p:nvSpPr>
          <p:spPr>
            <a:xfrm>
              <a:off x="4996580" y="1147614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374;p182">
              <a:extLst>
                <a:ext uri="{FF2B5EF4-FFF2-40B4-BE49-F238E27FC236}">
                  <a16:creationId xmlns:a16="http://schemas.microsoft.com/office/drawing/2014/main" id="{E0A8458D-356F-4823-AF12-4B288D0298C4}"/>
                </a:ext>
              </a:extLst>
            </p:cNvPr>
            <p:cNvSpPr/>
            <p:nvPr/>
          </p:nvSpPr>
          <p:spPr>
            <a:xfrm>
              <a:off x="5227956" y="924875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375;p182">
              <a:extLst>
                <a:ext uri="{FF2B5EF4-FFF2-40B4-BE49-F238E27FC236}">
                  <a16:creationId xmlns:a16="http://schemas.microsoft.com/office/drawing/2014/main" id="{EEF3C607-F2EA-4F87-8EC1-4F45F3177DCC}"/>
                </a:ext>
              </a:extLst>
            </p:cNvPr>
            <p:cNvSpPr/>
            <p:nvPr/>
          </p:nvSpPr>
          <p:spPr>
            <a:xfrm>
              <a:off x="5227956" y="694322"/>
              <a:ext cx="149100" cy="149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6" name="Google Shape;1376;p182">
            <a:extLst>
              <a:ext uri="{FF2B5EF4-FFF2-40B4-BE49-F238E27FC236}">
                <a16:creationId xmlns:a16="http://schemas.microsoft.com/office/drawing/2014/main" id="{FB9414BA-8A07-4098-9EF6-5213A5E9859C}"/>
              </a:ext>
            </a:extLst>
          </p:cNvPr>
          <p:cNvSpPr/>
          <p:nvPr/>
        </p:nvSpPr>
        <p:spPr>
          <a:xfrm>
            <a:off x="2021169" y="3727737"/>
            <a:ext cx="12860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05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Event Hub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" sz="105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IoT Hub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" sz="105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Kafka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377;p182">
            <a:extLst>
              <a:ext uri="{FF2B5EF4-FFF2-40B4-BE49-F238E27FC236}">
                <a16:creationId xmlns:a16="http://schemas.microsoft.com/office/drawing/2014/main" id="{21B74391-24C6-4FD3-B58C-7082E59BC429}"/>
              </a:ext>
            </a:extLst>
          </p:cNvPr>
          <p:cNvGrpSpPr/>
          <p:nvPr/>
        </p:nvGrpSpPr>
        <p:grpSpPr>
          <a:xfrm>
            <a:off x="2538177" y="3142561"/>
            <a:ext cx="318348" cy="540851"/>
            <a:chOff x="10668000" y="1393825"/>
            <a:chExt cx="526950" cy="895250"/>
          </a:xfrm>
        </p:grpSpPr>
        <p:sp>
          <p:nvSpPr>
            <p:cNvPr id="178" name="Google Shape;1378;p182">
              <a:extLst>
                <a:ext uri="{FF2B5EF4-FFF2-40B4-BE49-F238E27FC236}">
                  <a16:creationId xmlns:a16="http://schemas.microsoft.com/office/drawing/2014/main" id="{723ABFFE-AD88-46E8-ABCD-F4256256E9EF}"/>
                </a:ext>
              </a:extLst>
            </p:cNvPr>
            <p:cNvSpPr/>
            <p:nvPr/>
          </p:nvSpPr>
          <p:spPr>
            <a:xfrm>
              <a:off x="10690225" y="1393825"/>
              <a:ext cx="203100" cy="203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379;p182">
              <a:extLst>
                <a:ext uri="{FF2B5EF4-FFF2-40B4-BE49-F238E27FC236}">
                  <a16:creationId xmlns:a16="http://schemas.microsoft.com/office/drawing/2014/main" id="{199728D2-BB5B-41B2-AEDF-C1A4C9BFA7C7}"/>
                </a:ext>
              </a:extLst>
            </p:cNvPr>
            <p:cNvSpPr/>
            <p:nvPr/>
          </p:nvSpPr>
          <p:spPr>
            <a:xfrm>
              <a:off x="10690225" y="2085975"/>
              <a:ext cx="203100" cy="203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380;p182">
              <a:extLst>
                <a:ext uri="{FF2B5EF4-FFF2-40B4-BE49-F238E27FC236}">
                  <a16:creationId xmlns:a16="http://schemas.microsoft.com/office/drawing/2014/main" id="{8180E881-ADA9-4789-B3B1-E9146A86A344}"/>
                </a:ext>
              </a:extLst>
            </p:cNvPr>
            <p:cNvSpPr/>
            <p:nvPr/>
          </p:nvSpPr>
          <p:spPr>
            <a:xfrm>
              <a:off x="10991850" y="1911350"/>
              <a:ext cx="203100" cy="203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381;p182">
              <a:extLst>
                <a:ext uri="{FF2B5EF4-FFF2-40B4-BE49-F238E27FC236}">
                  <a16:creationId xmlns:a16="http://schemas.microsoft.com/office/drawing/2014/main" id="{A4C9006E-4A28-4F31-9860-5AFC013520E9}"/>
                </a:ext>
              </a:extLst>
            </p:cNvPr>
            <p:cNvSpPr/>
            <p:nvPr/>
          </p:nvSpPr>
          <p:spPr>
            <a:xfrm>
              <a:off x="10991850" y="1565275"/>
              <a:ext cx="203100" cy="2031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382;p182">
              <a:extLst>
                <a:ext uri="{FF2B5EF4-FFF2-40B4-BE49-F238E27FC236}">
                  <a16:creationId xmlns:a16="http://schemas.microsoft.com/office/drawing/2014/main" id="{85086687-1350-4827-A238-A46E1E1C10B0}"/>
                </a:ext>
              </a:extLst>
            </p:cNvPr>
            <p:cNvSpPr/>
            <p:nvPr/>
          </p:nvSpPr>
          <p:spPr>
            <a:xfrm>
              <a:off x="10668000" y="1717675"/>
              <a:ext cx="247500" cy="247500"/>
            </a:xfrm>
            <a:prstGeom prst="ellipse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83" name="Google Shape;1383;p182">
              <a:extLst>
                <a:ext uri="{FF2B5EF4-FFF2-40B4-BE49-F238E27FC236}">
                  <a16:creationId xmlns:a16="http://schemas.microsoft.com/office/drawing/2014/main" id="{04C3D9B3-C8E4-411C-AC2A-3626A4314B7F}"/>
                </a:ext>
              </a:extLst>
            </p:cNvPr>
            <p:cNvCxnSpPr/>
            <p:nvPr/>
          </p:nvCxnSpPr>
          <p:spPr>
            <a:xfrm>
              <a:off x="10791825" y="1597025"/>
              <a:ext cx="0" cy="120600"/>
            </a:xfrm>
            <a:prstGeom prst="straightConnector1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384;p182">
              <a:extLst>
                <a:ext uri="{FF2B5EF4-FFF2-40B4-BE49-F238E27FC236}">
                  <a16:creationId xmlns:a16="http://schemas.microsoft.com/office/drawing/2014/main" id="{CEDDFADD-3608-462C-B309-F21295DC146B}"/>
                </a:ext>
              </a:extLst>
            </p:cNvPr>
            <p:cNvCxnSpPr/>
            <p:nvPr/>
          </p:nvCxnSpPr>
          <p:spPr>
            <a:xfrm>
              <a:off x="10791825" y="1966190"/>
              <a:ext cx="0" cy="120600"/>
            </a:xfrm>
            <a:prstGeom prst="straightConnector1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385;p182">
              <a:extLst>
                <a:ext uri="{FF2B5EF4-FFF2-40B4-BE49-F238E27FC236}">
                  <a16:creationId xmlns:a16="http://schemas.microsoft.com/office/drawing/2014/main" id="{8DF19606-5CB0-4447-A526-D211DE4862BE}"/>
                </a:ext>
              </a:extLst>
            </p:cNvPr>
            <p:cNvCxnSpPr/>
            <p:nvPr/>
          </p:nvCxnSpPr>
          <p:spPr>
            <a:xfrm flipH="1">
              <a:off x="10895847" y="1717148"/>
              <a:ext cx="109200" cy="61500"/>
            </a:xfrm>
            <a:prstGeom prst="straightConnector1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386;p182">
              <a:extLst>
                <a:ext uri="{FF2B5EF4-FFF2-40B4-BE49-F238E27FC236}">
                  <a16:creationId xmlns:a16="http://schemas.microsoft.com/office/drawing/2014/main" id="{9501678B-69EB-40BE-9431-940CB36E302F}"/>
                </a:ext>
              </a:extLst>
            </p:cNvPr>
            <p:cNvCxnSpPr/>
            <p:nvPr/>
          </p:nvCxnSpPr>
          <p:spPr>
            <a:xfrm>
              <a:off x="10905558" y="1903102"/>
              <a:ext cx="101100" cy="57000"/>
            </a:xfrm>
            <a:prstGeom prst="straightConnector1">
              <a:avLst/>
            </a:pr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87" name="Google Shape;1387;p182">
            <a:extLst>
              <a:ext uri="{FF2B5EF4-FFF2-40B4-BE49-F238E27FC236}">
                <a16:creationId xmlns:a16="http://schemas.microsoft.com/office/drawing/2014/main" id="{84821C1C-CFA4-4DD6-BB61-F63B9C9D80A0}"/>
              </a:ext>
            </a:extLst>
          </p:cNvPr>
          <p:cNvCxnSpPr/>
          <p:nvPr/>
        </p:nvCxnSpPr>
        <p:spPr>
          <a:xfrm rot="-5400000" flipH="1">
            <a:off x="1535516" y="2536357"/>
            <a:ext cx="1316400" cy="435200"/>
          </a:xfrm>
          <a:prstGeom prst="bentConnector3">
            <a:avLst>
              <a:gd name="adj1" fmla="val 99923"/>
            </a:avLst>
          </a:prstGeom>
          <a:noFill/>
          <a:ln w="19050" cap="flat" cmpd="sng">
            <a:solidFill>
              <a:srgbClr val="9999A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88" name="Google Shape;1388;p182">
            <a:extLst>
              <a:ext uri="{FF2B5EF4-FFF2-40B4-BE49-F238E27FC236}">
                <a16:creationId xmlns:a16="http://schemas.microsoft.com/office/drawing/2014/main" id="{F43D72EF-4008-4E9B-87E8-257BF6DD8CC1}"/>
              </a:ext>
            </a:extLst>
          </p:cNvPr>
          <p:cNvCxnSpPr/>
          <p:nvPr/>
        </p:nvCxnSpPr>
        <p:spPr>
          <a:xfrm>
            <a:off x="1604193" y="2084673"/>
            <a:ext cx="372000" cy="0"/>
          </a:xfrm>
          <a:prstGeom prst="straightConnector1">
            <a:avLst/>
          </a:prstGeom>
          <a:noFill/>
          <a:ln w="19050" cap="flat" cmpd="sng">
            <a:solidFill>
              <a:srgbClr val="7A7A87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9" name="Google Shape;1389;p182">
            <a:extLst>
              <a:ext uri="{FF2B5EF4-FFF2-40B4-BE49-F238E27FC236}">
                <a16:creationId xmlns:a16="http://schemas.microsoft.com/office/drawing/2014/main" id="{8C1DC1DB-A62E-417E-8E33-3C834D238F31}"/>
              </a:ext>
            </a:extLst>
          </p:cNvPr>
          <p:cNvSpPr/>
          <p:nvPr/>
        </p:nvSpPr>
        <p:spPr>
          <a:xfrm>
            <a:off x="3518041" y="4606569"/>
            <a:ext cx="525699" cy="454463"/>
          </a:xfrm>
          <a:custGeom>
            <a:avLst/>
            <a:gdLst/>
            <a:ahLst/>
            <a:cxnLst/>
            <a:rect l="l" t="t" r="r" b="b"/>
            <a:pathLst>
              <a:path w="4638512" h="4009962" extrusionOk="0">
                <a:moveTo>
                  <a:pt x="2045820" y="2246179"/>
                </a:moveTo>
                <a:cubicBezTo>
                  <a:pt x="2105351" y="2246179"/>
                  <a:pt x="2135116" y="2323694"/>
                  <a:pt x="2135116" y="2478723"/>
                </a:cubicBezTo>
                <a:cubicBezTo>
                  <a:pt x="2135116" y="2633753"/>
                  <a:pt x="2104731" y="2711267"/>
                  <a:pt x="2043959" y="2711267"/>
                </a:cubicBezTo>
                <a:cubicBezTo>
                  <a:pt x="1981637" y="2711267"/>
                  <a:pt x="1950477" y="2636078"/>
                  <a:pt x="1950477" y="2485699"/>
                </a:cubicBezTo>
                <a:cubicBezTo>
                  <a:pt x="1950477" y="2326019"/>
                  <a:pt x="1982258" y="2246179"/>
                  <a:pt x="2045820" y="2246179"/>
                </a:cubicBezTo>
                <a:close/>
                <a:moveTo>
                  <a:pt x="2052331" y="2134093"/>
                </a:moveTo>
                <a:cubicBezTo>
                  <a:pt x="1970785" y="2134093"/>
                  <a:pt x="1908541" y="2164401"/>
                  <a:pt x="1865598" y="2225018"/>
                </a:cubicBezTo>
                <a:cubicBezTo>
                  <a:pt x="1822655" y="2285634"/>
                  <a:pt x="1801183" y="2373768"/>
                  <a:pt x="1801183" y="2489420"/>
                </a:cubicBezTo>
                <a:cubicBezTo>
                  <a:pt x="1801183" y="2712352"/>
                  <a:pt x="1880558" y="2823818"/>
                  <a:pt x="2039308" y="2823818"/>
                </a:cubicBezTo>
                <a:cubicBezTo>
                  <a:pt x="2118373" y="2823818"/>
                  <a:pt x="2179067" y="2793743"/>
                  <a:pt x="2221390" y="2733591"/>
                </a:cubicBezTo>
                <a:cubicBezTo>
                  <a:pt x="2263713" y="2673440"/>
                  <a:pt x="2284875" y="2586934"/>
                  <a:pt x="2284875" y="2474072"/>
                </a:cubicBezTo>
                <a:cubicBezTo>
                  <a:pt x="2284875" y="2247419"/>
                  <a:pt x="2207360" y="2134093"/>
                  <a:pt x="2052331" y="2134093"/>
                </a:cubicBezTo>
                <a:close/>
                <a:moveTo>
                  <a:pt x="2619664" y="2130372"/>
                </a:moveTo>
                <a:cubicBezTo>
                  <a:pt x="2592378" y="2151146"/>
                  <a:pt x="2561838" y="2170215"/>
                  <a:pt x="2528041" y="2187578"/>
                </a:cubicBezTo>
                <a:cubicBezTo>
                  <a:pt x="2494245" y="2204941"/>
                  <a:pt x="2458278" y="2219204"/>
                  <a:pt x="2420141" y="2230366"/>
                </a:cubicBezTo>
                <a:lnTo>
                  <a:pt x="2420141" y="2354080"/>
                </a:lnTo>
                <a:cubicBezTo>
                  <a:pt x="2433163" y="2352529"/>
                  <a:pt x="2446341" y="2349971"/>
                  <a:pt x="2459673" y="2346406"/>
                </a:cubicBezTo>
                <a:cubicBezTo>
                  <a:pt x="2473006" y="2342840"/>
                  <a:pt x="2485873" y="2338499"/>
                  <a:pt x="2498276" y="2333383"/>
                </a:cubicBezTo>
                <a:cubicBezTo>
                  <a:pt x="2510678" y="2328267"/>
                  <a:pt x="2522383" y="2322531"/>
                  <a:pt x="2533390" y="2316175"/>
                </a:cubicBezTo>
                <a:cubicBezTo>
                  <a:pt x="2544397" y="2309819"/>
                  <a:pt x="2553931" y="2303075"/>
                  <a:pt x="2561993" y="2295944"/>
                </a:cubicBezTo>
                <a:lnTo>
                  <a:pt x="2561993" y="2812191"/>
                </a:lnTo>
                <a:lnTo>
                  <a:pt x="2708495" y="2812191"/>
                </a:lnTo>
                <a:lnTo>
                  <a:pt x="2708495" y="2130372"/>
                </a:lnTo>
                <a:close/>
                <a:moveTo>
                  <a:pt x="2598269" y="1315451"/>
                </a:moveTo>
                <a:cubicBezTo>
                  <a:pt x="2657801" y="1315451"/>
                  <a:pt x="2687566" y="1392966"/>
                  <a:pt x="2687566" y="1547995"/>
                </a:cubicBezTo>
                <a:cubicBezTo>
                  <a:pt x="2687566" y="1703024"/>
                  <a:pt x="2657181" y="1780539"/>
                  <a:pt x="2596409" y="1780539"/>
                </a:cubicBezTo>
                <a:cubicBezTo>
                  <a:pt x="2534087" y="1780539"/>
                  <a:pt x="2502926" y="1705350"/>
                  <a:pt x="2502926" y="1554971"/>
                </a:cubicBezTo>
                <a:cubicBezTo>
                  <a:pt x="2502926" y="1395291"/>
                  <a:pt x="2534707" y="1315451"/>
                  <a:pt x="2598269" y="1315451"/>
                </a:cubicBezTo>
                <a:close/>
                <a:moveTo>
                  <a:pt x="2604781" y="1203365"/>
                </a:moveTo>
                <a:cubicBezTo>
                  <a:pt x="2523235" y="1203365"/>
                  <a:pt x="2460991" y="1233673"/>
                  <a:pt x="2418048" y="1294290"/>
                </a:cubicBezTo>
                <a:cubicBezTo>
                  <a:pt x="2375105" y="1354906"/>
                  <a:pt x="2353633" y="1443040"/>
                  <a:pt x="2353633" y="1558692"/>
                </a:cubicBezTo>
                <a:cubicBezTo>
                  <a:pt x="2353633" y="1781624"/>
                  <a:pt x="2433008" y="1893090"/>
                  <a:pt x="2591758" y="1893090"/>
                </a:cubicBezTo>
                <a:cubicBezTo>
                  <a:pt x="2670823" y="1893090"/>
                  <a:pt x="2731517" y="1863015"/>
                  <a:pt x="2773840" y="1802863"/>
                </a:cubicBezTo>
                <a:cubicBezTo>
                  <a:pt x="2816163" y="1742712"/>
                  <a:pt x="2837325" y="1656206"/>
                  <a:pt x="2837325" y="1543344"/>
                </a:cubicBezTo>
                <a:cubicBezTo>
                  <a:pt x="2837325" y="1316691"/>
                  <a:pt x="2759810" y="1203365"/>
                  <a:pt x="2604781" y="1203365"/>
                </a:cubicBezTo>
                <a:close/>
                <a:moveTo>
                  <a:pt x="2067214" y="1199644"/>
                </a:moveTo>
                <a:cubicBezTo>
                  <a:pt x="2039928" y="1220418"/>
                  <a:pt x="2009388" y="1239487"/>
                  <a:pt x="1975591" y="1256850"/>
                </a:cubicBezTo>
                <a:cubicBezTo>
                  <a:pt x="1941795" y="1274213"/>
                  <a:pt x="1905828" y="1288476"/>
                  <a:pt x="1867691" y="1299638"/>
                </a:cubicBezTo>
                <a:lnTo>
                  <a:pt x="1867691" y="1423352"/>
                </a:lnTo>
                <a:cubicBezTo>
                  <a:pt x="1880713" y="1421801"/>
                  <a:pt x="1893891" y="1419243"/>
                  <a:pt x="1907223" y="1415678"/>
                </a:cubicBezTo>
                <a:cubicBezTo>
                  <a:pt x="1920556" y="1412112"/>
                  <a:pt x="1933423" y="1407771"/>
                  <a:pt x="1945826" y="1402655"/>
                </a:cubicBezTo>
                <a:cubicBezTo>
                  <a:pt x="1958228" y="1397539"/>
                  <a:pt x="1969933" y="1391803"/>
                  <a:pt x="1980940" y="1385447"/>
                </a:cubicBezTo>
                <a:cubicBezTo>
                  <a:pt x="1991947" y="1379091"/>
                  <a:pt x="2001481" y="1372347"/>
                  <a:pt x="2009543" y="1365216"/>
                </a:cubicBezTo>
                <a:lnTo>
                  <a:pt x="2009543" y="1881463"/>
                </a:lnTo>
                <a:lnTo>
                  <a:pt x="2156045" y="1881463"/>
                </a:lnTo>
                <a:lnTo>
                  <a:pt x="2156045" y="1199644"/>
                </a:lnTo>
                <a:close/>
                <a:moveTo>
                  <a:pt x="1451717" y="975276"/>
                </a:moveTo>
                <a:lnTo>
                  <a:pt x="2932580" y="975277"/>
                </a:lnTo>
                <a:lnTo>
                  <a:pt x="2932580" y="1360287"/>
                </a:lnTo>
                <a:lnTo>
                  <a:pt x="3300325" y="1360287"/>
                </a:lnTo>
                <a:lnTo>
                  <a:pt x="3300325" y="2920137"/>
                </a:lnTo>
                <a:cubicBezTo>
                  <a:pt x="3300325" y="2983620"/>
                  <a:pt x="3248862" y="3035083"/>
                  <a:pt x="3185379" y="3035083"/>
                </a:cubicBezTo>
                <a:lnTo>
                  <a:pt x="1451717" y="3035083"/>
                </a:lnTo>
                <a:cubicBezTo>
                  <a:pt x="1388234" y="3035083"/>
                  <a:pt x="1336771" y="2983619"/>
                  <a:pt x="1336771" y="2920137"/>
                </a:cubicBezTo>
                <a:lnTo>
                  <a:pt x="1336771" y="1090222"/>
                </a:lnTo>
                <a:cubicBezTo>
                  <a:pt x="1336771" y="1026739"/>
                  <a:pt x="1388234" y="975276"/>
                  <a:pt x="1451717" y="975276"/>
                </a:cubicBezTo>
                <a:close/>
                <a:moveTo>
                  <a:pt x="1471468" y="797915"/>
                </a:moveTo>
                <a:cubicBezTo>
                  <a:pt x="1297768" y="797915"/>
                  <a:pt x="1156956" y="938726"/>
                  <a:pt x="1156956" y="1112426"/>
                </a:cubicBezTo>
                <a:lnTo>
                  <a:pt x="1156956" y="2900449"/>
                </a:lnTo>
                <a:cubicBezTo>
                  <a:pt x="1156956" y="3074149"/>
                  <a:pt x="1297768" y="3214960"/>
                  <a:pt x="1471468" y="3214961"/>
                </a:cubicBezTo>
                <a:lnTo>
                  <a:pt x="3166302" y="3214961"/>
                </a:lnTo>
                <a:cubicBezTo>
                  <a:pt x="3340003" y="3214960"/>
                  <a:pt x="3480814" y="3074149"/>
                  <a:pt x="3480814" y="2900449"/>
                </a:cubicBezTo>
                <a:lnTo>
                  <a:pt x="3480814" y="1279104"/>
                </a:lnTo>
                <a:lnTo>
                  <a:pt x="2999625" y="797915"/>
                </a:lnTo>
                <a:close/>
                <a:moveTo>
                  <a:pt x="1168463" y="0"/>
                </a:moveTo>
                <a:lnTo>
                  <a:pt x="3470048" y="0"/>
                </a:lnTo>
                <a:lnTo>
                  <a:pt x="4638512" y="2004981"/>
                </a:lnTo>
                <a:lnTo>
                  <a:pt x="3470048" y="4009962"/>
                </a:lnTo>
                <a:lnTo>
                  <a:pt x="1168463" y="4009962"/>
                </a:lnTo>
                <a:lnTo>
                  <a:pt x="0" y="2004981"/>
                </a:lnTo>
                <a:close/>
              </a:path>
            </a:pathLst>
          </a:custGeom>
          <a:solidFill>
            <a:srgbClr val="9999A2"/>
          </a:solidFill>
          <a:ln>
            <a:noFill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sz="3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390;p182">
            <a:extLst>
              <a:ext uri="{FF2B5EF4-FFF2-40B4-BE49-F238E27FC236}">
                <a16:creationId xmlns:a16="http://schemas.microsoft.com/office/drawing/2014/main" id="{3192F619-5F97-49CC-B456-878DB5FFA05D}"/>
              </a:ext>
            </a:extLst>
          </p:cNvPr>
          <p:cNvSpPr/>
          <p:nvPr/>
        </p:nvSpPr>
        <p:spPr>
          <a:xfrm>
            <a:off x="3321860" y="5075960"/>
            <a:ext cx="8900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Raw Format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391;p182">
            <a:extLst>
              <a:ext uri="{FF2B5EF4-FFF2-40B4-BE49-F238E27FC236}">
                <a16:creationId xmlns:a16="http://schemas.microsoft.com/office/drawing/2014/main" id="{0648B546-0D9A-4B7B-8550-E150211FFC6E}"/>
              </a:ext>
            </a:extLst>
          </p:cNvPr>
          <p:cNvCxnSpPr/>
          <p:nvPr/>
        </p:nvCxnSpPr>
        <p:spPr>
          <a:xfrm>
            <a:off x="2936815" y="5193204"/>
            <a:ext cx="482800" cy="0"/>
          </a:xfrm>
          <a:prstGeom prst="straightConnector1">
            <a:avLst/>
          </a:prstGeom>
          <a:noFill/>
          <a:ln w="19050" cap="flat" cmpd="sng">
            <a:solidFill>
              <a:srgbClr val="9999A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2" name="Google Shape;1392;p182">
            <a:extLst>
              <a:ext uri="{FF2B5EF4-FFF2-40B4-BE49-F238E27FC236}">
                <a16:creationId xmlns:a16="http://schemas.microsoft.com/office/drawing/2014/main" id="{BC40C8C4-C062-4684-B67C-5DC7E7420827}"/>
              </a:ext>
            </a:extLst>
          </p:cNvPr>
          <p:cNvSpPr/>
          <p:nvPr/>
        </p:nvSpPr>
        <p:spPr>
          <a:xfrm>
            <a:off x="1976116" y="1122557"/>
            <a:ext cx="2063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r>
              <a:rPr lang="en" sz="1467" b="1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Step 1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300"/>
              </a:spcBef>
            </a:pPr>
            <a:endParaRPr sz="400" b="1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>
              <a:spcBef>
                <a:spcPts val="300"/>
              </a:spcBef>
            </a:pP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 raw data to</a:t>
            </a:r>
            <a:b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1200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Data Lake Storage</a:t>
            </a:r>
            <a:endParaRPr sz="137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393;p182">
            <a:extLst>
              <a:ext uri="{FF2B5EF4-FFF2-40B4-BE49-F238E27FC236}">
                <a16:creationId xmlns:a16="http://schemas.microsoft.com/office/drawing/2014/main" id="{37CC83B4-7BDA-4A95-9B41-4491EDBAA02D}"/>
              </a:ext>
            </a:extLst>
          </p:cNvPr>
          <p:cNvSpPr/>
          <p:nvPr/>
        </p:nvSpPr>
        <p:spPr>
          <a:xfrm>
            <a:off x="10062800" y="2685194"/>
            <a:ext cx="460307" cy="426269"/>
          </a:xfrm>
          <a:custGeom>
            <a:avLst/>
            <a:gdLst/>
            <a:ahLst/>
            <a:cxnLst/>
            <a:rect l="l" t="t" r="r" b="b"/>
            <a:pathLst>
              <a:path w="4761797" h="4409679" extrusionOk="0">
                <a:moveTo>
                  <a:pt x="4063449" y="3626137"/>
                </a:moveTo>
                <a:lnTo>
                  <a:pt x="4063449" y="3663453"/>
                </a:lnTo>
                <a:cubicBezTo>
                  <a:pt x="4063449" y="3850010"/>
                  <a:pt x="4209223" y="3999250"/>
                  <a:pt x="4391441" y="3999250"/>
                </a:cubicBezTo>
                <a:cubicBezTo>
                  <a:pt x="4427884" y="3999250"/>
                  <a:pt x="4427884" y="3999250"/>
                  <a:pt x="4427884" y="4036566"/>
                </a:cubicBezTo>
                <a:lnTo>
                  <a:pt x="4391441" y="4036566"/>
                </a:lnTo>
                <a:cubicBezTo>
                  <a:pt x="4209223" y="4036566"/>
                  <a:pt x="4063449" y="4185807"/>
                  <a:pt x="4063449" y="4372363"/>
                </a:cubicBezTo>
                <a:lnTo>
                  <a:pt x="4063449" y="4409679"/>
                </a:lnTo>
                <a:cubicBezTo>
                  <a:pt x="4027005" y="4409679"/>
                  <a:pt x="4027005" y="4409679"/>
                  <a:pt x="4027005" y="4372363"/>
                </a:cubicBezTo>
                <a:cubicBezTo>
                  <a:pt x="4027005" y="4185807"/>
                  <a:pt x="3881231" y="4036566"/>
                  <a:pt x="3699013" y="4036566"/>
                </a:cubicBezTo>
                <a:lnTo>
                  <a:pt x="3662570" y="4036566"/>
                </a:lnTo>
                <a:cubicBezTo>
                  <a:pt x="3662570" y="3999250"/>
                  <a:pt x="3699013" y="3999250"/>
                  <a:pt x="3699013" y="3999250"/>
                </a:cubicBezTo>
                <a:cubicBezTo>
                  <a:pt x="3881231" y="3999250"/>
                  <a:pt x="4027005" y="3850010"/>
                  <a:pt x="4027005" y="3663453"/>
                </a:cubicBezTo>
                <a:cubicBezTo>
                  <a:pt x="4027005" y="3663453"/>
                  <a:pt x="4027005" y="3626137"/>
                  <a:pt x="4063449" y="3626137"/>
                </a:cubicBezTo>
                <a:close/>
                <a:moveTo>
                  <a:pt x="4138826" y="974873"/>
                </a:moveTo>
                <a:cubicBezTo>
                  <a:pt x="3989735" y="974873"/>
                  <a:pt x="3840655" y="1012327"/>
                  <a:pt x="3691564" y="1049781"/>
                </a:cubicBezTo>
                <a:cubicBezTo>
                  <a:pt x="3579754" y="1087234"/>
                  <a:pt x="3505203" y="1087234"/>
                  <a:pt x="3393393" y="1124699"/>
                </a:cubicBezTo>
                <a:lnTo>
                  <a:pt x="3466595" y="1193397"/>
                </a:lnTo>
                <a:cubicBezTo>
                  <a:pt x="3506658" y="1230520"/>
                  <a:pt x="3545427" y="1270128"/>
                  <a:pt x="3582738" y="1312220"/>
                </a:cubicBezTo>
                <a:cubicBezTo>
                  <a:pt x="3694674" y="1424466"/>
                  <a:pt x="3806611" y="1611539"/>
                  <a:pt x="3881231" y="1761204"/>
                </a:cubicBezTo>
                <a:cubicBezTo>
                  <a:pt x="3872490" y="1801333"/>
                  <a:pt x="3843915" y="1836031"/>
                  <a:pt x="3806611" y="1873450"/>
                </a:cubicBezTo>
                <a:cubicBezTo>
                  <a:pt x="3470802" y="2210189"/>
                  <a:pt x="3060385" y="2472088"/>
                  <a:pt x="2649956" y="2734000"/>
                </a:cubicBezTo>
                <a:cubicBezTo>
                  <a:pt x="2239538" y="2995911"/>
                  <a:pt x="1791805" y="3220403"/>
                  <a:pt x="1344072" y="3370057"/>
                </a:cubicBezTo>
                <a:cubicBezTo>
                  <a:pt x="1313560" y="3386386"/>
                  <a:pt x="1295293" y="3393189"/>
                  <a:pt x="1232136" y="3407476"/>
                </a:cubicBezTo>
                <a:cubicBezTo>
                  <a:pt x="1064232" y="3220397"/>
                  <a:pt x="942969" y="2995905"/>
                  <a:pt x="882338" y="2752706"/>
                </a:cubicBezTo>
                <a:lnTo>
                  <a:pt x="858908" y="2697843"/>
                </a:lnTo>
                <a:cubicBezTo>
                  <a:pt x="448915" y="3109856"/>
                  <a:pt x="262554" y="3484415"/>
                  <a:pt x="374375" y="3596787"/>
                </a:cubicBezTo>
                <a:cubicBezTo>
                  <a:pt x="448915" y="3746613"/>
                  <a:pt x="821638" y="3746613"/>
                  <a:pt x="1417980" y="3559334"/>
                </a:cubicBezTo>
                <a:cubicBezTo>
                  <a:pt x="1865243" y="3409508"/>
                  <a:pt x="2349776" y="3184775"/>
                  <a:pt x="2759768" y="2922576"/>
                </a:cubicBezTo>
                <a:cubicBezTo>
                  <a:pt x="3207031" y="2660390"/>
                  <a:pt x="3579754" y="2360738"/>
                  <a:pt x="3952465" y="2023632"/>
                </a:cubicBezTo>
                <a:cubicBezTo>
                  <a:pt x="4027017" y="1948725"/>
                  <a:pt x="4101557" y="1873818"/>
                  <a:pt x="4138826" y="1798899"/>
                </a:cubicBezTo>
                <a:cubicBezTo>
                  <a:pt x="4474268" y="1424340"/>
                  <a:pt x="4511549" y="1162153"/>
                  <a:pt x="4474268" y="1087234"/>
                </a:cubicBezTo>
                <a:cubicBezTo>
                  <a:pt x="4436998" y="1049781"/>
                  <a:pt x="4325188" y="974873"/>
                  <a:pt x="4138826" y="974873"/>
                </a:cubicBezTo>
                <a:close/>
                <a:moveTo>
                  <a:pt x="4165395" y="700025"/>
                </a:moveTo>
                <a:cubicBezTo>
                  <a:pt x="4217154" y="699514"/>
                  <a:pt x="4265782" y="702149"/>
                  <a:pt x="4311207" y="708003"/>
                </a:cubicBezTo>
                <a:cubicBezTo>
                  <a:pt x="4492909" y="731407"/>
                  <a:pt x="4623359" y="806315"/>
                  <a:pt x="4697899" y="937420"/>
                </a:cubicBezTo>
                <a:cubicBezTo>
                  <a:pt x="4846991" y="1199606"/>
                  <a:pt x="4735181" y="1536712"/>
                  <a:pt x="4362458" y="1986178"/>
                </a:cubicBezTo>
                <a:cubicBezTo>
                  <a:pt x="4250637" y="2136004"/>
                  <a:pt x="4101557" y="2248377"/>
                  <a:pt x="3989735" y="2360738"/>
                </a:cubicBezTo>
                <a:lnTo>
                  <a:pt x="3989253" y="2361116"/>
                </a:lnTo>
                <a:lnTo>
                  <a:pt x="3943902" y="2721741"/>
                </a:lnTo>
                <a:cubicBezTo>
                  <a:pt x="3915895" y="2839187"/>
                  <a:pt x="3878557" y="2951938"/>
                  <a:pt x="3841218" y="3064677"/>
                </a:cubicBezTo>
                <a:cubicBezTo>
                  <a:pt x="3533164" y="3656601"/>
                  <a:pt x="2931059" y="3973711"/>
                  <a:pt x="2318452" y="3936717"/>
                </a:cubicBezTo>
                <a:lnTo>
                  <a:pt x="1721994" y="3781140"/>
                </a:lnTo>
                <a:lnTo>
                  <a:pt x="1716163" y="3784067"/>
                </a:lnTo>
                <a:cubicBezTo>
                  <a:pt x="1380711" y="3896428"/>
                  <a:pt x="1045269" y="3971347"/>
                  <a:pt x="709817" y="4008800"/>
                </a:cubicBezTo>
                <a:cubicBezTo>
                  <a:pt x="411645" y="4008800"/>
                  <a:pt x="225284" y="3896428"/>
                  <a:pt x="113474" y="3746613"/>
                </a:cubicBezTo>
                <a:cubicBezTo>
                  <a:pt x="-72887" y="3484415"/>
                  <a:pt x="150744" y="2922576"/>
                  <a:pt x="821638" y="2323284"/>
                </a:cubicBezTo>
                <a:lnTo>
                  <a:pt x="896327" y="1985696"/>
                </a:lnTo>
                <a:cubicBezTo>
                  <a:pt x="970959" y="1686366"/>
                  <a:pt x="1120199" y="1387047"/>
                  <a:pt x="1344072" y="1199974"/>
                </a:cubicBezTo>
                <a:cubicBezTo>
                  <a:pt x="1679869" y="900643"/>
                  <a:pt x="2090286" y="760344"/>
                  <a:pt x="2491383" y="779042"/>
                </a:cubicBezTo>
                <a:cubicBezTo>
                  <a:pt x="2691932" y="788397"/>
                  <a:pt x="2890147" y="837507"/>
                  <a:pt x="3075538" y="926370"/>
                </a:cubicBezTo>
                <a:lnTo>
                  <a:pt x="3095617" y="937273"/>
                </a:lnTo>
                <a:lnTo>
                  <a:pt x="3229162" y="887670"/>
                </a:lnTo>
                <a:cubicBezTo>
                  <a:pt x="3358446" y="843774"/>
                  <a:pt x="3477253" y="815684"/>
                  <a:pt x="3617024" y="787593"/>
                </a:cubicBezTo>
                <a:cubicBezTo>
                  <a:pt x="3826672" y="731404"/>
                  <a:pt x="4010119" y="701558"/>
                  <a:pt x="4165395" y="700025"/>
                </a:cubicBezTo>
                <a:close/>
                <a:moveTo>
                  <a:pt x="637239" y="0"/>
                </a:moveTo>
                <a:cubicBezTo>
                  <a:pt x="674728" y="0"/>
                  <a:pt x="712216" y="37488"/>
                  <a:pt x="712216" y="74965"/>
                </a:cubicBezTo>
                <a:cubicBezTo>
                  <a:pt x="712216" y="374846"/>
                  <a:pt x="937121" y="599752"/>
                  <a:pt x="1237002" y="599752"/>
                </a:cubicBezTo>
                <a:cubicBezTo>
                  <a:pt x="1274479" y="599752"/>
                  <a:pt x="1311967" y="637239"/>
                  <a:pt x="1311967" y="674728"/>
                </a:cubicBezTo>
                <a:cubicBezTo>
                  <a:pt x="1311967" y="674728"/>
                  <a:pt x="1274479" y="712216"/>
                  <a:pt x="1237002" y="712216"/>
                </a:cubicBezTo>
                <a:cubicBezTo>
                  <a:pt x="937121" y="712216"/>
                  <a:pt x="712216" y="937121"/>
                  <a:pt x="712216" y="1274479"/>
                </a:cubicBezTo>
                <a:cubicBezTo>
                  <a:pt x="712216" y="1274479"/>
                  <a:pt x="674728" y="1311967"/>
                  <a:pt x="637239" y="1311967"/>
                </a:cubicBezTo>
                <a:lnTo>
                  <a:pt x="599751" y="1274479"/>
                </a:lnTo>
                <a:cubicBezTo>
                  <a:pt x="599751" y="937121"/>
                  <a:pt x="337358" y="712216"/>
                  <a:pt x="37488" y="712216"/>
                </a:cubicBezTo>
                <a:lnTo>
                  <a:pt x="0" y="674728"/>
                </a:lnTo>
                <a:cubicBezTo>
                  <a:pt x="0" y="637239"/>
                  <a:pt x="0" y="599752"/>
                  <a:pt x="37488" y="599752"/>
                </a:cubicBezTo>
                <a:cubicBezTo>
                  <a:pt x="337358" y="599752"/>
                  <a:pt x="599751" y="374846"/>
                  <a:pt x="599751" y="74965"/>
                </a:cubicBezTo>
                <a:cubicBezTo>
                  <a:pt x="599751" y="37488"/>
                  <a:pt x="637239" y="0"/>
                  <a:pt x="637239" y="0"/>
                </a:cubicBezTo>
                <a:close/>
              </a:path>
            </a:pathLst>
          </a:custGeom>
          <a:noFill/>
          <a:ln w="12700" cap="flat" cmpd="sng">
            <a:solidFill>
              <a:srgbClr val="7A7A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33" tIns="146267" rIns="182833" bIns="146267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394;p182">
            <a:extLst>
              <a:ext uri="{FF2B5EF4-FFF2-40B4-BE49-F238E27FC236}">
                <a16:creationId xmlns:a16="http://schemas.microsoft.com/office/drawing/2014/main" id="{0BF44211-58CE-4E7C-B9A0-20D76DA944FA}"/>
              </a:ext>
            </a:extLst>
          </p:cNvPr>
          <p:cNvSpPr/>
          <p:nvPr/>
        </p:nvSpPr>
        <p:spPr>
          <a:xfrm>
            <a:off x="11062199" y="5087415"/>
            <a:ext cx="778000" cy="2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Power BI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395;p182">
            <a:extLst>
              <a:ext uri="{FF2B5EF4-FFF2-40B4-BE49-F238E27FC236}">
                <a16:creationId xmlns:a16="http://schemas.microsoft.com/office/drawing/2014/main" id="{B39FDB03-478D-42A4-B063-C54735754441}"/>
              </a:ext>
            </a:extLst>
          </p:cNvPr>
          <p:cNvGrpSpPr/>
          <p:nvPr/>
        </p:nvGrpSpPr>
        <p:grpSpPr>
          <a:xfrm>
            <a:off x="11229987" y="4700623"/>
            <a:ext cx="450381" cy="342860"/>
            <a:chOff x="2502877" y="2643553"/>
            <a:chExt cx="3651737" cy="2779950"/>
          </a:xfrm>
        </p:grpSpPr>
        <p:cxnSp>
          <p:nvCxnSpPr>
            <p:cNvPr id="196" name="Google Shape;1396;p182">
              <a:extLst>
                <a:ext uri="{FF2B5EF4-FFF2-40B4-BE49-F238E27FC236}">
                  <a16:creationId xmlns:a16="http://schemas.microsoft.com/office/drawing/2014/main" id="{4AC7A439-B421-44C4-8722-83F82D229371}"/>
                </a:ext>
              </a:extLst>
            </p:cNvPr>
            <p:cNvCxnSpPr/>
            <p:nvPr/>
          </p:nvCxnSpPr>
          <p:spPr>
            <a:xfrm>
              <a:off x="3303655" y="4505747"/>
              <a:ext cx="0" cy="917700"/>
            </a:xfrm>
            <a:prstGeom prst="straightConnector1">
              <a:avLst/>
            </a:prstGeom>
            <a:noFill/>
            <a:ln w="19050" cap="rnd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397;p182">
              <a:extLst>
                <a:ext uri="{FF2B5EF4-FFF2-40B4-BE49-F238E27FC236}">
                  <a16:creationId xmlns:a16="http://schemas.microsoft.com/office/drawing/2014/main" id="{A9A568EA-D0F5-4230-947A-01F702759BE1}"/>
                </a:ext>
              </a:extLst>
            </p:cNvPr>
            <p:cNvCxnSpPr/>
            <p:nvPr/>
          </p:nvCxnSpPr>
          <p:spPr>
            <a:xfrm>
              <a:off x="3983069" y="3734649"/>
              <a:ext cx="0" cy="1688700"/>
            </a:xfrm>
            <a:prstGeom prst="straightConnector1">
              <a:avLst/>
            </a:prstGeom>
            <a:noFill/>
            <a:ln w="19050" cap="rnd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398;p182">
              <a:extLst>
                <a:ext uri="{FF2B5EF4-FFF2-40B4-BE49-F238E27FC236}">
                  <a16:creationId xmlns:a16="http://schemas.microsoft.com/office/drawing/2014/main" id="{A61AED3F-DA00-4839-8DA8-522008B9D06D}"/>
                </a:ext>
              </a:extLst>
            </p:cNvPr>
            <p:cNvCxnSpPr/>
            <p:nvPr/>
          </p:nvCxnSpPr>
          <p:spPr>
            <a:xfrm>
              <a:off x="4662482" y="4051603"/>
              <a:ext cx="0" cy="1371900"/>
            </a:xfrm>
            <a:prstGeom prst="straightConnector1">
              <a:avLst/>
            </a:prstGeom>
            <a:noFill/>
            <a:ln w="19050" cap="rnd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399;p182">
              <a:extLst>
                <a:ext uri="{FF2B5EF4-FFF2-40B4-BE49-F238E27FC236}">
                  <a16:creationId xmlns:a16="http://schemas.microsoft.com/office/drawing/2014/main" id="{D8F27C32-4938-4A52-8060-ADC6073870D0}"/>
                </a:ext>
              </a:extLst>
            </p:cNvPr>
            <p:cNvCxnSpPr/>
            <p:nvPr/>
          </p:nvCxnSpPr>
          <p:spPr>
            <a:xfrm>
              <a:off x="5330632" y="3185667"/>
              <a:ext cx="0" cy="2237700"/>
            </a:xfrm>
            <a:prstGeom prst="straightConnector1">
              <a:avLst/>
            </a:prstGeom>
            <a:noFill/>
            <a:ln w="19050" cap="rnd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1400;p182">
              <a:extLst>
                <a:ext uri="{FF2B5EF4-FFF2-40B4-BE49-F238E27FC236}">
                  <a16:creationId xmlns:a16="http://schemas.microsoft.com/office/drawing/2014/main" id="{C08DF2C6-C3C7-45E5-9DE7-BBA1A9D7218F}"/>
                </a:ext>
              </a:extLst>
            </p:cNvPr>
            <p:cNvSpPr/>
            <p:nvPr/>
          </p:nvSpPr>
          <p:spPr>
            <a:xfrm>
              <a:off x="2502877" y="2643553"/>
              <a:ext cx="3651737" cy="2288931"/>
            </a:xfrm>
            <a:custGeom>
              <a:avLst/>
              <a:gdLst/>
              <a:ahLst/>
              <a:cxnLst/>
              <a:rect l="l" t="t" r="r" b="b"/>
              <a:pathLst>
                <a:path w="3651737" h="2288931" extrusionOk="0">
                  <a:moveTo>
                    <a:pt x="455734" y="2288931"/>
                  </a:moveTo>
                  <a:lnTo>
                    <a:pt x="396145" y="2288931"/>
                  </a:lnTo>
                  <a:cubicBezTo>
                    <a:pt x="177360" y="2288931"/>
                    <a:pt x="0" y="2111571"/>
                    <a:pt x="0" y="1892786"/>
                  </a:cubicBezTo>
                  <a:lnTo>
                    <a:pt x="0" y="396145"/>
                  </a:lnTo>
                  <a:cubicBezTo>
                    <a:pt x="0" y="177360"/>
                    <a:pt x="177360" y="0"/>
                    <a:pt x="396145" y="0"/>
                  </a:cubicBezTo>
                  <a:lnTo>
                    <a:pt x="3255592" y="0"/>
                  </a:lnTo>
                  <a:cubicBezTo>
                    <a:pt x="3474377" y="0"/>
                    <a:pt x="3651737" y="177360"/>
                    <a:pt x="3651737" y="396145"/>
                  </a:cubicBezTo>
                  <a:lnTo>
                    <a:pt x="3651737" y="1892786"/>
                  </a:lnTo>
                  <a:cubicBezTo>
                    <a:pt x="3651737" y="2111571"/>
                    <a:pt x="3474377" y="2288931"/>
                    <a:pt x="3255592" y="2288931"/>
                  </a:cubicBezTo>
                  <a:lnTo>
                    <a:pt x="3196003" y="2288931"/>
                  </a:lnTo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33" tIns="146267" rIns="182833" bIns="146267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sz="32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01" name="Google Shape;1401;p182">
            <a:extLst>
              <a:ext uri="{FF2B5EF4-FFF2-40B4-BE49-F238E27FC236}">
                <a16:creationId xmlns:a16="http://schemas.microsoft.com/office/drawing/2014/main" id="{E8972341-79F1-47D5-A064-FCBC7B39DD33}"/>
              </a:ext>
            </a:extLst>
          </p:cNvPr>
          <p:cNvGrpSpPr/>
          <p:nvPr/>
        </p:nvGrpSpPr>
        <p:grpSpPr>
          <a:xfrm>
            <a:off x="11072605" y="2754550"/>
            <a:ext cx="626151" cy="378205"/>
            <a:chOff x="3604308" y="4850892"/>
            <a:chExt cx="394799" cy="230838"/>
          </a:xfrm>
        </p:grpSpPr>
        <p:sp>
          <p:nvSpPr>
            <p:cNvPr id="202" name="Google Shape;1402;p182">
              <a:extLst>
                <a:ext uri="{FF2B5EF4-FFF2-40B4-BE49-F238E27FC236}">
                  <a16:creationId xmlns:a16="http://schemas.microsoft.com/office/drawing/2014/main" id="{DE4087BB-154D-47BE-A04C-A2DDD6348119}"/>
                </a:ext>
              </a:extLst>
            </p:cNvPr>
            <p:cNvSpPr/>
            <p:nvPr/>
          </p:nvSpPr>
          <p:spPr>
            <a:xfrm>
              <a:off x="3649456" y="4976835"/>
              <a:ext cx="54314" cy="101840"/>
            </a:xfrm>
            <a:custGeom>
              <a:avLst/>
              <a:gdLst/>
              <a:ahLst/>
              <a:cxnLst/>
              <a:rect l="l" t="t" r="r" b="b"/>
              <a:pathLst>
                <a:path w="54314" h="101840" extrusionOk="0">
                  <a:moveTo>
                    <a:pt x="54654" y="5092"/>
                  </a:moveTo>
                  <a:lnTo>
                    <a:pt x="5092" y="5092"/>
                  </a:lnTo>
                  <a:lnTo>
                    <a:pt x="5092" y="98106"/>
                  </a:lnTo>
                  <a:lnTo>
                    <a:pt x="54654" y="98106"/>
                  </a:lnTo>
                  <a:lnTo>
                    <a:pt x="54654" y="5092"/>
                  </a:lnTo>
                  <a:close/>
                  <a:moveTo>
                    <a:pt x="22744" y="64838"/>
                  </a:moveTo>
                  <a:lnTo>
                    <a:pt x="36323" y="64838"/>
                  </a:lnTo>
                  <a:lnTo>
                    <a:pt x="36323" y="78417"/>
                  </a:lnTo>
                  <a:lnTo>
                    <a:pt x="22744" y="78417"/>
                  </a:lnTo>
                  <a:lnTo>
                    <a:pt x="22744" y="64838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endParaRPr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1403;p182">
              <a:extLst>
                <a:ext uri="{FF2B5EF4-FFF2-40B4-BE49-F238E27FC236}">
                  <a16:creationId xmlns:a16="http://schemas.microsoft.com/office/drawing/2014/main" id="{243ADA33-9353-4D14-B0ED-311871D9F4DE}"/>
                </a:ext>
              </a:extLst>
            </p:cNvPr>
            <p:cNvSpPr/>
            <p:nvPr/>
          </p:nvSpPr>
          <p:spPr>
            <a:xfrm>
              <a:off x="3604308" y="4850892"/>
              <a:ext cx="307558" cy="230838"/>
            </a:xfrm>
            <a:custGeom>
              <a:avLst/>
              <a:gdLst/>
              <a:ahLst/>
              <a:cxnLst/>
              <a:rect l="l" t="t" r="r" b="b"/>
              <a:pathLst>
                <a:path w="307558" h="230838" extrusionOk="0">
                  <a:moveTo>
                    <a:pt x="194176" y="177202"/>
                  </a:moveTo>
                  <a:lnTo>
                    <a:pt x="194176" y="110667"/>
                  </a:lnTo>
                  <a:cubicBezTo>
                    <a:pt x="194176" y="107272"/>
                    <a:pt x="194855" y="104556"/>
                    <a:pt x="196212" y="101840"/>
                  </a:cubicBezTo>
                  <a:cubicBezTo>
                    <a:pt x="197570" y="99125"/>
                    <a:pt x="198928" y="97088"/>
                    <a:pt x="201644" y="95051"/>
                  </a:cubicBezTo>
                  <a:cubicBezTo>
                    <a:pt x="203681" y="93014"/>
                    <a:pt x="206396" y="91656"/>
                    <a:pt x="209112" y="90299"/>
                  </a:cubicBezTo>
                  <a:cubicBezTo>
                    <a:pt x="211828" y="88941"/>
                    <a:pt x="214544" y="88941"/>
                    <a:pt x="217938" y="88941"/>
                  </a:cubicBezTo>
                  <a:lnTo>
                    <a:pt x="307558" y="88941"/>
                  </a:lnTo>
                  <a:lnTo>
                    <a:pt x="307558" y="0"/>
                  </a:lnTo>
                  <a:lnTo>
                    <a:pt x="0" y="0"/>
                  </a:lnTo>
                  <a:lnTo>
                    <a:pt x="0" y="177202"/>
                  </a:lnTo>
                  <a:lnTo>
                    <a:pt x="34626" y="177202"/>
                  </a:lnTo>
                  <a:lnTo>
                    <a:pt x="34626" y="129677"/>
                  </a:lnTo>
                  <a:cubicBezTo>
                    <a:pt x="34626" y="127640"/>
                    <a:pt x="35305" y="125603"/>
                    <a:pt x="35984" y="124245"/>
                  </a:cubicBezTo>
                  <a:cubicBezTo>
                    <a:pt x="36662" y="122887"/>
                    <a:pt x="37341" y="120851"/>
                    <a:pt x="38699" y="119493"/>
                  </a:cubicBezTo>
                  <a:cubicBezTo>
                    <a:pt x="40057" y="118135"/>
                    <a:pt x="41415" y="117456"/>
                    <a:pt x="43452" y="116098"/>
                  </a:cubicBezTo>
                  <a:cubicBezTo>
                    <a:pt x="45489" y="115419"/>
                    <a:pt x="46847" y="114740"/>
                    <a:pt x="48883" y="114740"/>
                  </a:cubicBezTo>
                  <a:lnTo>
                    <a:pt x="101161" y="114740"/>
                  </a:lnTo>
                  <a:cubicBezTo>
                    <a:pt x="103198" y="114740"/>
                    <a:pt x="105235" y="115419"/>
                    <a:pt x="106593" y="116098"/>
                  </a:cubicBezTo>
                  <a:cubicBezTo>
                    <a:pt x="107951" y="116777"/>
                    <a:pt x="109988" y="118135"/>
                    <a:pt x="111345" y="119493"/>
                  </a:cubicBezTo>
                  <a:cubicBezTo>
                    <a:pt x="112703" y="120851"/>
                    <a:pt x="113382" y="122208"/>
                    <a:pt x="114061" y="124245"/>
                  </a:cubicBezTo>
                  <a:cubicBezTo>
                    <a:pt x="114740" y="126282"/>
                    <a:pt x="115419" y="127640"/>
                    <a:pt x="115419" y="129677"/>
                  </a:cubicBezTo>
                  <a:lnTo>
                    <a:pt x="115419" y="176523"/>
                  </a:lnTo>
                  <a:lnTo>
                    <a:pt x="135108" y="176523"/>
                  </a:lnTo>
                  <a:lnTo>
                    <a:pt x="135108" y="203681"/>
                  </a:lnTo>
                  <a:lnTo>
                    <a:pt x="115419" y="203681"/>
                  </a:lnTo>
                  <a:lnTo>
                    <a:pt x="115419" y="224049"/>
                  </a:lnTo>
                  <a:cubicBezTo>
                    <a:pt x="115419" y="226086"/>
                    <a:pt x="114740" y="228122"/>
                    <a:pt x="114061" y="229480"/>
                  </a:cubicBezTo>
                  <a:cubicBezTo>
                    <a:pt x="114061" y="230159"/>
                    <a:pt x="113382" y="230159"/>
                    <a:pt x="113382" y="230838"/>
                  </a:cubicBezTo>
                  <a:lnTo>
                    <a:pt x="200965" y="230838"/>
                  </a:lnTo>
                  <a:cubicBezTo>
                    <a:pt x="198928" y="228801"/>
                    <a:pt x="197570" y="227444"/>
                    <a:pt x="196212" y="224728"/>
                  </a:cubicBezTo>
                  <a:cubicBezTo>
                    <a:pt x="194855" y="222012"/>
                    <a:pt x="194176" y="219296"/>
                    <a:pt x="194176" y="215902"/>
                  </a:cubicBezTo>
                  <a:lnTo>
                    <a:pt x="194176" y="204360"/>
                  </a:lnTo>
                  <a:lnTo>
                    <a:pt x="161587" y="204360"/>
                  </a:lnTo>
                  <a:lnTo>
                    <a:pt x="161587" y="177202"/>
                  </a:lnTo>
                  <a:lnTo>
                    <a:pt x="194176" y="177202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endParaRPr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1404;p182">
              <a:extLst>
                <a:ext uri="{FF2B5EF4-FFF2-40B4-BE49-F238E27FC236}">
                  <a16:creationId xmlns:a16="http://schemas.microsoft.com/office/drawing/2014/main" id="{7DCDF006-A328-48CE-9F76-1073BDF1E857}"/>
                </a:ext>
              </a:extLst>
            </p:cNvPr>
            <p:cNvSpPr/>
            <p:nvPr/>
          </p:nvSpPr>
          <p:spPr>
            <a:xfrm>
              <a:off x="3809006" y="4950356"/>
              <a:ext cx="190101" cy="128997"/>
            </a:xfrm>
            <a:custGeom>
              <a:avLst/>
              <a:gdLst/>
              <a:ahLst/>
              <a:cxnLst/>
              <a:rect l="l" t="t" r="r" b="b"/>
              <a:pathLst>
                <a:path w="190101" h="128997" extrusionOk="0">
                  <a:moveTo>
                    <a:pt x="7129" y="121869"/>
                  </a:moveTo>
                  <a:cubicBezTo>
                    <a:pt x="7808" y="122548"/>
                    <a:pt x="8487" y="123227"/>
                    <a:pt x="9845" y="123227"/>
                  </a:cubicBezTo>
                  <a:cubicBezTo>
                    <a:pt x="11202" y="123906"/>
                    <a:pt x="11881" y="123906"/>
                    <a:pt x="13239" y="123906"/>
                  </a:cubicBezTo>
                  <a:lnTo>
                    <a:pt x="182973" y="123906"/>
                  </a:lnTo>
                  <a:cubicBezTo>
                    <a:pt x="184331" y="123906"/>
                    <a:pt x="185010" y="123906"/>
                    <a:pt x="186368" y="123227"/>
                  </a:cubicBezTo>
                  <a:cubicBezTo>
                    <a:pt x="187726" y="122548"/>
                    <a:pt x="188405" y="122548"/>
                    <a:pt x="189084" y="121869"/>
                  </a:cubicBezTo>
                  <a:cubicBezTo>
                    <a:pt x="189762" y="121190"/>
                    <a:pt x="190442" y="120511"/>
                    <a:pt x="190442" y="119832"/>
                  </a:cubicBezTo>
                  <a:cubicBezTo>
                    <a:pt x="190442" y="119153"/>
                    <a:pt x="191120" y="118474"/>
                    <a:pt x="191120" y="117796"/>
                  </a:cubicBezTo>
                  <a:lnTo>
                    <a:pt x="191120" y="11203"/>
                  </a:lnTo>
                  <a:cubicBezTo>
                    <a:pt x="191120" y="10524"/>
                    <a:pt x="191120" y="9845"/>
                    <a:pt x="190442" y="9166"/>
                  </a:cubicBezTo>
                  <a:cubicBezTo>
                    <a:pt x="189762" y="8487"/>
                    <a:pt x="189762" y="7808"/>
                    <a:pt x="189084" y="7129"/>
                  </a:cubicBezTo>
                  <a:cubicBezTo>
                    <a:pt x="188405" y="6450"/>
                    <a:pt x="187726" y="5771"/>
                    <a:pt x="186368" y="5771"/>
                  </a:cubicBezTo>
                  <a:cubicBezTo>
                    <a:pt x="185689" y="5092"/>
                    <a:pt x="184331" y="5092"/>
                    <a:pt x="182973" y="5092"/>
                  </a:cubicBezTo>
                  <a:lnTo>
                    <a:pt x="13239" y="5092"/>
                  </a:lnTo>
                  <a:cubicBezTo>
                    <a:pt x="11881" y="5092"/>
                    <a:pt x="11202" y="5092"/>
                    <a:pt x="9845" y="5771"/>
                  </a:cubicBezTo>
                  <a:cubicBezTo>
                    <a:pt x="9166" y="6450"/>
                    <a:pt x="7808" y="6450"/>
                    <a:pt x="7129" y="7129"/>
                  </a:cubicBezTo>
                  <a:cubicBezTo>
                    <a:pt x="6450" y="7808"/>
                    <a:pt x="5771" y="8487"/>
                    <a:pt x="5771" y="9166"/>
                  </a:cubicBezTo>
                  <a:cubicBezTo>
                    <a:pt x="5771" y="9845"/>
                    <a:pt x="5092" y="10524"/>
                    <a:pt x="5092" y="11203"/>
                  </a:cubicBezTo>
                  <a:lnTo>
                    <a:pt x="5092" y="117796"/>
                  </a:lnTo>
                  <a:cubicBezTo>
                    <a:pt x="5092" y="118474"/>
                    <a:pt x="5092" y="119153"/>
                    <a:pt x="5771" y="119832"/>
                  </a:cubicBezTo>
                  <a:cubicBezTo>
                    <a:pt x="5771" y="120511"/>
                    <a:pt x="6450" y="121190"/>
                    <a:pt x="7129" y="121869"/>
                  </a:cubicBezTo>
                  <a:moveTo>
                    <a:pt x="82491" y="89959"/>
                  </a:moveTo>
                  <a:lnTo>
                    <a:pt x="113722" y="89959"/>
                  </a:lnTo>
                  <a:lnTo>
                    <a:pt x="113722" y="110327"/>
                  </a:lnTo>
                  <a:lnTo>
                    <a:pt x="82491" y="110327"/>
                  </a:lnTo>
                  <a:lnTo>
                    <a:pt x="82491" y="89959"/>
                  </a:lnTo>
                  <a:close/>
                </a:path>
              </a:pathLst>
            </a:custGeom>
            <a:noFill/>
            <a:ln w="19050" cap="flat" cmpd="sng">
              <a:solidFill>
                <a:srgbClr val="7A7A87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9600" tIns="44800" rIns="89600" bIns="44800" anchor="ctr" anchorCtr="0">
              <a:noAutofit/>
            </a:bodyPr>
            <a:lstStyle/>
            <a:p>
              <a:endParaRPr>
                <a:solidFill>
                  <a:srgbClr val="1A1A1A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05" name="Google Shape;1405;p182">
            <a:extLst>
              <a:ext uri="{FF2B5EF4-FFF2-40B4-BE49-F238E27FC236}">
                <a16:creationId xmlns:a16="http://schemas.microsoft.com/office/drawing/2014/main" id="{B4277EE3-78A7-4CA4-9ED6-55434E8B8780}"/>
              </a:ext>
            </a:extLst>
          </p:cNvPr>
          <p:cNvSpPr/>
          <p:nvPr/>
        </p:nvSpPr>
        <p:spPr>
          <a:xfrm>
            <a:off x="9676809" y="5140253"/>
            <a:ext cx="1257200" cy="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00" tIns="44800" rIns="89600" bIns="44800" anchor="t" anchorCtr="0">
            <a:noAutofit/>
          </a:bodyPr>
          <a:lstStyle/>
          <a:p>
            <a:pPr algn="ctr"/>
            <a:r>
              <a:rPr lang="en" sz="11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Azure Synapse Data Warehouse</a:t>
            </a:r>
            <a:endParaRPr sz="137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1406;p182">
            <a:extLst>
              <a:ext uri="{FF2B5EF4-FFF2-40B4-BE49-F238E27FC236}">
                <a16:creationId xmlns:a16="http://schemas.microsoft.com/office/drawing/2014/main" id="{0D1127D5-3E65-4338-99AE-018D980F2A1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47232" y="4583264"/>
            <a:ext cx="486233" cy="48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raphic 31">
            <a:extLst>
              <a:ext uri="{FF2B5EF4-FFF2-40B4-BE49-F238E27FC236}">
                <a16:creationId xmlns:a16="http://schemas.microsoft.com/office/drawing/2014/main" id="{2117F41C-8DE7-4251-9D40-EA078752F4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2474" y="3204839"/>
            <a:ext cx="667281" cy="667281"/>
          </a:xfrm>
          <a:prstGeom prst="rect">
            <a:avLst/>
          </a:prstGeom>
        </p:spPr>
      </p:pic>
      <p:pic>
        <p:nvPicPr>
          <p:cNvPr id="214" name="Graphic 31">
            <a:extLst>
              <a:ext uri="{FF2B5EF4-FFF2-40B4-BE49-F238E27FC236}">
                <a16:creationId xmlns:a16="http://schemas.microsoft.com/office/drawing/2014/main" id="{23AAB983-F322-42B3-81EA-21B942FE4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1526" y="3246140"/>
            <a:ext cx="667281" cy="667281"/>
          </a:xfrm>
          <a:prstGeom prst="rect">
            <a:avLst/>
          </a:prstGeom>
        </p:spPr>
      </p:pic>
      <p:pic>
        <p:nvPicPr>
          <p:cNvPr id="216" name="Graphic 31">
            <a:extLst>
              <a:ext uri="{FF2B5EF4-FFF2-40B4-BE49-F238E27FC236}">
                <a16:creationId xmlns:a16="http://schemas.microsoft.com/office/drawing/2014/main" id="{53CEF0C5-D925-4C67-88F8-9A6CB9E00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8059" y="3237265"/>
            <a:ext cx="667281" cy="667281"/>
          </a:xfrm>
          <a:prstGeom prst="rect">
            <a:avLst/>
          </a:prstGeom>
        </p:spPr>
      </p:pic>
      <p:cxnSp>
        <p:nvCxnSpPr>
          <p:cNvPr id="228" name="Google Shape;1266;p182">
            <a:extLst>
              <a:ext uri="{FF2B5EF4-FFF2-40B4-BE49-F238E27FC236}">
                <a16:creationId xmlns:a16="http://schemas.microsoft.com/office/drawing/2014/main" id="{FEFA73F8-0A0B-49B0-B970-040DB8EF2551}"/>
              </a:ext>
            </a:extLst>
          </p:cNvPr>
          <p:cNvCxnSpPr>
            <a:cxnSpLocks/>
            <a:endCxn id="216" idx="1"/>
          </p:cNvCxnSpPr>
          <p:nvPr/>
        </p:nvCxnSpPr>
        <p:spPr>
          <a:xfrm rot="5400000" flipH="1" flipV="1">
            <a:off x="7400322" y="4064323"/>
            <a:ext cx="1281153" cy="294321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1297;p182">
            <a:extLst>
              <a:ext uri="{FF2B5EF4-FFF2-40B4-BE49-F238E27FC236}">
                <a16:creationId xmlns:a16="http://schemas.microsoft.com/office/drawing/2014/main" id="{84FBE627-570C-4E87-83AC-8918BF932886}"/>
              </a:ext>
            </a:extLst>
          </p:cNvPr>
          <p:cNvCxnSpPr>
            <a:cxnSpLocks/>
          </p:cNvCxnSpPr>
          <p:nvPr/>
        </p:nvCxnSpPr>
        <p:spPr>
          <a:xfrm>
            <a:off x="7569449" y="4843193"/>
            <a:ext cx="324289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00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ADB-630E-4C42-8D1D-F8FF5EF9D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Q</a:t>
            </a:r>
            <a:r>
              <a:rPr lang="en-US" dirty="0"/>
              <a:t> &amp; </a:t>
            </a:r>
            <a:r>
              <a:rPr lang="en-US" sz="7200" dirty="0"/>
              <a:t>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F43B4-E64A-4ED0-A883-31B6FF1E8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Data Warehouse Systems</a:t>
            </a:r>
          </a:p>
        </p:txBody>
      </p:sp>
    </p:spTree>
    <p:extLst>
      <p:ext uri="{BB962C8B-B14F-4D97-AF65-F5344CB8AC3E}">
        <p14:creationId xmlns:p14="http://schemas.microsoft.com/office/powerpoint/2010/main" val="399554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FCD1-7171-4CE0-AF1E-0760C5F2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Data Platform: </a:t>
            </a:r>
            <a:r>
              <a:rPr lang="en-US" dirty="0">
                <a:solidFill>
                  <a:srgbClr val="F67132"/>
                </a:solidFill>
              </a:rPr>
              <a:t>Data Services Pipeline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657309-65AB-42C4-BADD-8FCA4E634816}"/>
              </a:ext>
            </a:extLst>
          </p:cNvPr>
          <p:cNvSpPr txBox="1">
            <a:spLocks/>
          </p:cNvSpPr>
          <p:nvPr/>
        </p:nvSpPr>
        <p:spPr>
          <a:xfrm>
            <a:off x="494522" y="4038195"/>
            <a:ext cx="1950098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 Data 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D5A3C-D85D-47FD-865B-1C3CC361D867}"/>
              </a:ext>
            </a:extLst>
          </p:cNvPr>
          <p:cNvSpPr/>
          <p:nvPr/>
        </p:nvSpPr>
        <p:spPr>
          <a:xfrm>
            <a:off x="7353375" y="2663776"/>
            <a:ext cx="1310097" cy="13359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11" r="595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8AA4E-1F31-46F2-BF64-DCF85C8BB5E6}"/>
              </a:ext>
            </a:extLst>
          </p:cNvPr>
          <p:cNvSpPr/>
          <p:nvPr/>
        </p:nvSpPr>
        <p:spPr>
          <a:xfrm>
            <a:off x="9558143" y="2606689"/>
            <a:ext cx="1354005" cy="139827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396" t="-9296" r="-12327" b="-14382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 descr="A picture containing brick, box, stool, ottoman&#10;&#10;Description automatically generated">
            <a:extLst>
              <a:ext uri="{FF2B5EF4-FFF2-40B4-BE49-F238E27FC236}">
                <a16:creationId xmlns:a16="http://schemas.microsoft.com/office/drawing/2014/main" id="{CCA45C34-030B-48FC-9EBA-923CD754F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327" t="9891" r="8217" b="9875"/>
          <a:stretch/>
        </p:blipFill>
        <p:spPr>
          <a:xfrm>
            <a:off x="5141168" y="2658665"/>
            <a:ext cx="1377013" cy="1339907"/>
          </a:xfrm>
          <a:prstGeom prst="rect">
            <a:avLst/>
          </a:prstGeom>
        </p:spPr>
      </p:pic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BFD01009-9C9E-4990-A87A-BFBEB42AF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5" r="22941"/>
          <a:stretch/>
        </p:blipFill>
        <p:spPr bwMode="auto">
          <a:xfrm>
            <a:off x="825758" y="2694438"/>
            <a:ext cx="1321875" cy="130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E70F6262-08CB-4E9A-A188-111CAFBBD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2" r="29343"/>
          <a:stretch/>
        </p:blipFill>
        <p:spPr bwMode="auto">
          <a:xfrm>
            <a:off x="3046043" y="2606690"/>
            <a:ext cx="1110739" cy="139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8271571-2954-431D-AAAC-554A1EFE8FFB}"/>
              </a:ext>
            </a:extLst>
          </p:cNvPr>
          <p:cNvSpPr txBox="1">
            <a:spLocks/>
          </p:cNvSpPr>
          <p:nvPr/>
        </p:nvSpPr>
        <p:spPr>
          <a:xfrm>
            <a:off x="2646547" y="4038195"/>
            <a:ext cx="1953445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Data Lake Storage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AC619DA-9EEF-4E88-A4B0-DB65417FC4B5}"/>
              </a:ext>
            </a:extLst>
          </p:cNvPr>
          <p:cNvSpPr txBox="1">
            <a:spLocks/>
          </p:cNvSpPr>
          <p:nvPr/>
        </p:nvSpPr>
        <p:spPr>
          <a:xfrm>
            <a:off x="4847252" y="4038195"/>
            <a:ext cx="1931437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Databricks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2251C91-5103-4536-BD99-52AAC69ECDE7}"/>
              </a:ext>
            </a:extLst>
          </p:cNvPr>
          <p:cNvSpPr txBox="1">
            <a:spLocks/>
          </p:cNvSpPr>
          <p:nvPr/>
        </p:nvSpPr>
        <p:spPr>
          <a:xfrm>
            <a:off x="7030616" y="4038194"/>
            <a:ext cx="1922106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Data Warehouse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70B9E55-A15F-415B-A559-F390851305BA}"/>
              </a:ext>
            </a:extLst>
          </p:cNvPr>
          <p:cNvSpPr txBox="1">
            <a:spLocks/>
          </p:cNvSpPr>
          <p:nvPr/>
        </p:nvSpPr>
        <p:spPr>
          <a:xfrm>
            <a:off x="9168902" y="4038194"/>
            <a:ext cx="2097334" cy="847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Machine 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AB625F-5135-45E1-AB51-BFC3A56FADF1}"/>
              </a:ext>
            </a:extLst>
          </p:cNvPr>
          <p:cNvSpPr/>
          <p:nvPr/>
        </p:nvSpPr>
        <p:spPr>
          <a:xfrm>
            <a:off x="436754" y="1063328"/>
            <a:ext cx="2054375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E38B99-B135-42EE-B426-B9EC7B126267}"/>
              </a:ext>
            </a:extLst>
          </p:cNvPr>
          <p:cNvSpPr/>
          <p:nvPr/>
        </p:nvSpPr>
        <p:spPr>
          <a:xfrm>
            <a:off x="2604559" y="1063328"/>
            <a:ext cx="2054375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5483266-9B0A-43F9-8DB8-EF8E5D2C786A}"/>
              </a:ext>
            </a:extLst>
          </p:cNvPr>
          <p:cNvSpPr txBox="1">
            <a:spLocks/>
          </p:cNvSpPr>
          <p:nvPr/>
        </p:nvSpPr>
        <p:spPr>
          <a:xfrm>
            <a:off x="2718677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STORE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A10FD-0582-4D49-8D5B-57B116A059F5}"/>
              </a:ext>
            </a:extLst>
          </p:cNvPr>
          <p:cNvSpPr/>
          <p:nvPr/>
        </p:nvSpPr>
        <p:spPr>
          <a:xfrm>
            <a:off x="4776435" y="1063328"/>
            <a:ext cx="2054375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751BA5-470E-4814-9C58-7551879729CE}"/>
              </a:ext>
            </a:extLst>
          </p:cNvPr>
          <p:cNvSpPr txBox="1">
            <a:spLocks/>
          </p:cNvSpPr>
          <p:nvPr/>
        </p:nvSpPr>
        <p:spPr>
          <a:xfrm>
            <a:off x="4890553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PREPARE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440EC8-B2F3-4A88-B550-B6A3C688A373}"/>
              </a:ext>
            </a:extLst>
          </p:cNvPr>
          <p:cNvSpPr/>
          <p:nvPr/>
        </p:nvSpPr>
        <p:spPr>
          <a:xfrm>
            <a:off x="6956325" y="1063328"/>
            <a:ext cx="2054375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3DAEA8F-3971-4FBF-AC50-E1B02B0E13A7}"/>
              </a:ext>
            </a:extLst>
          </p:cNvPr>
          <p:cNvSpPr txBox="1">
            <a:spLocks/>
          </p:cNvSpPr>
          <p:nvPr/>
        </p:nvSpPr>
        <p:spPr>
          <a:xfrm>
            <a:off x="7070443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SERVE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E9EBF0-91A1-41FD-922A-20AAA438EC56}"/>
              </a:ext>
            </a:extLst>
          </p:cNvPr>
          <p:cNvSpPr/>
          <p:nvPr/>
        </p:nvSpPr>
        <p:spPr>
          <a:xfrm>
            <a:off x="9110319" y="1063328"/>
            <a:ext cx="2221941" cy="38222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A6CDB8-6825-4618-8B14-30873125F25E}"/>
              </a:ext>
            </a:extLst>
          </p:cNvPr>
          <p:cNvSpPr txBox="1">
            <a:spLocks/>
          </p:cNvSpPr>
          <p:nvPr/>
        </p:nvSpPr>
        <p:spPr>
          <a:xfrm>
            <a:off x="9334052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PREDICT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355BAAEB-014B-4D32-90A9-30EC96807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783162"/>
              </p:ext>
            </p:extLst>
          </p:nvPr>
        </p:nvGraphicFramePr>
        <p:xfrm>
          <a:off x="614253" y="1486947"/>
          <a:ext cx="10402997" cy="124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65617877-ED01-4261-B1EF-ACB85233ED52}"/>
              </a:ext>
            </a:extLst>
          </p:cNvPr>
          <p:cNvSpPr/>
          <p:nvPr/>
        </p:nvSpPr>
        <p:spPr>
          <a:xfrm>
            <a:off x="445336" y="4991357"/>
            <a:ext cx="10886924" cy="9275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 descr="See the source image">
            <a:extLst>
              <a:ext uri="{FF2B5EF4-FFF2-40B4-BE49-F238E27FC236}">
                <a16:creationId xmlns:a16="http://schemas.microsoft.com/office/drawing/2014/main" id="{70A23C4C-2FAD-43E0-8EF7-23446F84E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10" y="5042283"/>
            <a:ext cx="798109" cy="79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F68A7B4E-622C-46A1-A896-03E7CC5DBB6C}"/>
              </a:ext>
            </a:extLst>
          </p:cNvPr>
          <p:cNvSpPr txBox="1">
            <a:spLocks/>
          </p:cNvSpPr>
          <p:nvPr/>
        </p:nvSpPr>
        <p:spPr>
          <a:xfrm>
            <a:off x="610978" y="5225224"/>
            <a:ext cx="1483953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DELIVER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9D52DADC-E488-4BB3-AE5F-8CBF264E99E1}"/>
              </a:ext>
            </a:extLst>
          </p:cNvPr>
          <p:cNvSpPr txBox="1">
            <a:spLocks/>
          </p:cNvSpPr>
          <p:nvPr/>
        </p:nvSpPr>
        <p:spPr>
          <a:xfrm>
            <a:off x="9173044" y="5248759"/>
            <a:ext cx="1417202" cy="475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/>
              <a:t>DevOps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79E906-3009-415F-B29B-4966A0A35669}"/>
              </a:ext>
            </a:extLst>
          </p:cNvPr>
          <p:cNvSpPr/>
          <p:nvPr/>
        </p:nvSpPr>
        <p:spPr>
          <a:xfrm>
            <a:off x="2117510" y="5106229"/>
            <a:ext cx="5955141" cy="6884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MLOps Integration: CI/CD Pipelines, Version Control, Monitoring,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Test Automation, Infrastructure as Code, Containers, Microservices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555FF9B-0C2C-43B3-98AB-57DD3B724047}"/>
              </a:ext>
            </a:extLst>
          </p:cNvPr>
          <p:cNvSpPr txBox="1">
            <a:spLocks/>
          </p:cNvSpPr>
          <p:nvPr/>
        </p:nvSpPr>
        <p:spPr>
          <a:xfrm>
            <a:off x="550872" y="1158107"/>
            <a:ext cx="1845712" cy="440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tx2"/>
                </a:solidFill>
              </a:rPr>
              <a:t>INGEST</a:t>
            </a:r>
          </a:p>
        </p:txBody>
      </p:sp>
    </p:spTree>
    <p:extLst>
      <p:ext uri="{BB962C8B-B14F-4D97-AF65-F5344CB8AC3E}">
        <p14:creationId xmlns:p14="http://schemas.microsoft.com/office/powerpoint/2010/main" val="4292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5B8F-1B82-4676-8A04-7DC1B1F2D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Warehouse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A2B34-D697-4EC5-B85D-23017F615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Approach Designing and Building a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70363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448-34AF-45B1-98E6-42CCB60B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879507" cy="568264"/>
          </a:xfrm>
        </p:spPr>
        <p:txBody>
          <a:bodyPr>
            <a:normAutofit fontScale="90000"/>
          </a:bodyPr>
          <a:lstStyle/>
          <a:p>
            <a:r>
              <a:rPr lang="en-US" dirty="0"/>
              <a:t>OLAP Database: </a:t>
            </a:r>
            <a:r>
              <a:rPr lang="en-US" dirty="0">
                <a:solidFill>
                  <a:srgbClr val="F67132"/>
                </a:solidFill>
              </a:rPr>
              <a:t>Multi-Dimensional (Star) Schema</a:t>
            </a:r>
            <a:endParaRPr lang="en-US" spc="-100" dirty="0">
              <a:solidFill>
                <a:srgbClr val="F67132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7D3C249-669F-4FED-8DE0-D34322AF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4" t="18249" r="5391" b="2449"/>
          <a:stretch/>
        </p:blipFill>
        <p:spPr bwMode="auto">
          <a:xfrm>
            <a:off x="571882" y="1016518"/>
            <a:ext cx="6944364" cy="493776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49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F853-8789-40CD-AC25-BB48FCD4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Four-Step </a:t>
            </a:r>
            <a:r>
              <a:rPr lang="en-US" dirty="0">
                <a:solidFill>
                  <a:srgbClr val="F67132"/>
                </a:solidFill>
              </a:rPr>
              <a:t>Dimensional Design Process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A342E96-0DA8-4230-B2AC-9214A5F97952}"/>
              </a:ext>
            </a:extLst>
          </p:cNvPr>
          <p:cNvSpPr txBox="1">
            <a:spLocks/>
          </p:cNvSpPr>
          <p:nvPr/>
        </p:nvSpPr>
        <p:spPr>
          <a:xfrm>
            <a:off x="426423" y="939739"/>
            <a:ext cx="11185473" cy="36933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Time-Honored and Tested Methodology for Delivering Data Marts &amp; Data Warehouses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A6E6953-C053-4647-955C-76F283DBC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28940"/>
              </p:ext>
            </p:extLst>
          </p:nvPr>
        </p:nvGraphicFramePr>
        <p:xfrm>
          <a:off x="535040" y="1376519"/>
          <a:ext cx="11018838" cy="97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5527AA9-EA0B-4FA8-A58D-109F46DC33BE}"/>
              </a:ext>
            </a:extLst>
          </p:cNvPr>
          <p:cNvSpPr/>
          <p:nvPr/>
        </p:nvSpPr>
        <p:spPr bwMode="auto">
          <a:xfrm>
            <a:off x="535040" y="2399480"/>
            <a:ext cx="2581988" cy="3518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Prioritize Business Processes that Have Significant Business Impact, and that can be Easily Delivered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endParaRPr lang="en-US" sz="1900" dirty="0">
              <a:solidFill>
                <a:srgbClr val="24323E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Attempting to 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Boil-the-Ocean Increases the Risk 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of Project Failure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1D8F4-AFBD-4E0A-8ADB-337773259703}"/>
              </a:ext>
            </a:extLst>
          </p:cNvPr>
          <p:cNvSpPr/>
          <p:nvPr/>
        </p:nvSpPr>
        <p:spPr bwMode="auto">
          <a:xfrm>
            <a:off x="3156944" y="2399480"/>
            <a:ext cx="2542032" cy="35187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Determine What Level of Detail Must Be Available 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endParaRPr lang="en-US" sz="1900" dirty="0">
              <a:solidFill>
                <a:srgbClr val="24323E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Greater Atomicity Provides Greater Analytic Flexibility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endParaRPr lang="en-US" sz="1900" dirty="0">
              <a:solidFill>
                <a:srgbClr val="24323E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Aggregated Data Limits Access to Transaction Detail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DC9AE-B6F8-4013-9AF0-71523382FEF8}"/>
              </a:ext>
            </a:extLst>
          </p:cNvPr>
          <p:cNvSpPr/>
          <p:nvPr/>
        </p:nvSpPr>
        <p:spPr bwMode="auto">
          <a:xfrm>
            <a:off x="5745150" y="2399480"/>
            <a:ext cx="2587690" cy="35187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Categorical Values Describing Each Business Process 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endParaRPr lang="en-US" sz="1900" dirty="0">
              <a:solidFill>
                <a:srgbClr val="24323E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Defines How Transactions are Viewed or Filtered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endParaRPr lang="en-US" sz="1900" dirty="0">
              <a:solidFill>
                <a:srgbClr val="24323E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Should Have the Same Meaning Across Processes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E9A6B-173C-4A16-B52E-BA52F1322A4E}"/>
              </a:ext>
            </a:extLst>
          </p:cNvPr>
          <p:cNvSpPr/>
          <p:nvPr/>
        </p:nvSpPr>
        <p:spPr bwMode="auto">
          <a:xfrm>
            <a:off x="8385713" y="2399480"/>
            <a:ext cx="2643673" cy="3518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Numeric Values 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that Quantify Each Business Process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endParaRPr lang="en-US" sz="1900" dirty="0">
              <a:solidFill>
                <a:srgbClr val="24323E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Defines How Transactions 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Are Summarized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endParaRPr lang="en-US" sz="1900" dirty="0">
              <a:solidFill>
                <a:srgbClr val="24323E"/>
              </a:solidFill>
              <a:latin typeface="Times New Roman" panose="02020603050405020304" pitchFamily="18" charset="0"/>
              <a:ea typeface="Segoe UI" pitchFamily="34" charset="0"/>
              <a:cs typeface="Times New Roman" panose="02020603050405020304" pitchFamily="18" charset="0"/>
            </a:endParaRPr>
          </a:p>
          <a:p>
            <a:pPr marL="174625" indent="-174625" algn="l" defTabSz="93247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Facts Must Be </a:t>
            </a:r>
            <a:b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rgbClr val="24323E"/>
                </a:solidFill>
                <a:latin typeface="Times New Roman" panose="02020603050405020304" pitchFamily="18" charset="0"/>
                <a:ea typeface="Segoe UI" pitchFamily="34" charset="0"/>
                <a:cs typeface="Times New Roman" panose="02020603050405020304" pitchFamily="18" charset="0"/>
              </a:rPr>
              <a:t>True-to-the-Grain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0F5493-A304-4887-808C-3C28B857414B}"/>
              </a:ext>
            </a:extLst>
          </p:cNvPr>
          <p:cNvSpPr txBox="1">
            <a:spLocks/>
          </p:cNvSpPr>
          <p:nvPr/>
        </p:nvSpPr>
        <p:spPr>
          <a:xfrm>
            <a:off x="7696068" y="5949933"/>
            <a:ext cx="3333750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The Data Warehouse Toolkit</a:t>
            </a:r>
            <a:r>
              <a:rPr kumimoji="0" lang="en-US" sz="1200" b="0" i="1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, by Ralph Kimball</a:t>
            </a:r>
          </a:p>
        </p:txBody>
      </p:sp>
    </p:spTree>
    <p:extLst>
      <p:ext uri="{BB962C8B-B14F-4D97-AF65-F5344CB8AC3E}">
        <p14:creationId xmlns:p14="http://schemas.microsoft.com/office/powerpoint/2010/main" val="113413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145B-064A-4C77-AF30-04DE25E8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1" y="365126"/>
            <a:ext cx="10663631" cy="568264"/>
          </a:xfrm>
        </p:spPr>
        <p:txBody>
          <a:bodyPr>
            <a:normAutofit fontScale="90000"/>
          </a:bodyPr>
          <a:lstStyle/>
          <a:p>
            <a:r>
              <a:rPr lang="en-US" spc="-150" dirty="0"/>
              <a:t>Selecting Business Processes: </a:t>
            </a:r>
            <a:r>
              <a:rPr lang="en-US" spc="-150" dirty="0">
                <a:solidFill>
                  <a:srgbClr val="F67132"/>
                </a:solidFill>
              </a:rPr>
              <a:t>Prioritizing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D8931-2D99-47D7-A151-7A68E7A78655}"/>
              </a:ext>
            </a:extLst>
          </p:cNvPr>
          <p:cNvSpPr/>
          <p:nvPr/>
        </p:nvSpPr>
        <p:spPr bwMode="auto">
          <a:xfrm>
            <a:off x="983293" y="2876987"/>
            <a:ext cx="3751545" cy="939452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CAE926-4280-40C6-8B53-C0951CA251F6}"/>
              </a:ext>
            </a:extLst>
          </p:cNvPr>
          <p:cNvGrpSpPr/>
          <p:nvPr/>
        </p:nvGrpSpPr>
        <p:grpSpPr>
          <a:xfrm>
            <a:off x="6004668" y="5307029"/>
            <a:ext cx="5669279" cy="812800"/>
            <a:chOff x="6004668" y="5358344"/>
            <a:chExt cx="5669279" cy="812800"/>
          </a:xfrm>
        </p:grpSpPr>
        <p:graphicFrame>
          <p:nvGraphicFramePr>
            <p:cNvPr id="6" name="Content Placeholder 17">
              <a:extLst>
                <a:ext uri="{FF2B5EF4-FFF2-40B4-BE49-F238E27FC236}">
                  <a16:creationId xmlns:a16="http://schemas.microsoft.com/office/drawing/2014/main" id="{749986EB-B422-475B-BB21-37742E6C7F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47681268"/>
                </p:ext>
              </p:extLst>
            </p:nvPr>
          </p:nvGraphicFramePr>
          <p:xfrm>
            <a:off x="6004668" y="5358344"/>
            <a:ext cx="5669279" cy="812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E6A74-8BE7-48D2-94B7-A644B803F0B7}"/>
                </a:ext>
              </a:extLst>
            </p:cNvPr>
            <p:cNvSpPr/>
            <p:nvPr/>
          </p:nvSpPr>
          <p:spPr bwMode="auto">
            <a:xfrm>
              <a:off x="6898050" y="5571079"/>
              <a:ext cx="3881918" cy="387350"/>
            </a:xfrm>
            <a:prstGeom prst="rect">
              <a:avLst/>
            </a:prstGeom>
            <a:solidFill>
              <a:srgbClr val="24323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Feasibility</a:t>
              </a:r>
              <a:endParaRPr lang="en-US" sz="20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93900C-F14E-40B4-A1DA-119F8200BB7C}"/>
              </a:ext>
            </a:extLst>
          </p:cNvPr>
          <p:cNvGrpSpPr/>
          <p:nvPr/>
        </p:nvGrpSpPr>
        <p:grpSpPr>
          <a:xfrm>
            <a:off x="5136475" y="1123809"/>
            <a:ext cx="811709" cy="4250059"/>
            <a:chOff x="5136475" y="1161913"/>
            <a:chExt cx="811709" cy="425005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D7945E-C026-4F37-B5B9-6375DC036A1C}"/>
                </a:ext>
              </a:extLst>
            </p:cNvPr>
            <p:cNvSpPr/>
            <p:nvPr/>
          </p:nvSpPr>
          <p:spPr>
            <a:xfrm rot="16200000">
              <a:off x="5143186" y="4606974"/>
              <a:ext cx="798288" cy="811708"/>
            </a:xfrm>
            <a:custGeom>
              <a:avLst/>
              <a:gdLst>
                <a:gd name="connsiteX0" fmla="*/ 0 w 811708"/>
                <a:gd name="connsiteY0" fmla="*/ 284098 h 812796"/>
                <a:gd name="connsiteX1" fmla="*/ 405854 w 811708"/>
                <a:gd name="connsiteY1" fmla="*/ 0 h 812796"/>
                <a:gd name="connsiteX2" fmla="*/ 811708 w 811708"/>
                <a:gd name="connsiteY2" fmla="*/ 284098 h 812796"/>
                <a:gd name="connsiteX3" fmla="*/ 608781 w 811708"/>
                <a:gd name="connsiteY3" fmla="*/ 284098 h 812796"/>
                <a:gd name="connsiteX4" fmla="*/ 608781 w 811708"/>
                <a:gd name="connsiteY4" fmla="*/ 812796 h 812796"/>
                <a:gd name="connsiteX5" fmla="*/ 202927 w 811708"/>
                <a:gd name="connsiteY5" fmla="*/ 812796 h 812796"/>
                <a:gd name="connsiteX6" fmla="*/ 202927 w 811708"/>
                <a:gd name="connsiteY6" fmla="*/ 284098 h 812796"/>
                <a:gd name="connsiteX7" fmla="*/ 0 w 811708"/>
                <a:gd name="connsiteY7" fmla="*/ 284098 h 81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1708" h="812796">
                  <a:moveTo>
                    <a:pt x="283718" y="812796"/>
                  </a:moveTo>
                  <a:lnTo>
                    <a:pt x="0" y="406398"/>
                  </a:lnTo>
                  <a:lnTo>
                    <a:pt x="283718" y="0"/>
                  </a:lnTo>
                  <a:lnTo>
                    <a:pt x="283718" y="203199"/>
                  </a:lnTo>
                  <a:lnTo>
                    <a:pt x="811708" y="203199"/>
                  </a:lnTo>
                  <a:lnTo>
                    <a:pt x="811708" y="609597"/>
                  </a:lnTo>
                  <a:lnTo>
                    <a:pt x="283718" y="609597"/>
                  </a:lnTo>
                  <a:lnTo>
                    <a:pt x="283718" y="812796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5842" tIns="316718" rIns="113791" bIns="31672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Low</a:t>
              </a:r>
              <a:endParaRPr lang="en-US" sz="1300" b="1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26409B-848E-4683-ABB2-EF50DEA64DB5}"/>
                </a:ext>
              </a:extLst>
            </p:cNvPr>
            <p:cNvSpPr/>
            <p:nvPr/>
          </p:nvSpPr>
          <p:spPr>
            <a:xfrm rot="16200000">
              <a:off x="5143719" y="1154669"/>
              <a:ext cx="797219" cy="811708"/>
            </a:xfrm>
            <a:custGeom>
              <a:avLst/>
              <a:gdLst>
                <a:gd name="connsiteX0" fmla="*/ 0 w 811708"/>
                <a:gd name="connsiteY0" fmla="*/ 284098 h 811708"/>
                <a:gd name="connsiteX1" fmla="*/ 405854 w 811708"/>
                <a:gd name="connsiteY1" fmla="*/ 0 h 811708"/>
                <a:gd name="connsiteX2" fmla="*/ 811708 w 811708"/>
                <a:gd name="connsiteY2" fmla="*/ 284098 h 811708"/>
                <a:gd name="connsiteX3" fmla="*/ 608781 w 811708"/>
                <a:gd name="connsiteY3" fmla="*/ 284098 h 811708"/>
                <a:gd name="connsiteX4" fmla="*/ 608781 w 811708"/>
                <a:gd name="connsiteY4" fmla="*/ 811708 h 811708"/>
                <a:gd name="connsiteX5" fmla="*/ 202927 w 811708"/>
                <a:gd name="connsiteY5" fmla="*/ 811708 h 811708"/>
                <a:gd name="connsiteX6" fmla="*/ 202927 w 811708"/>
                <a:gd name="connsiteY6" fmla="*/ 284098 h 811708"/>
                <a:gd name="connsiteX7" fmla="*/ 0 w 811708"/>
                <a:gd name="connsiteY7" fmla="*/ 284098 h 8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1708" h="811708">
                  <a:moveTo>
                    <a:pt x="527610" y="0"/>
                  </a:moveTo>
                  <a:lnTo>
                    <a:pt x="811708" y="405854"/>
                  </a:lnTo>
                  <a:lnTo>
                    <a:pt x="527610" y="811708"/>
                  </a:lnTo>
                  <a:lnTo>
                    <a:pt x="527610" y="608781"/>
                  </a:lnTo>
                  <a:lnTo>
                    <a:pt x="0" y="608781"/>
                  </a:lnTo>
                  <a:lnTo>
                    <a:pt x="0" y="202927"/>
                  </a:lnTo>
                  <a:lnTo>
                    <a:pt x="527610" y="202927"/>
                  </a:lnTo>
                  <a:lnTo>
                    <a:pt x="527610" y="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3" tIns="316719" rIns="255840" bIns="316719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High</a:t>
              </a:r>
              <a:endParaRPr lang="en-US" sz="1300" b="1" kern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7CF034-EA21-4FA6-8C8A-F0FE071A4DEE}"/>
                </a:ext>
              </a:extLst>
            </p:cNvPr>
            <p:cNvSpPr/>
            <p:nvPr/>
          </p:nvSpPr>
          <p:spPr bwMode="auto">
            <a:xfrm rot="16200000">
              <a:off x="4259823" y="3095818"/>
              <a:ext cx="2565012" cy="387350"/>
            </a:xfrm>
            <a:prstGeom prst="rect">
              <a:avLst/>
            </a:prstGeom>
            <a:solidFill>
              <a:srgbClr val="24323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Potential Business Impact</a:t>
              </a:r>
              <a:endParaRPr lang="en-US" sz="20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02AC63B-0301-4384-9480-45AA266B7573}"/>
              </a:ext>
            </a:extLst>
          </p:cNvPr>
          <p:cNvSpPr txBox="1">
            <a:spLocks/>
          </p:cNvSpPr>
          <p:nvPr/>
        </p:nvSpPr>
        <p:spPr>
          <a:xfrm>
            <a:off x="584200" y="1061884"/>
            <a:ext cx="4595318" cy="4609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556" marR="0" indent="-228556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745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112" marR="0" indent="-228556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099" marR="0" indent="-199986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68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801" marR="0" indent="-180940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741" marR="0" indent="-168243" algn="l" defTabSz="9325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37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547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1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67132"/>
                </a:solidFill>
              </a:rPr>
              <a:t>Quadrant Analysis for Prioritizing Requirements: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Business Process A: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High Potential Business Impact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Extremely Difficult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Business Process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B: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High Potential Business Impact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Highly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Business Process C: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Very Little Business Impact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Extremely Difficult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Business Process 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Little Business Impact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Highly Feasible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D43BBFF-8E6A-4724-B4EB-47F62B423C70}"/>
              </a:ext>
            </a:extLst>
          </p:cNvPr>
          <p:cNvSpPr txBox="1">
            <a:spLocks/>
          </p:cNvSpPr>
          <p:nvPr/>
        </p:nvSpPr>
        <p:spPr>
          <a:xfrm>
            <a:off x="7918219" y="6570867"/>
            <a:ext cx="3677824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r"/>
            <a:r>
              <a:rPr lang="en-US" sz="1200" i="1" u="sng" dirty="0"/>
              <a:t>The Data Warehouse Lifecycle Toolkit</a:t>
            </a:r>
            <a:r>
              <a:rPr lang="en-US" sz="1200" i="1" dirty="0"/>
              <a:t>, by Ralph Kimball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73B23-D619-4CEE-8CF4-EB1F1683E17B}"/>
              </a:ext>
            </a:extLst>
          </p:cNvPr>
          <p:cNvSpPr/>
          <p:nvPr/>
        </p:nvSpPr>
        <p:spPr bwMode="auto">
          <a:xfrm>
            <a:off x="6005356" y="1198984"/>
            <a:ext cx="5669280" cy="405881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6A393-8772-490A-9B87-D82CBED89AEE}"/>
              </a:ext>
            </a:extLst>
          </p:cNvPr>
          <p:cNvSpPr/>
          <p:nvPr/>
        </p:nvSpPr>
        <p:spPr bwMode="auto">
          <a:xfrm>
            <a:off x="6066878" y="1257814"/>
            <a:ext cx="2743200" cy="1947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AD0CF6-6F89-4B64-83B4-B7DB5182325F}"/>
              </a:ext>
            </a:extLst>
          </p:cNvPr>
          <p:cNvSpPr/>
          <p:nvPr/>
        </p:nvSpPr>
        <p:spPr bwMode="auto">
          <a:xfrm>
            <a:off x="8859838" y="1257814"/>
            <a:ext cx="2743200" cy="1947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35160E-FD49-482C-A725-B5EBE39194E3}"/>
              </a:ext>
            </a:extLst>
          </p:cNvPr>
          <p:cNvSpPr/>
          <p:nvPr/>
        </p:nvSpPr>
        <p:spPr bwMode="auto">
          <a:xfrm>
            <a:off x="6066878" y="3250224"/>
            <a:ext cx="2743200" cy="1947672"/>
          </a:xfrm>
          <a:prstGeom prst="rect">
            <a:avLst/>
          </a:prstGeom>
          <a:solidFill>
            <a:srgbClr val="FFC1C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086724-4F1C-40F1-9396-7634F452B983}"/>
              </a:ext>
            </a:extLst>
          </p:cNvPr>
          <p:cNvSpPr/>
          <p:nvPr/>
        </p:nvSpPr>
        <p:spPr bwMode="auto">
          <a:xfrm>
            <a:off x="8859838" y="3250224"/>
            <a:ext cx="2743200" cy="1947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1AD42F0-8469-4AE3-91EC-D4099B588286}"/>
              </a:ext>
            </a:extLst>
          </p:cNvPr>
          <p:cNvSpPr/>
          <p:nvPr/>
        </p:nvSpPr>
        <p:spPr bwMode="auto">
          <a:xfrm>
            <a:off x="6375748" y="2187289"/>
            <a:ext cx="1527048" cy="667512"/>
          </a:xfrm>
          <a:prstGeom prst="roundRect">
            <a:avLst/>
          </a:prstGeom>
          <a:solidFill>
            <a:srgbClr val="24323E"/>
          </a:solidFill>
          <a:ln w="28575">
            <a:solidFill>
              <a:srgbClr val="F6713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 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8DE67A-1B1E-4C62-85B8-4B0EEFC01811}"/>
              </a:ext>
            </a:extLst>
          </p:cNvPr>
          <p:cNvSpPr/>
          <p:nvPr/>
        </p:nvSpPr>
        <p:spPr bwMode="auto">
          <a:xfrm>
            <a:off x="9958070" y="1409451"/>
            <a:ext cx="1508760" cy="667512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 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9F55AE-4138-4F7A-BB96-DE68EFF331D3}"/>
              </a:ext>
            </a:extLst>
          </p:cNvPr>
          <p:cNvSpPr/>
          <p:nvPr/>
        </p:nvSpPr>
        <p:spPr bwMode="auto">
          <a:xfrm>
            <a:off x="9010997" y="3405493"/>
            <a:ext cx="1554480" cy="667512"/>
          </a:xfrm>
          <a:prstGeom prst="roundRect">
            <a:avLst/>
          </a:prstGeom>
          <a:solidFill>
            <a:srgbClr val="F67132"/>
          </a:solidFill>
          <a:ln w="28575">
            <a:solidFill>
              <a:srgbClr val="2432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 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DACA608-996D-4A42-AD6F-26219EF282A6}"/>
              </a:ext>
            </a:extLst>
          </p:cNvPr>
          <p:cNvSpPr/>
          <p:nvPr/>
        </p:nvSpPr>
        <p:spPr bwMode="auto">
          <a:xfrm>
            <a:off x="6251865" y="4382790"/>
            <a:ext cx="1527048" cy="663880"/>
          </a:xfrm>
          <a:prstGeom prst="roundRect">
            <a:avLst/>
          </a:prstGeom>
          <a:solidFill>
            <a:srgbClr val="C00000"/>
          </a:solidFill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Process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C03B0-C68B-4BE5-B7EC-1E89E6E26EB5}"/>
              </a:ext>
            </a:extLst>
          </p:cNvPr>
          <p:cNvSpPr txBox="1"/>
          <p:nvPr/>
        </p:nvSpPr>
        <p:spPr>
          <a:xfrm>
            <a:off x="6281251" y="3783984"/>
            <a:ext cx="145334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i="1" dirty="0">
                <a:solidFill>
                  <a:srgbClr val="C00000"/>
                </a:solidFill>
              </a:rPr>
              <a:t>! </a:t>
            </a:r>
            <a:r>
              <a:rPr lang="en-US" sz="1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Avoid This One</a:t>
            </a:r>
          </a:p>
          <a:p>
            <a:pPr algn="l"/>
            <a:r>
              <a:rPr lang="en-US" sz="1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 Like the Plague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605415-738C-4CFC-A332-0571FCAEAB3A}"/>
              </a:ext>
            </a:extLst>
          </p:cNvPr>
          <p:cNvSpPr txBox="1"/>
          <p:nvPr/>
        </p:nvSpPr>
        <p:spPr>
          <a:xfrm>
            <a:off x="9958070" y="2148762"/>
            <a:ext cx="15087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Choose This One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03BA28F4-E460-49EC-A17D-31A0B3632E53}"/>
              </a:ext>
            </a:extLst>
          </p:cNvPr>
          <p:cNvSpPr txBox="1">
            <a:spLocks/>
          </p:cNvSpPr>
          <p:nvPr/>
        </p:nvSpPr>
        <p:spPr>
          <a:xfrm>
            <a:off x="355588" y="5879958"/>
            <a:ext cx="3333750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The Data Warehouse Toolkit</a:t>
            </a:r>
            <a:r>
              <a:rPr kumimoji="0" lang="en-US" sz="1200" b="0" i="1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, by Ralph Kimball</a:t>
            </a:r>
          </a:p>
        </p:txBody>
      </p:sp>
    </p:spTree>
    <p:extLst>
      <p:ext uri="{BB962C8B-B14F-4D97-AF65-F5344CB8AC3E}">
        <p14:creationId xmlns:p14="http://schemas.microsoft.com/office/powerpoint/2010/main" val="31657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B247-8B9D-47ED-B8AE-74192A3F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714146" cy="568264"/>
          </a:xfrm>
        </p:spPr>
        <p:txBody>
          <a:bodyPr>
            <a:normAutofit fontScale="90000"/>
          </a:bodyPr>
          <a:lstStyle/>
          <a:p>
            <a:r>
              <a:rPr lang="en-US" spc="-100" dirty="0"/>
              <a:t>Identifying Dimensions: </a:t>
            </a:r>
            <a:r>
              <a:rPr lang="en-US" spc="-100" dirty="0">
                <a:solidFill>
                  <a:srgbClr val="F67132"/>
                </a:solidFill>
              </a:rPr>
              <a:t>Data Warehouse Bus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1CA4E-5E23-4DED-BF94-086DA36B6F06}"/>
              </a:ext>
            </a:extLst>
          </p:cNvPr>
          <p:cNvSpPr/>
          <p:nvPr/>
        </p:nvSpPr>
        <p:spPr bwMode="auto">
          <a:xfrm>
            <a:off x="533400" y="1454974"/>
            <a:ext cx="11252200" cy="4362450"/>
          </a:xfrm>
          <a:prstGeom prst="rect">
            <a:avLst/>
          </a:prstGeom>
          <a:noFill/>
          <a:ln>
            <a:solidFill>
              <a:srgbClr val="24323E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339917-187E-406D-A02C-F4B80F6328CE}"/>
              </a:ext>
            </a:extLst>
          </p:cNvPr>
          <p:cNvSpPr txBox="1">
            <a:spLocks/>
          </p:cNvSpPr>
          <p:nvPr/>
        </p:nvSpPr>
        <p:spPr>
          <a:xfrm>
            <a:off x="8451850" y="5879958"/>
            <a:ext cx="3333750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The Data Warehouse Toolkit</a:t>
            </a:r>
            <a:r>
              <a:rPr kumimoji="0" lang="en-US" sz="1200" b="0" i="1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, by Ralph Kimball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F9DF1BE-5C9B-443C-9F27-6747290D7430}"/>
              </a:ext>
            </a:extLst>
          </p:cNvPr>
          <p:cNvSpPr txBox="1">
            <a:spLocks/>
          </p:cNvSpPr>
          <p:nvPr/>
        </p:nvSpPr>
        <p:spPr>
          <a:xfrm>
            <a:off x="426423" y="939739"/>
            <a:ext cx="11252200" cy="3693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Dimensions Across Multiple Business Processes Enforces a Unified View of the Truth</a:t>
            </a: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A874DE51-DB3B-4355-B581-F31C530E2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053340"/>
              </p:ext>
            </p:extLst>
          </p:nvPr>
        </p:nvGraphicFramePr>
        <p:xfrm>
          <a:off x="622299" y="2458276"/>
          <a:ext cx="11098784" cy="1582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9" name="Content Placeholder 3">
            <a:extLst>
              <a:ext uri="{FF2B5EF4-FFF2-40B4-BE49-F238E27FC236}">
                <a16:creationId xmlns:a16="http://schemas.microsoft.com/office/drawing/2014/main" id="{91E86D75-CF98-4F0A-8975-239877CCF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844757"/>
              </p:ext>
            </p:extLst>
          </p:nvPr>
        </p:nvGraphicFramePr>
        <p:xfrm>
          <a:off x="3009902" y="1731006"/>
          <a:ext cx="4124994" cy="250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itle 1">
            <a:extLst>
              <a:ext uri="{FF2B5EF4-FFF2-40B4-BE49-F238E27FC236}">
                <a16:creationId xmlns:a16="http://schemas.microsoft.com/office/drawing/2014/main" id="{37503298-4D12-4643-B2E2-BDF19394D4E8}"/>
              </a:ext>
            </a:extLst>
          </p:cNvPr>
          <p:cNvSpPr txBox="1">
            <a:spLocks/>
          </p:cNvSpPr>
          <p:nvPr/>
        </p:nvSpPr>
        <p:spPr>
          <a:xfrm>
            <a:off x="3009900" y="1542327"/>
            <a:ext cx="8477250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</a:t>
            </a:r>
            <a:r>
              <a:rPr lang="en-US" sz="21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(Conformed) </a:t>
            </a:r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Dimensions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A891A716-D875-45A6-BDE9-78F103A6FA89}"/>
              </a:ext>
            </a:extLst>
          </p:cNvPr>
          <p:cNvSpPr txBox="1">
            <a:spLocks/>
          </p:cNvSpPr>
          <p:nvPr/>
        </p:nvSpPr>
        <p:spPr>
          <a:xfrm>
            <a:off x="622298" y="2024927"/>
            <a:ext cx="2330451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"/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Processes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06F478-9E5F-45BB-97E6-B79E9544D8A9}"/>
              </a:ext>
            </a:extLst>
          </p:cNvPr>
          <p:cNvGrpSpPr/>
          <p:nvPr/>
        </p:nvGrpSpPr>
        <p:grpSpPr>
          <a:xfrm>
            <a:off x="3338854" y="2501633"/>
            <a:ext cx="384320" cy="1485476"/>
            <a:chOff x="3338854" y="2678609"/>
            <a:chExt cx="384320" cy="1485476"/>
          </a:xfrm>
        </p:grpSpPr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B7E7F8FD-69D8-48B6-A286-5EA45988A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2678609"/>
              <a:ext cx="384320" cy="384320"/>
            </a:xfrm>
            <a:prstGeom prst="rect">
              <a:avLst/>
            </a:prstGeom>
          </p:spPr>
        </p:pic>
        <p:pic>
          <p:nvPicPr>
            <p:cNvPr id="45" name="Picture 44" descr="A close up of a sign&#10;&#10;Description automatically generated">
              <a:extLst>
                <a:ext uri="{FF2B5EF4-FFF2-40B4-BE49-F238E27FC236}">
                  <a16:creationId xmlns:a16="http://schemas.microsoft.com/office/drawing/2014/main" id="{7A8A4E3C-83DE-44C6-BFBB-29B1EA7D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236840"/>
              <a:ext cx="384320" cy="384320"/>
            </a:xfrm>
            <a:prstGeom prst="rect">
              <a:avLst/>
            </a:prstGeom>
          </p:spPr>
        </p:pic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8848004F-5E5D-4398-B847-E02D6836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779765"/>
              <a:ext cx="384320" cy="38432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34D0F5B-A22E-4C6B-8D39-8D54D786C426}"/>
              </a:ext>
            </a:extLst>
          </p:cNvPr>
          <p:cNvGrpSpPr/>
          <p:nvPr/>
        </p:nvGrpSpPr>
        <p:grpSpPr>
          <a:xfrm>
            <a:off x="4421285" y="2501633"/>
            <a:ext cx="384320" cy="1485476"/>
            <a:chOff x="4421285" y="2678609"/>
            <a:chExt cx="384320" cy="1485476"/>
          </a:xfrm>
        </p:grpSpPr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D7B2EAF6-B059-471A-AF3D-14A155AD6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4421285" y="2678609"/>
              <a:ext cx="384320" cy="38432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0AFC9313-35C8-4420-9B39-65C38DE7E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4421285" y="3236840"/>
              <a:ext cx="384320" cy="384320"/>
            </a:xfrm>
            <a:prstGeom prst="rect">
              <a:avLst/>
            </a:prstGeom>
          </p:spPr>
        </p:pic>
        <p:pic>
          <p:nvPicPr>
            <p:cNvPr id="50" name="Picture 49" descr="A close up of a sign&#10;&#10;Description automatically generated">
              <a:extLst>
                <a:ext uri="{FF2B5EF4-FFF2-40B4-BE49-F238E27FC236}">
                  <a16:creationId xmlns:a16="http://schemas.microsoft.com/office/drawing/2014/main" id="{5F432403-6E28-4FC2-9A95-05A0C134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4421285" y="3779765"/>
              <a:ext cx="384320" cy="384320"/>
            </a:xfrm>
            <a:prstGeom prst="rect">
              <a:avLst/>
            </a:prstGeom>
          </p:spPr>
        </p:pic>
      </p:grpSp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30162067-1051-4A24-BCD8-0109142B68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2501633"/>
            <a:ext cx="384320" cy="38432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E4F493C9-45AC-477A-ADAA-A53691CED7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3059864"/>
            <a:ext cx="384320" cy="384320"/>
          </a:xfrm>
          <a:prstGeom prst="rect">
            <a:avLst/>
          </a:prstGeom>
        </p:spPr>
      </p:pic>
      <p:pic>
        <p:nvPicPr>
          <p:cNvPr id="53" name="Picture 52" descr="A close up of a sign&#10;&#10;Description automatically generated">
            <a:extLst>
              <a:ext uri="{FF2B5EF4-FFF2-40B4-BE49-F238E27FC236}">
                <a16:creationId xmlns:a16="http://schemas.microsoft.com/office/drawing/2014/main" id="{31FBB7DC-9412-4D53-817E-091D0E0DC3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3602789"/>
            <a:ext cx="384320" cy="384320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5ECB3B4E-72ED-470F-AC90-A98E1F594D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586147" y="2501633"/>
            <a:ext cx="384320" cy="3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0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B247-8B9D-47ED-B8AE-74192A3F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714146" cy="568264"/>
          </a:xfrm>
        </p:spPr>
        <p:txBody>
          <a:bodyPr>
            <a:normAutofit fontScale="90000"/>
          </a:bodyPr>
          <a:lstStyle/>
          <a:p>
            <a:r>
              <a:rPr lang="en-US" spc="-100" dirty="0"/>
              <a:t>Identifying Dimensions: </a:t>
            </a:r>
            <a:r>
              <a:rPr lang="en-US" spc="-100" dirty="0">
                <a:solidFill>
                  <a:srgbClr val="F67132"/>
                </a:solidFill>
              </a:rPr>
              <a:t>Data Warehouse Bus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1CA4E-5E23-4DED-BF94-086DA36B6F06}"/>
              </a:ext>
            </a:extLst>
          </p:cNvPr>
          <p:cNvSpPr/>
          <p:nvPr/>
        </p:nvSpPr>
        <p:spPr bwMode="auto">
          <a:xfrm>
            <a:off x="533400" y="1454974"/>
            <a:ext cx="11252200" cy="4362450"/>
          </a:xfrm>
          <a:prstGeom prst="rect">
            <a:avLst/>
          </a:prstGeom>
          <a:noFill/>
          <a:ln>
            <a:solidFill>
              <a:srgbClr val="24323E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339917-187E-406D-A02C-F4B80F6328CE}"/>
              </a:ext>
            </a:extLst>
          </p:cNvPr>
          <p:cNvSpPr txBox="1">
            <a:spLocks/>
          </p:cNvSpPr>
          <p:nvPr/>
        </p:nvSpPr>
        <p:spPr>
          <a:xfrm>
            <a:off x="8451850" y="5879958"/>
            <a:ext cx="3333750" cy="18466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r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The Data Warehouse Toolkit</a:t>
            </a:r>
            <a:r>
              <a:rPr kumimoji="0" lang="en-US" sz="1200" b="0" i="1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, by Ralph Kimball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5F9DF1BE-5C9B-443C-9F27-6747290D7430}"/>
              </a:ext>
            </a:extLst>
          </p:cNvPr>
          <p:cNvSpPr txBox="1">
            <a:spLocks/>
          </p:cNvSpPr>
          <p:nvPr/>
        </p:nvSpPr>
        <p:spPr>
          <a:xfrm>
            <a:off x="426423" y="939739"/>
            <a:ext cx="11252200" cy="3693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Same Dimensions Across Multiple Business Processes Enforces a Unified View of the Truth</a:t>
            </a:r>
          </a:p>
        </p:txBody>
      </p:sp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AD01D4E8-F2DD-42A2-88C2-37D966EA9FBB}"/>
              </a:ext>
            </a:extLst>
          </p:cNvPr>
          <p:cNvGraphicFramePr/>
          <p:nvPr/>
        </p:nvGraphicFramePr>
        <p:xfrm>
          <a:off x="622299" y="2458275"/>
          <a:ext cx="11098784" cy="3219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1" name="Content Placeholder 3">
            <a:extLst>
              <a:ext uri="{FF2B5EF4-FFF2-40B4-BE49-F238E27FC236}">
                <a16:creationId xmlns:a16="http://schemas.microsoft.com/office/drawing/2014/main" id="{CE79D34D-D191-4747-A8A6-4E657CD7FA5C}"/>
              </a:ext>
            </a:extLst>
          </p:cNvPr>
          <p:cNvGraphicFramePr>
            <a:graphicFrameLocks/>
          </p:cNvGraphicFramePr>
          <p:nvPr/>
        </p:nvGraphicFramePr>
        <p:xfrm>
          <a:off x="3009902" y="1721674"/>
          <a:ext cx="4124994" cy="4146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5" name="Group 64">
            <a:extLst>
              <a:ext uri="{FF2B5EF4-FFF2-40B4-BE49-F238E27FC236}">
                <a16:creationId xmlns:a16="http://schemas.microsoft.com/office/drawing/2014/main" id="{C24B627C-1E6B-423A-9B90-6E41700B3164}"/>
              </a:ext>
            </a:extLst>
          </p:cNvPr>
          <p:cNvGrpSpPr/>
          <p:nvPr/>
        </p:nvGrpSpPr>
        <p:grpSpPr>
          <a:xfrm>
            <a:off x="3338854" y="2501633"/>
            <a:ext cx="384320" cy="3108731"/>
            <a:chOff x="3338854" y="2678609"/>
            <a:chExt cx="384320" cy="3108731"/>
          </a:xfrm>
        </p:grpSpPr>
        <p:pic>
          <p:nvPicPr>
            <p:cNvPr id="66" name="Picture 65" descr="A close up of a sign&#10;&#10;Description automatically generated">
              <a:extLst>
                <a:ext uri="{FF2B5EF4-FFF2-40B4-BE49-F238E27FC236}">
                  <a16:creationId xmlns:a16="http://schemas.microsoft.com/office/drawing/2014/main" id="{DB7AB267-0F7C-42E6-A432-AB9134EC1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2678609"/>
              <a:ext cx="384320" cy="384320"/>
            </a:xfrm>
            <a:prstGeom prst="rect">
              <a:avLst/>
            </a:prstGeom>
          </p:spPr>
        </p:pic>
        <p:pic>
          <p:nvPicPr>
            <p:cNvPr id="67" name="Picture 66" descr="A close up of a sign&#10;&#10;Description automatically generated">
              <a:extLst>
                <a:ext uri="{FF2B5EF4-FFF2-40B4-BE49-F238E27FC236}">
                  <a16:creationId xmlns:a16="http://schemas.microsoft.com/office/drawing/2014/main" id="{3B715357-AAD2-4E57-9570-C76A7E9D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236840"/>
              <a:ext cx="384320" cy="384320"/>
            </a:xfrm>
            <a:prstGeom prst="rect">
              <a:avLst/>
            </a:prstGeom>
          </p:spPr>
        </p:pic>
        <p:pic>
          <p:nvPicPr>
            <p:cNvPr id="68" name="Picture 67" descr="A close up of a sign&#10;&#10;Description automatically generated">
              <a:extLst>
                <a:ext uri="{FF2B5EF4-FFF2-40B4-BE49-F238E27FC236}">
                  <a16:creationId xmlns:a16="http://schemas.microsoft.com/office/drawing/2014/main" id="{B3474FD3-9416-49DE-A8D8-EF05633FE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779765"/>
              <a:ext cx="384320" cy="384320"/>
            </a:xfrm>
            <a:prstGeom prst="rect">
              <a:avLst/>
            </a:prstGeom>
          </p:spPr>
        </p:pic>
        <p:pic>
          <p:nvPicPr>
            <p:cNvPr id="69" name="Picture 68" descr="A close up of a sign&#10;&#10;Description automatically generated">
              <a:extLst>
                <a:ext uri="{FF2B5EF4-FFF2-40B4-BE49-F238E27FC236}">
                  <a16:creationId xmlns:a16="http://schemas.microsoft.com/office/drawing/2014/main" id="{1A904AE3-3FC1-4ED2-B647-46CF8F395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4320850"/>
              <a:ext cx="384320" cy="384320"/>
            </a:xfrm>
            <a:prstGeom prst="rect">
              <a:avLst/>
            </a:prstGeom>
          </p:spPr>
        </p:pic>
        <p:pic>
          <p:nvPicPr>
            <p:cNvPr id="70" name="Picture 69" descr="A close up of a sign&#10;&#10;Description automatically generated">
              <a:extLst>
                <a:ext uri="{FF2B5EF4-FFF2-40B4-BE49-F238E27FC236}">
                  <a16:creationId xmlns:a16="http://schemas.microsoft.com/office/drawing/2014/main" id="{8AD77A8E-2B4B-435B-999A-3B4C968F2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4861935"/>
              <a:ext cx="384320" cy="384320"/>
            </a:xfrm>
            <a:prstGeom prst="rect">
              <a:avLst/>
            </a:prstGeom>
          </p:spPr>
        </p:pic>
        <p:pic>
          <p:nvPicPr>
            <p:cNvPr id="71" name="Picture 70" descr="A close up of a sign&#10;&#10;Description automatically generated">
              <a:extLst>
                <a:ext uri="{FF2B5EF4-FFF2-40B4-BE49-F238E27FC236}">
                  <a16:creationId xmlns:a16="http://schemas.microsoft.com/office/drawing/2014/main" id="{847F60DE-08D5-4D2E-9E57-B016748A7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5403020"/>
              <a:ext cx="384320" cy="38432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958A11-D2F6-4A23-A200-13A0421B7580}"/>
              </a:ext>
            </a:extLst>
          </p:cNvPr>
          <p:cNvGrpSpPr/>
          <p:nvPr/>
        </p:nvGrpSpPr>
        <p:grpSpPr>
          <a:xfrm>
            <a:off x="4421285" y="2501633"/>
            <a:ext cx="384320" cy="3108731"/>
            <a:chOff x="3338854" y="2678609"/>
            <a:chExt cx="384320" cy="3108731"/>
          </a:xfrm>
        </p:grpSpPr>
        <p:pic>
          <p:nvPicPr>
            <p:cNvPr id="73" name="Picture 72" descr="A close up of a sign&#10;&#10;Description automatically generated">
              <a:extLst>
                <a:ext uri="{FF2B5EF4-FFF2-40B4-BE49-F238E27FC236}">
                  <a16:creationId xmlns:a16="http://schemas.microsoft.com/office/drawing/2014/main" id="{E3FAF5DC-B629-4838-8ABD-980691522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2678609"/>
              <a:ext cx="384320" cy="384320"/>
            </a:xfrm>
            <a:prstGeom prst="rect">
              <a:avLst/>
            </a:prstGeom>
          </p:spPr>
        </p:pic>
        <p:pic>
          <p:nvPicPr>
            <p:cNvPr id="74" name="Picture 73" descr="A close up of a sign&#10;&#10;Description automatically generated">
              <a:extLst>
                <a:ext uri="{FF2B5EF4-FFF2-40B4-BE49-F238E27FC236}">
                  <a16:creationId xmlns:a16="http://schemas.microsoft.com/office/drawing/2014/main" id="{49077488-7D1D-4BDC-A014-FC865BB4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236840"/>
              <a:ext cx="384320" cy="384320"/>
            </a:xfrm>
            <a:prstGeom prst="rect">
              <a:avLst/>
            </a:prstGeom>
          </p:spPr>
        </p:pic>
        <p:pic>
          <p:nvPicPr>
            <p:cNvPr id="75" name="Picture 74" descr="A close up of a sign&#10;&#10;Description automatically generated">
              <a:extLst>
                <a:ext uri="{FF2B5EF4-FFF2-40B4-BE49-F238E27FC236}">
                  <a16:creationId xmlns:a16="http://schemas.microsoft.com/office/drawing/2014/main" id="{8CAC6CB2-4D30-4890-97D8-637B8509A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3779765"/>
              <a:ext cx="384320" cy="384320"/>
            </a:xfrm>
            <a:prstGeom prst="rect">
              <a:avLst/>
            </a:prstGeom>
          </p:spPr>
        </p:pic>
        <p:pic>
          <p:nvPicPr>
            <p:cNvPr id="76" name="Picture 75" descr="A close up of a sign&#10;&#10;Description automatically generated">
              <a:extLst>
                <a:ext uri="{FF2B5EF4-FFF2-40B4-BE49-F238E27FC236}">
                  <a16:creationId xmlns:a16="http://schemas.microsoft.com/office/drawing/2014/main" id="{8E230321-BED4-4FE6-A24F-CB2670D3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4320850"/>
              <a:ext cx="384320" cy="384320"/>
            </a:xfrm>
            <a:prstGeom prst="rect">
              <a:avLst/>
            </a:prstGeom>
          </p:spPr>
        </p:pic>
        <p:pic>
          <p:nvPicPr>
            <p:cNvPr id="77" name="Picture 76" descr="A close up of a sign&#10;&#10;Description automatically generated">
              <a:extLst>
                <a:ext uri="{FF2B5EF4-FFF2-40B4-BE49-F238E27FC236}">
                  <a16:creationId xmlns:a16="http://schemas.microsoft.com/office/drawing/2014/main" id="{BFC30C87-6E0C-4040-83F6-4FD0E909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4861935"/>
              <a:ext cx="384320" cy="384320"/>
            </a:xfrm>
            <a:prstGeom prst="rect">
              <a:avLst/>
            </a:prstGeom>
          </p:spPr>
        </p:pic>
        <p:pic>
          <p:nvPicPr>
            <p:cNvPr id="78" name="Picture 77" descr="A close up of a sign&#10;&#10;Description automatically generated">
              <a:extLst>
                <a:ext uri="{FF2B5EF4-FFF2-40B4-BE49-F238E27FC236}">
                  <a16:creationId xmlns:a16="http://schemas.microsoft.com/office/drawing/2014/main" id="{8D04818D-ECC3-43ED-8B6B-28DA7E087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3338854" y="5403020"/>
              <a:ext cx="384320" cy="384320"/>
            </a:xfrm>
            <a:prstGeom prst="rect">
              <a:avLst/>
            </a:prstGeom>
          </p:spPr>
        </p:pic>
      </p:grpSp>
      <p:pic>
        <p:nvPicPr>
          <p:cNvPr id="79" name="Picture 78" descr="A close up of a sign&#10;&#10;Description automatically generated">
            <a:extLst>
              <a:ext uri="{FF2B5EF4-FFF2-40B4-BE49-F238E27FC236}">
                <a16:creationId xmlns:a16="http://schemas.microsoft.com/office/drawing/2014/main" id="{5C3BC1DD-0587-4379-85BF-5421418D7D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2501633"/>
            <a:ext cx="384320" cy="384320"/>
          </a:xfrm>
          <a:prstGeom prst="rect">
            <a:avLst/>
          </a:prstGeom>
        </p:spPr>
      </p:pic>
      <p:pic>
        <p:nvPicPr>
          <p:cNvPr id="80" name="Picture 79" descr="A close up of a sign&#10;&#10;Description automatically generated">
            <a:extLst>
              <a:ext uri="{FF2B5EF4-FFF2-40B4-BE49-F238E27FC236}">
                <a16:creationId xmlns:a16="http://schemas.microsoft.com/office/drawing/2014/main" id="{6A1375EF-1125-4ED4-B06C-EFA2454D9C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3059864"/>
            <a:ext cx="384320" cy="384320"/>
          </a:xfrm>
          <a:prstGeom prst="rect">
            <a:avLst/>
          </a:prstGeom>
        </p:spPr>
      </p:pic>
      <p:pic>
        <p:nvPicPr>
          <p:cNvPr id="81" name="Picture 80" descr="A close up of a sign&#10;&#10;Description automatically generated">
            <a:extLst>
              <a:ext uri="{FF2B5EF4-FFF2-40B4-BE49-F238E27FC236}">
                <a16:creationId xmlns:a16="http://schemas.microsoft.com/office/drawing/2014/main" id="{A6731237-C419-411C-A15F-E769DD2238F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503716" y="3602789"/>
            <a:ext cx="384320" cy="384320"/>
          </a:xfrm>
          <a:prstGeom prst="rect">
            <a:avLst/>
          </a:prstGeom>
        </p:spPr>
      </p:pic>
      <p:pic>
        <p:nvPicPr>
          <p:cNvPr id="82" name="Picture 81" descr="A close up of a sign&#10;&#10;Description automatically generated">
            <a:extLst>
              <a:ext uri="{FF2B5EF4-FFF2-40B4-BE49-F238E27FC236}">
                <a16:creationId xmlns:a16="http://schemas.microsoft.com/office/drawing/2014/main" id="{1D0DA9E5-11DD-4639-89AA-59310D4E26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586147" y="2501633"/>
            <a:ext cx="384320" cy="384320"/>
          </a:xfrm>
          <a:prstGeom prst="rect">
            <a:avLst/>
          </a:prstGeom>
        </p:spPr>
      </p:pic>
      <p:sp>
        <p:nvSpPr>
          <p:cNvPr id="84" name="Title 1">
            <a:extLst>
              <a:ext uri="{FF2B5EF4-FFF2-40B4-BE49-F238E27FC236}">
                <a16:creationId xmlns:a16="http://schemas.microsoft.com/office/drawing/2014/main" id="{E7A8CBB7-F8FF-49A0-82F9-10ED6DB6BEF1}"/>
              </a:ext>
            </a:extLst>
          </p:cNvPr>
          <p:cNvSpPr txBox="1">
            <a:spLocks/>
          </p:cNvSpPr>
          <p:nvPr/>
        </p:nvSpPr>
        <p:spPr>
          <a:xfrm>
            <a:off x="3009900" y="1542327"/>
            <a:ext cx="8477250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</a:t>
            </a:r>
            <a:r>
              <a:rPr lang="en-US" sz="21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(Conformed) </a:t>
            </a:r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Dimensions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0E0FD084-6BE1-4035-89C4-C6F5D815D963}"/>
              </a:ext>
            </a:extLst>
          </p:cNvPr>
          <p:cNvSpPr txBox="1">
            <a:spLocks/>
          </p:cNvSpPr>
          <p:nvPr/>
        </p:nvSpPr>
        <p:spPr>
          <a:xfrm>
            <a:off x="622298" y="2024927"/>
            <a:ext cx="2330451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t">
            <a:spAutoFit/>
          </a:bodyPr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529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45720"/>
            <a:r>
              <a:rPr lang="en-US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Processes</a:t>
            </a:r>
          </a:p>
        </p:txBody>
      </p:sp>
    </p:spTree>
    <p:extLst>
      <p:ext uri="{BB962C8B-B14F-4D97-AF65-F5344CB8AC3E}">
        <p14:creationId xmlns:p14="http://schemas.microsoft.com/office/powerpoint/2010/main" val="218201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14327</TotalTime>
  <Words>1499</Words>
  <Application>Microsoft Macintosh PowerPoint</Application>
  <PresentationFormat>Widescreen</PresentationFormat>
  <Paragraphs>361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Quattrocento Sans</vt:lpstr>
      <vt:lpstr>Segoe UI</vt:lpstr>
      <vt:lpstr>Segoe UI Semibold</vt:lpstr>
      <vt:lpstr>Times New Roman</vt:lpstr>
      <vt:lpstr>Wingdings</vt:lpstr>
      <vt:lpstr>Office Theme</vt:lpstr>
      <vt:lpstr>DS-2002: Data Systems</vt:lpstr>
      <vt:lpstr>Modern Data Platform: Solution Scenarios</vt:lpstr>
      <vt:lpstr>Modern Data Platform: Data Services Pipeline</vt:lpstr>
      <vt:lpstr>The Data Warehouse Process</vt:lpstr>
      <vt:lpstr>OLAP Database: Multi-Dimensional (Star) Schema</vt:lpstr>
      <vt:lpstr>The Four-Step Dimensional Design Process</vt:lpstr>
      <vt:lpstr>Selecting Business Processes: Prioritizing Requirements</vt:lpstr>
      <vt:lpstr>Identifying Dimensions: Data Warehouse Bus Matrix</vt:lpstr>
      <vt:lpstr>Identifying Dimensions: Data Warehouse Bus Matrix</vt:lpstr>
      <vt:lpstr>Identifying Dimensions: Data Warehouse Bus Matrix</vt:lpstr>
      <vt:lpstr>Data Integration</vt:lpstr>
      <vt:lpstr>Data Processing: Extract-Transform-Load (ETL)</vt:lpstr>
      <vt:lpstr>Data Processing: Batch versus Streaming</vt:lpstr>
      <vt:lpstr>Data Processing Paradigms: Latency Requirements</vt:lpstr>
      <vt:lpstr>Data Processing Paradigms: Lambda Architecture</vt:lpstr>
      <vt:lpstr>Data Processing Paradigms: Kappa Architecture</vt:lpstr>
      <vt:lpstr>Paradigms: Data Storage and Retrieval</vt:lpstr>
      <vt:lpstr>ETL Processing: Incremental Extraction</vt:lpstr>
      <vt:lpstr>Data Integration Patterns: Dimensional Data</vt:lpstr>
      <vt:lpstr>Databricks: Delta Lake at Scale</vt:lpstr>
      <vt:lpstr>Data Engineering… for Data Science</vt:lpstr>
      <vt:lpstr>Design Pattern: Modern Data Warehousing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324</cp:revision>
  <dcterms:created xsi:type="dcterms:W3CDTF">2022-01-15T18:00:49Z</dcterms:created>
  <dcterms:modified xsi:type="dcterms:W3CDTF">2022-09-26T15:20:28Z</dcterms:modified>
</cp:coreProperties>
</file>