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56" r:id="rId3"/>
    <p:sldId id="279" r:id="rId4"/>
    <p:sldId id="274" r:id="rId5"/>
    <p:sldId id="275" r:id="rId6"/>
    <p:sldId id="277" r:id="rId7"/>
    <p:sldId id="276" r:id="rId8"/>
    <p:sldId id="280" r:id="rId9"/>
    <p:sldId id="265" r:id="rId10"/>
    <p:sldId id="272" r:id="rId11"/>
    <p:sldId id="263" r:id="rId12"/>
    <p:sldId id="264" r:id="rId13"/>
    <p:sldId id="270" r:id="rId14"/>
    <p:sldId id="271" r:id="rId15"/>
    <p:sldId id="268" r:id="rId16"/>
    <p:sldId id="281" r:id="rId17"/>
    <p:sldId id="258" r:id="rId18"/>
    <p:sldId id="259" r:id="rId19"/>
    <p:sldId id="28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23E"/>
    <a:srgbClr val="F6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03E77-E94B-4B5D-8318-40F68A4C73E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19B0F-8803-4344-B36D-4692D4183A5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Essential Characteristics</a:t>
          </a:r>
        </a:p>
      </dgm:t>
    </dgm:pt>
    <dgm:pt modelId="{E3717184-6D72-4CC8-B47D-024FBE7053A5}" type="parTrans" cxnId="{10C950B2-4261-4497-BC69-97AC8B14A0F2}">
      <dgm:prSet/>
      <dgm:spPr/>
      <dgm:t>
        <a:bodyPr/>
        <a:lstStyle/>
        <a:p>
          <a:endParaRPr lang="en-US"/>
        </a:p>
      </dgm:t>
    </dgm:pt>
    <dgm:pt modelId="{741338FD-7903-4633-827F-D46EAC9AD274}" type="sibTrans" cxnId="{10C950B2-4261-4497-BC69-97AC8B14A0F2}">
      <dgm:prSet/>
      <dgm:spPr/>
      <dgm:t>
        <a:bodyPr/>
        <a:lstStyle/>
        <a:p>
          <a:endParaRPr lang="en-US"/>
        </a:p>
      </dgm:t>
    </dgm:pt>
    <dgm:pt modelId="{2A3063DF-73C3-47DB-BC80-D51E6AFC205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On-Demand Self-Service</a:t>
          </a:r>
        </a:p>
      </dgm:t>
    </dgm:pt>
    <dgm:pt modelId="{4AEE985C-25ED-41C5-B7DD-5DC16BA18A5C}" type="parTrans" cxnId="{AC3D3CE5-0DE2-42B7-AA24-891CB46E1D0F}">
      <dgm:prSet/>
      <dgm:spPr/>
      <dgm:t>
        <a:bodyPr/>
        <a:lstStyle/>
        <a:p>
          <a:endParaRPr lang="en-US"/>
        </a:p>
      </dgm:t>
    </dgm:pt>
    <dgm:pt modelId="{22D75563-C6A8-4844-B237-011FA2439730}" type="sibTrans" cxnId="{AC3D3CE5-0DE2-42B7-AA24-891CB46E1D0F}">
      <dgm:prSet/>
      <dgm:spPr/>
      <dgm:t>
        <a:bodyPr/>
        <a:lstStyle/>
        <a:p>
          <a:endParaRPr lang="en-US"/>
        </a:p>
      </dgm:t>
    </dgm:pt>
    <dgm:pt modelId="{24088BF0-B2E9-4963-A70F-6729D23A868E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Broad Network Access</a:t>
          </a:r>
        </a:p>
      </dgm:t>
    </dgm:pt>
    <dgm:pt modelId="{CBAC1100-8014-4D27-8EA9-07D00075052B}" type="parTrans" cxnId="{49C8F0BC-12A2-406C-ADFF-806188F341CF}">
      <dgm:prSet/>
      <dgm:spPr/>
      <dgm:t>
        <a:bodyPr/>
        <a:lstStyle/>
        <a:p>
          <a:endParaRPr lang="en-US"/>
        </a:p>
      </dgm:t>
    </dgm:pt>
    <dgm:pt modelId="{B1A3DE92-D1BD-4CB6-B138-0F59F5C5A989}" type="sibTrans" cxnId="{49C8F0BC-12A2-406C-ADFF-806188F341CF}">
      <dgm:prSet/>
      <dgm:spPr/>
      <dgm:t>
        <a:bodyPr/>
        <a:lstStyle/>
        <a:p>
          <a:endParaRPr lang="en-US"/>
        </a:p>
      </dgm:t>
    </dgm:pt>
    <dgm:pt modelId="{C3685013-9CF2-41ED-9F73-A51E521BBFA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Resource Pooling</a:t>
          </a:r>
        </a:p>
      </dgm:t>
    </dgm:pt>
    <dgm:pt modelId="{84F0FEE9-5585-4127-A4E4-0124ECC94C02}" type="parTrans" cxnId="{1BFB618E-489B-42C7-AEB2-AF50B50EC2C4}">
      <dgm:prSet/>
      <dgm:spPr/>
      <dgm:t>
        <a:bodyPr/>
        <a:lstStyle/>
        <a:p>
          <a:endParaRPr lang="en-US"/>
        </a:p>
      </dgm:t>
    </dgm:pt>
    <dgm:pt modelId="{1D81051D-9913-42BB-BE5F-18D49E56E702}" type="sibTrans" cxnId="{1BFB618E-489B-42C7-AEB2-AF50B50EC2C4}">
      <dgm:prSet/>
      <dgm:spPr/>
      <dgm:t>
        <a:bodyPr/>
        <a:lstStyle/>
        <a:p>
          <a:endParaRPr lang="en-US"/>
        </a:p>
      </dgm:t>
    </dgm:pt>
    <dgm:pt modelId="{C1EDD284-F4E0-43B2-8FD1-9A4F94E73355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Rapid Elasticity</a:t>
          </a:r>
        </a:p>
      </dgm:t>
    </dgm:pt>
    <dgm:pt modelId="{595425E7-39EB-45DB-8875-879E071C7741}" type="parTrans" cxnId="{9654B911-BDFC-4BAF-B482-D68C205DE07E}">
      <dgm:prSet/>
      <dgm:spPr/>
      <dgm:t>
        <a:bodyPr/>
        <a:lstStyle/>
        <a:p>
          <a:endParaRPr lang="en-US"/>
        </a:p>
      </dgm:t>
    </dgm:pt>
    <dgm:pt modelId="{334D40F0-C43F-4C7A-91A8-140FA90D2FD5}" type="sibTrans" cxnId="{9654B911-BDFC-4BAF-B482-D68C205DE07E}">
      <dgm:prSet/>
      <dgm:spPr/>
      <dgm:t>
        <a:bodyPr/>
        <a:lstStyle/>
        <a:p>
          <a:endParaRPr lang="en-US"/>
        </a:p>
      </dgm:t>
    </dgm:pt>
    <dgm:pt modelId="{15F5DADD-4E2A-43FD-A34B-435A36426AAF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Measured Service</a:t>
          </a:r>
        </a:p>
      </dgm:t>
    </dgm:pt>
    <dgm:pt modelId="{9C2CF7F8-70B0-4808-A651-0CEEC805916E}" type="parTrans" cxnId="{BEBCA612-B4F5-448E-B45E-7CDC0E209079}">
      <dgm:prSet/>
      <dgm:spPr/>
      <dgm:t>
        <a:bodyPr/>
        <a:lstStyle/>
        <a:p>
          <a:endParaRPr lang="en-US"/>
        </a:p>
      </dgm:t>
    </dgm:pt>
    <dgm:pt modelId="{702B8447-AC88-4DA5-8A95-129477F72001}" type="sibTrans" cxnId="{BEBCA612-B4F5-448E-B45E-7CDC0E209079}">
      <dgm:prSet/>
      <dgm:spPr/>
      <dgm:t>
        <a:bodyPr/>
        <a:lstStyle/>
        <a:p>
          <a:endParaRPr lang="en-US"/>
        </a:p>
      </dgm:t>
    </dgm:pt>
    <dgm:pt modelId="{9D9BEB85-722B-4459-BA99-496C2236F85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Service </a:t>
          </a:r>
          <a:b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</a:p>
      </dgm:t>
    </dgm:pt>
    <dgm:pt modelId="{F8E02137-D9A7-4F14-89F3-C267D8160ED3}" type="parTrans" cxnId="{315C3D8A-B0A4-4DE4-9C6B-E07253EAEF00}">
      <dgm:prSet/>
      <dgm:spPr/>
      <dgm:t>
        <a:bodyPr/>
        <a:lstStyle/>
        <a:p>
          <a:endParaRPr lang="en-US"/>
        </a:p>
      </dgm:t>
    </dgm:pt>
    <dgm:pt modelId="{A21D8C42-FFBA-4E8F-B085-E3B73EC76258}" type="sibTrans" cxnId="{315C3D8A-B0A4-4DE4-9C6B-E07253EAEF00}">
      <dgm:prSet/>
      <dgm:spPr/>
      <dgm:t>
        <a:bodyPr/>
        <a:lstStyle/>
        <a:p>
          <a:endParaRPr lang="en-US"/>
        </a:p>
      </dgm:t>
    </dgm:pt>
    <dgm:pt modelId="{FEB2544F-C030-4E1A-A38D-986C585FA3AC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Infrastructure as a Service (IaaS)</a:t>
          </a:r>
        </a:p>
      </dgm:t>
    </dgm:pt>
    <dgm:pt modelId="{C4CDDC9A-F39F-492C-A00B-52B7F9BF8E41}" type="parTrans" cxnId="{707733C4-D1D7-4E08-8D58-0C3C90EE5F3B}">
      <dgm:prSet/>
      <dgm:spPr/>
      <dgm:t>
        <a:bodyPr/>
        <a:lstStyle/>
        <a:p>
          <a:endParaRPr lang="en-US"/>
        </a:p>
      </dgm:t>
    </dgm:pt>
    <dgm:pt modelId="{80E14303-CF61-4D84-BFF2-933C0EF5207D}" type="sibTrans" cxnId="{707733C4-D1D7-4E08-8D58-0C3C90EE5F3B}">
      <dgm:prSet/>
      <dgm:spPr/>
      <dgm:t>
        <a:bodyPr/>
        <a:lstStyle/>
        <a:p>
          <a:endParaRPr lang="en-US"/>
        </a:p>
      </dgm:t>
    </dgm:pt>
    <dgm:pt modelId="{942EF766-441C-4928-A209-52AA8E896843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Platform as a </a:t>
          </a:r>
          <a:br>
            <a:rPr lang="en-US" sz="2400" b="1" dirty="0"/>
          </a:br>
          <a:r>
            <a:rPr lang="en-US" sz="2400" b="1" dirty="0"/>
            <a:t>Service (PaaS)</a:t>
          </a:r>
        </a:p>
      </dgm:t>
    </dgm:pt>
    <dgm:pt modelId="{DCEC14EE-6121-4D9D-986C-3A9ADEF467CA}" type="parTrans" cxnId="{AFF63155-D0F4-4CDA-AC4F-53673E15B013}">
      <dgm:prSet/>
      <dgm:spPr/>
      <dgm:t>
        <a:bodyPr/>
        <a:lstStyle/>
        <a:p>
          <a:endParaRPr lang="en-US"/>
        </a:p>
      </dgm:t>
    </dgm:pt>
    <dgm:pt modelId="{EFD6CC9B-FC24-406F-AC1D-8E8FFAD16254}" type="sibTrans" cxnId="{AFF63155-D0F4-4CDA-AC4F-53673E15B013}">
      <dgm:prSet/>
      <dgm:spPr/>
      <dgm:t>
        <a:bodyPr/>
        <a:lstStyle/>
        <a:p>
          <a:endParaRPr lang="en-US"/>
        </a:p>
      </dgm:t>
    </dgm:pt>
    <dgm:pt modelId="{1E7B9F9E-8444-4FB7-ACCB-0E203ADE8182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Software as a Service (SaaS)</a:t>
          </a:r>
        </a:p>
      </dgm:t>
    </dgm:pt>
    <dgm:pt modelId="{DEAD60F4-01EF-4D8B-8B5F-16CE5DEF7096}" type="parTrans" cxnId="{2B016DD3-1008-428E-898F-65804630EA83}">
      <dgm:prSet/>
      <dgm:spPr/>
      <dgm:t>
        <a:bodyPr/>
        <a:lstStyle/>
        <a:p>
          <a:endParaRPr lang="en-US"/>
        </a:p>
      </dgm:t>
    </dgm:pt>
    <dgm:pt modelId="{847D36D0-F3F3-4CE9-808A-13B4F21C0B26}" type="sibTrans" cxnId="{2B016DD3-1008-428E-898F-65804630EA83}">
      <dgm:prSet/>
      <dgm:spPr/>
      <dgm:t>
        <a:bodyPr/>
        <a:lstStyle/>
        <a:p>
          <a:endParaRPr lang="en-US"/>
        </a:p>
      </dgm:t>
    </dgm:pt>
    <dgm:pt modelId="{3E1CB00E-0A13-4CC8-A2C8-52C5979C2F0B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Models</a:t>
          </a:r>
        </a:p>
      </dgm:t>
    </dgm:pt>
    <dgm:pt modelId="{ADD4C940-D460-466E-A607-C9AFE4A4D7D8}" type="parTrans" cxnId="{8990CD27-C26A-4FF9-A29C-27F9C1BF12E5}">
      <dgm:prSet/>
      <dgm:spPr/>
      <dgm:t>
        <a:bodyPr/>
        <a:lstStyle/>
        <a:p>
          <a:endParaRPr lang="en-US"/>
        </a:p>
      </dgm:t>
    </dgm:pt>
    <dgm:pt modelId="{13BF2241-B055-474A-93CE-B7FB4B308CFE}" type="sibTrans" cxnId="{8990CD27-C26A-4FF9-A29C-27F9C1BF12E5}">
      <dgm:prSet/>
      <dgm:spPr/>
      <dgm:t>
        <a:bodyPr/>
        <a:lstStyle/>
        <a:p>
          <a:endParaRPr lang="en-US"/>
        </a:p>
      </dgm:t>
    </dgm:pt>
    <dgm:pt modelId="{E4013E79-3920-4B41-9561-0FAAA8F936B5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Public Cloud</a:t>
          </a:r>
        </a:p>
      </dgm:t>
    </dgm:pt>
    <dgm:pt modelId="{93AA43C2-779E-4805-B0DA-93971C47081F}" type="parTrans" cxnId="{0A5310D8-E11D-493A-82A0-03F6A5888D90}">
      <dgm:prSet/>
      <dgm:spPr/>
      <dgm:t>
        <a:bodyPr/>
        <a:lstStyle/>
        <a:p>
          <a:endParaRPr lang="en-US"/>
        </a:p>
      </dgm:t>
    </dgm:pt>
    <dgm:pt modelId="{6ED5D62E-C981-4068-858D-84BA076C2427}" type="sibTrans" cxnId="{0A5310D8-E11D-493A-82A0-03F6A5888D90}">
      <dgm:prSet/>
      <dgm:spPr/>
      <dgm:t>
        <a:bodyPr/>
        <a:lstStyle/>
        <a:p>
          <a:endParaRPr lang="en-US"/>
        </a:p>
      </dgm:t>
    </dgm:pt>
    <dgm:pt modelId="{443F7882-19AB-4016-8118-4C13A49DC7FC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Private Cloud</a:t>
          </a:r>
        </a:p>
      </dgm:t>
    </dgm:pt>
    <dgm:pt modelId="{88FE03D5-6FE4-41C0-9849-3E080C3E595A}" type="parTrans" cxnId="{373666EB-D1EB-470C-BC98-69404DAABD39}">
      <dgm:prSet/>
      <dgm:spPr/>
      <dgm:t>
        <a:bodyPr/>
        <a:lstStyle/>
        <a:p>
          <a:endParaRPr lang="en-US"/>
        </a:p>
      </dgm:t>
    </dgm:pt>
    <dgm:pt modelId="{F1637137-5D21-4C45-AF9C-12699E766683}" type="sibTrans" cxnId="{373666EB-D1EB-470C-BC98-69404DAABD39}">
      <dgm:prSet/>
      <dgm:spPr/>
      <dgm:t>
        <a:bodyPr/>
        <a:lstStyle/>
        <a:p>
          <a:endParaRPr lang="en-US"/>
        </a:p>
      </dgm:t>
    </dgm:pt>
    <dgm:pt modelId="{FD158F56-56A6-48AC-B45D-A645E8F1116F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/>
            <a:t>Community Cloud</a:t>
          </a:r>
        </a:p>
      </dgm:t>
    </dgm:pt>
    <dgm:pt modelId="{892885A0-C737-4B57-BAB4-17F586DFC0B3}" type="parTrans" cxnId="{E6E27A51-7928-4A1B-9585-2E0A16C925B5}">
      <dgm:prSet/>
      <dgm:spPr/>
      <dgm:t>
        <a:bodyPr/>
        <a:lstStyle/>
        <a:p>
          <a:endParaRPr lang="en-US"/>
        </a:p>
      </dgm:t>
    </dgm:pt>
    <dgm:pt modelId="{8791C354-AAE6-419E-9251-8AE26CF99E9C}" type="sibTrans" cxnId="{E6E27A51-7928-4A1B-9585-2E0A16C925B5}">
      <dgm:prSet/>
      <dgm:spPr/>
      <dgm:t>
        <a:bodyPr/>
        <a:lstStyle/>
        <a:p>
          <a:endParaRPr lang="en-US"/>
        </a:p>
      </dgm:t>
    </dgm:pt>
    <dgm:pt modelId="{71211129-3CC6-4571-A5AF-9105BC8B0B84}">
      <dgm:prSet custT="1"/>
      <dgm:spPr>
        <a:solidFill>
          <a:srgbClr val="24323E"/>
        </a:solidFill>
        <a:ln w="38100">
          <a:solidFill>
            <a:srgbClr val="F67132"/>
          </a:solidFill>
        </a:ln>
      </dgm:spPr>
      <dgm:t>
        <a:bodyPr/>
        <a:lstStyle/>
        <a:p>
          <a:r>
            <a:rPr lang="en-US" sz="2400" b="1" dirty="0">
              <a:latin typeface="+mn-lt"/>
              <a:cs typeface="Times New Roman" panose="02020603050405020304" pitchFamily="18" charset="0"/>
            </a:rPr>
            <a:t>Hybrid Cloud</a:t>
          </a:r>
        </a:p>
      </dgm:t>
    </dgm:pt>
    <dgm:pt modelId="{136D08ED-FD18-4D8F-94DB-23F26B31C9FA}" type="parTrans" cxnId="{2AE3C5BC-97FD-4E10-A60F-0817D6F99F69}">
      <dgm:prSet/>
      <dgm:spPr/>
      <dgm:t>
        <a:bodyPr/>
        <a:lstStyle/>
        <a:p>
          <a:endParaRPr lang="en-US"/>
        </a:p>
      </dgm:t>
    </dgm:pt>
    <dgm:pt modelId="{11B09FCB-076A-441C-A051-0FDC03FCD2C6}" type="sibTrans" cxnId="{2AE3C5BC-97FD-4E10-A60F-0817D6F99F69}">
      <dgm:prSet/>
      <dgm:spPr/>
      <dgm:t>
        <a:bodyPr/>
        <a:lstStyle/>
        <a:p>
          <a:endParaRPr lang="en-US"/>
        </a:p>
      </dgm:t>
    </dgm:pt>
    <dgm:pt modelId="{B477533A-EBE9-40ED-A5AC-8E10948A061F}" type="pres">
      <dgm:prSet presAssocID="{40F03E77-E94B-4B5D-8318-40F68A4C73E2}" presName="theList" presStyleCnt="0">
        <dgm:presLayoutVars>
          <dgm:dir/>
          <dgm:animLvl val="lvl"/>
          <dgm:resizeHandles val="exact"/>
        </dgm:presLayoutVars>
      </dgm:prSet>
      <dgm:spPr/>
    </dgm:pt>
    <dgm:pt modelId="{C50068F7-796B-4E78-B6DE-7E2A2479187A}" type="pres">
      <dgm:prSet presAssocID="{96919B0F-8803-4344-B36D-4692D4183A56}" presName="compNode" presStyleCnt="0"/>
      <dgm:spPr/>
    </dgm:pt>
    <dgm:pt modelId="{AB86EF22-B37F-40D5-A205-2D35D97FDCBC}" type="pres">
      <dgm:prSet presAssocID="{96919B0F-8803-4344-B36D-4692D4183A56}" presName="aNode" presStyleLbl="bgShp" presStyleIdx="0" presStyleCnt="3" custScaleX="126854" custLinFactNeighborX="-1032"/>
      <dgm:spPr/>
    </dgm:pt>
    <dgm:pt modelId="{8089A4CB-A817-4C56-8F9C-33EB5D8BAB85}" type="pres">
      <dgm:prSet presAssocID="{96919B0F-8803-4344-B36D-4692D4183A56}" presName="textNode" presStyleLbl="bgShp" presStyleIdx="0" presStyleCnt="3"/>
      <dgm:spPr/>
    </dgm:pt>
    <dgm:pt modelId="{AA7105DF-E11C-4FF6-BA51-26E933FC0BD3}" type="pres">
      <dgm:prSet presAssocID="{96919B0F-8803-4344-B36D-4692D4183A56}" presName="compChildNode" presStyleCnt="0"/>
      <dgm:spPr/>
    </dgm:pt>
    <dgm:pt modelId="{BA8EE737-4D0B-4F92-9A02-8D91D51C6E48}" type="pres">
      <dgm:prSet presAssocID="{96919B0F-8803-4344-B36D-4692D4183A56}" presName="theInnerList" presStyleCnt="0"/>
      <dgm:spPr/>
    </dgm:pt>
    <dgm:pt modelId="{6EE8C368-7271-4503-A879-8BD1C40DF4D1}" type="pres">
      <dgm:prSet presAssocID="{2A3063DF-73C3-47DB-BC80-D51E6AFC2053}" presName="childNode" presStyleLbl="node1" presStyleIdx="0" presStyleCnt="12" custScaleX="134549" custScaleY="2000000" custLinFactY="-200000" custLinFactNeighborY="-293892">
        <dgm:presLayoutVars>
          <dgm:bulletEnabled val="1"/>
        </dgm:presLayoutVars>
      </dgm:prSet>
      <dgm:spPr/>
    </dgm:pt>
    <dgm:pt modelId="{05A27265-23CD-4D5B-86EB-CF29E1652732}" type="pres">
      <dgm:prSet presAssocID="{2A3063DF-73C3-47DB-BC80-D51E6AFC2053}" presName="aSpace2" presStyleCnt="0"/>
      <dgm:spPr/>
    </dgm:pt>
    <dgm:pt modelId="{1F5FE4C5-C8C0-439A-B37F-1D66FDE327E5}" type="pres">
      <dgm:prSet presAssocID="{24088BF0-B2E9-4963-A70F-6729D23A868E}" presName="childNode" presStyleLbl="node1" presStyleIdx="1" presStyleCnt="12" custScaleX="134549" custScaleY="2000000" custLinFactY="-152780" custLinFactNeighborY="-200000">
        <dgm:presLayoutVars>
          <dgm:bulletEnabled val="1"/>
        </dgm:presLayoutVars>
      </dgm:prSet>
      <dgm:spPr/>
    </dgm:pt>
    <dgm:pt modelId="{EE973054-0470-4022-9DF2-E5C19A0C1F97}" type="pres">
      <dgm:prSet presAssocID="{24088BF0-B2E9-4963-A70F-6729D23A868E}" presName="aSpace2" presStyleCnt="0"/>
      <dgm:spPr/>
    </dgm:pt>
    <dgm:pt modelId="{49AD5C07-0FB9-4D71-A7E3-97CD98D3BC27}" type="pres">
      <dgm:prSet presAssocID="{C3685013-9CF2-41ED-9F73-A51E521BBFA3}" presName="childNode" presStyleLbl="node1" presStyleIdx="2" presStyleCnt="12" custScaleX="134549" custScaleY="2000000" custLinFactY="-100000" custLinFactNeighborY="-111668">
        <dgm:presLayoutVars>
          <dgm:bulletEnabled val="1"/>
        </dgm:presLayoutVars>
      </dgm:prSet>
      <dgm:spPr/>
    </dgm:pt>
    <dgm:pt modelId="{FD0C3597-722F-47E1-BE34-EED129639D2F}" type="pres">
      <dgm:prSet presAssocID="{C3685013-9CF2-41ED-9F73-A51E521BBFA3}" presName="aSpace2" presStyleCnt="0"/>
      <dgm:spPr/>
    </dgm:pt>
    <dgm:pt modelId="{A1544959-6854-44FF-BC53-A940B2DA9F5A}" type="pres">
      <dgm:prSet presAssocID="{C1EDD284-F4E0-43B2-8FD1-9A4F94E73355}" presName="childNode" presStyleLbl="node1" presStyleIdx="3" presStyleCnt="12" custScaleX="134549" custScaleY="2000000" custLinFactY="-5834" custLinFactNeighborY="-100000">
        <dgm:presLayoutVars>
          <dgm:bulletEnabled val="1"/>
        </dgm:presLayoutVars>
      </dgm:prSet>
      <dgm:spPr/>
    </dgm:pt>
    <dgm:pt modelId="{CCC3F54C-F4CF-42FC-96EF-A01F01B670A1}" type="pres">
      <dgm:prSet presAssocID="{C1EDD284-F4E0-43B2-8FD1-9A4F94E73355}" presName="aSpace2" presStyleCnt="0"/>
      <dgm:spPr/>
    </dgm:pt>
    <dgm:pt modelId="{25DC27AD-30C4-4AC0-9DA4-FCF57B35DABC}" type="pres">
      <dgm:prSet presAssocID="{15F5DADD-4E2A-43FD-A34B-435A36426AAF}" presName="childNode" presStyleLbl="node1" presStyleIdx="4" presStyleCnt="12" custScaleX="134549" custScaleY="2000000">
        <dgm:presLayoutVars>
          <dgm:bulletEnabled val="1"/>
        </dgm:presLayoutVars>
      </dgm:prSet>
      <dgm:spPr/>
    </dgm:pt>
    <dgm:pt modelId="{00E88F03-7111-4C6B-9EE6-7D5EB1DCCAD6}" type="pres">
      <dgm:prSet presAssocID="{96919B0F-8803-4344-B36D-4692D4183A56}" presName="aSpace" presStyleCnt="0"/>
      <dgm:spPr/>
    </dgm:pt>
    <dgm:pt modelId="{565DE078-CA38-492C-9D94-CA828C0DB593}" type="pres">
      <dgm:prSet presAssocID="{9D9BEB85-722B-4459-BA99-496C2236F856}" presName="compNode" presStyleCnt="0"/>
      <dgm:spPr/>
    </dgm:pt>
    <dgm:pt modelId="{9D73751A-7580-45E7-AB44-051DEFD4787E}" type="pres">
      <dgm:prSet presAssocID="{9D9BEB85-722B-4459-BA99-496C2236F856}" presName="aNode" presStyleLbl="bgShp" presStyleIdx="1" presStyleCnt="3" custLinFactNeighborX="-1032"/>
      <dgm:spPr/>
    </dgm:pt>
    <dgm:pt modelId="{74FCCB0D-1E5C-45C3-9B62-C4EC63D73E67}" type="pres">
      <dgm:prSet presAssocID="{9D9BEB85-722B-4459-BA99-496C2236F856}" presName="textNode" presStyleLbl="bgShp" presStyleIdx="1" presStyleCnt="3"/>
      <dgm:spPr/>
    </dgm:pt>
    <dgm:pt modelId="{9A5D394F-BB8D-4327-B9E1-06B9ECE280BB}" type="pres">
      <dgm:prSet presAssocID="{9D9BEB85-722B-4459-BA99-496C2236F856}" presName="compChildNode" presStyleCnt="0"/>
      <dgm:spPr/>
    </dgm:pt>
    <dgm:pt modelId="{02E09A05-5D06-46ED-8C81-A4B354859286}" type="pres">
      <dgm:prSet presAssocID="{9D9BEB85-722B-4459-BA99-496C2236F856}" presName="theInnerList" presStyleCnt="0"/>
      <dgm:spPr/>
    </dgm:pt>
    <dgm:pt modelId="{C854B35E-B1DD-4183-9B8F-29914FDFDD47}" type="pres">
      <dgm:prSet presAssocID="{FEB2544F-C030-4E1A-A38D-986C585FA3AC}" presName="childNode" presStyleLbl="node1" presStyleIdx="5" presStyleCnt="12" custScaleY="2000000" custLinFactY="-200000" custLinFactNeighborY="-293892">
        <dgm:presLayoutVars>
          <dgm:bulletEnabled val="1"/>
        </dgm:presLayoutVars>
      </dgm:prSet>
      <dgm:spPr/>
    </dgm:pt>
    <dgm:pt modelId="{206820EA-C3AF-4046-8819-40B3FE65BE45}" type="pres">
      <dgm:prSet presAssocID="{FEB2544F-C030-4E1A-A38D-986C585FA3AC}" presName="aSpace2" presStyleCnt="0"/>
      <dgm:spPr/>
    </dgm:pt>
    <dgm:pt modelId="{5D4DE708-8708-491A-AFE7-295931512452}" type="pres">
      <dgm:prSet presAssocID="{942EF766-441C-4928-A209-52AA8E896843}" presName="childNode" presStyleLbl="node1" presStyleIdx="6" presStyleCnt="12" custScaleY="2000000" custLinFactY="-100000" custLinFactNeighborY="-146946">
        <dgm:presLayoutVars>
          <dgm:bulletEnabled val="1"/>
        </dgm:presLayoutVars>
      </dgm:prSet>
      <dgm:spPr/>
    </dgm:pt>
    <dgm:pt modelId="{26DB5874-A0D1-4186-96C7-8CB0EE08A191}" type="pres">
      <dgm:prSet presAssocID="{942EF766-441C-4928-A209-52AA8E896843}" presName="aSpace2" presStyleCnt="0"/>
      <dgm:spPr/>
    </dgm:pt>
    <dgm:pt modelId="{A622B57D-FCAD-4F2C-8A8E-8AF6965C07B9}" type="pres">
      <dgm:prSet presAssocID="{1E7B9F9E-8444-4FB7-ACCB-0E203ADE8182}" presName="childNode" presStyleLbl="node1" presStyleIdx="7" presStyleCnt="12" custScaleY="2000000">
        <dgm:presLayoutVars>
          <dgm:bulletEnabled val="1"/>
        </dgm:presLayoutVars>
      </dgm:prSet>
      <dgm:spPr/>
    </dgm:pt>
    <dgm:pt modelId="{2FD6919E-9AE2-45FF-B06C-2B2B99EAEDC1}" type="pres">
      <dgm:prSet presAssocID="{9D9BEB85-722B-4459-BA99-496C2236F856}" presName="aSpace" presStyleCnt="0"/>
      <dgm:spPr/>
    </dgm:pt>
    <dgm:pt modelId="{21027EE6-05CC-4DB7-A556-5082991D2F2E}" type="pres">
      <dgm:prSet presAssocID="{3E1CB00E-0A13-4CC8-A2C8-52C5979C2F0B}" presName="compNode" presStyleCnt="0"/>
      <dgm:spPr/>
    </dgm:pt>
    <dgm:pt modelId="{5F13D3E7-DF5C-4073-A942-82B1930D2B2E}" type="pres">
      <dgm:prSet presAssocID="{3E1CB00E-0A13-4CC8-A2C8-52C5979C2F0B}" presName="aNode" presStyleLbl="bgShp" presStyleIdx="2" presStyleCnt="3" custLinFactNeighborX="-1032"/>
      <dgm:spPr/>
    </dgm:pt>
    <dgm:pt modelId="{B72ADCF8-F035-4C29-B4A6-D9BC8EA66A17}" type="pres">
      <dgm:prSet presAssocID="{3E1CB00E-0A13-4CC8-A2C8-52C5979C2F0B}" presName="textNode" presStyleLbl="bgShp" presStyleIdx="2" presStyleCnt="3"/>
      <dgm:spPr/>
    </dgm:pt>
    <dgm:pt modelId="{5CF0F63A-573B-4858-B64A-D8F4A9F1EF1F}" type="pres">
      <dgm:prSet presAssocID="{3E1CB00E-0A13-4CC8-A2C8-52C5979C2F0B}" presName="compChildNode" presStyleCnt="0"/>
      <dgm:spPr/>
    </dgm:pt>
    <dgm:pt modelId="{82A07AAE-E4C8-4F5F-9C64-FD6C915242D1}" type="pres">
      <dgm:prSet presAssocID="{3E1CB00E-0A13-4CC8-A2C8-52C5979C2F0B}" presName="theInnerList" presStyleCnt="0"/>
      <dgm:spPr/>
    </dgm:pt>
    <dgm:pt modelId="{6AB6EB11-6C7E-4248-A6F9-3B49278EBA79}" type="pres">
      <dgm:prSet presAssocID="{E4013E79-3920-4B41-9561-0FAAA8F936B5}" presName="childNode" presStyleLbl="node1" presStyleIdx="8" presStyleCnt="12" custScaleY="2000000" custLinFactY="-200000" custLinFactNeighborY="-293892">
        <dgm:presLayoutVars>
          <dgm:bulletEnabled val="1"/>
        </dgm:presLayoutVars>
      </dgm:prSet>
      <dgm:spPr/>
    </dgm:pt>
    <dgm:pt modelId="{58E640B8-57A3-4924-9C9D-74E7EFA90041}" type="pres">
      <dgm:prSet presAssocID="{E4013E79-3920-4B41-9561-0FAAA8F936B5}" presName="aSpace2" presStyleCnt="0"/>
      <dgm:spPr/>
    </dgm:pt>
    <dgm:pt modelId="{22B3A2B7-F8F1-45FF-A89A-F0A5AD3FAD81}" type="pres">
      <dgm:prSet presAssocID="{443F7882-19AB-4016-8118-4C13A49DC7FC}" presName="childNode" presStyleLbl="node1" presStyleIdx="9" presStyleCnt="12" custScaleY="2000000" custLinFactY="-117502" custLinFactNeighborY="-200000">
        <dgm:presLayoutVars>
          <dgm:bulletEnabled val="1"/>
        </dgm:presLayoutVars>
      </dgm:prSet>
      <dgm:spPr/>
    </dgm:pt>
    <dgm:pt modelId="{33D358C3-4093-4403-B160-33B18B848D0B}" type="pres">
      <dgm:prSet presAssocID="{443F7882-19AB-4016-8118-4C13A49DC7FC}" presName="aSpace2" presStyleCnt="0"/>
      <dgm:spPr/>
    </dgm:pt>
    <dgm:pt modelId="{CC2CE485-CE10-45A4-9382-37B88C1879AB}" type="pres">
      <dgm:prSet presAssocID="{FD158F56-56A6-48AC-B45D-A645E8F1116F}" presName="childNode" presStyleLbl="node1" presStyleIdx="10" presStyleCnt="12" custScaleY="2000000" custLinFactY="-76390" custLinFactNeighborY="-100000">
        <dgm:presLayoutVars>
          <dgm:bulletEnabled val="1"/>
        </dgm:presLayoutVars>
      </dgm:prSet>
      <dgm:spPr/>
    </dgm:pt>
    <dgm:pt modelId="{EDDB1EE5-B0C0-45E1-8867-9A698361B764}" type="pres">
      <dgm:prSet presAssocID="{FD158F56-56A6-48AC-B45D-A645E8F1116F}" presName="aSpace2" presStyleCnt="0"/>
      <dgm:spPr/>
    </dgm:pt>
    <dgm:pt modelId="{D6A21AB8-9E3A-4B35-B305-D4F94C060CD7}" type="pres">
      <dgm:prSet presAssocID="{71211129-3CC6-4571-A5AF-9105BC8B0B84}" presName="childNode" presStyleLbl="node1" presStyleIdx="11" presStyleCnt="12" custScaleY="2000000">
        <dgm:presLayoutVars>
          <dgm:bulletEnabled val="1"/>
        </dgm:presLayoutVars>
      </dgm:prSet>
      <dgm:spPr/>
    </dgm:pt>
  </dgm:ptLst>
  <dgm:cxnLst>
    <dgm:cxn modelId="{BCE78708-EF89-4189-A49A-53BC3B952048}" type="presOf" srcId="{24088BF0-B2E9-4963-A70F-6729D23A868E}" destId="{1F5FE4C5-C8C0-439A-B37F-1D66FDE327E5}" srcOrd="0" destOrd="0" presId="urn:microsoft.com/office/officeart/2005/8/layout/lProcess2"/>
    <dgm:cxn modelId="{A57CBF0C-EBD1-4621-8C8E-821844177F4A}" type="presOf" srcId="{96919B0F-8803-4344-B36D-4692D4183A56}" destId="{8089A4CB-A817-4C56-8F9C-33EB5D8BAB85}" srcOrd="1" destOrd="0" presId="urn:microsoft.com/office/officeart/2005/8/layout/lProcess2"/>
    <dgm:cxn modelId="{9654B911-BDFC-4BAF-B482-D68C205DE07E}" srcId="{96919B0F-8803-4344-B36D-4692D4183A56}" destId="{C1EDD284-F4E0-43B2-8FD1-9A4F94E73355}" srcOrd="3" destOrd="0" parTransId="{595425E7-39EB-45DB-8875-879E071C7741}" sibTransId="{334D40F0-C43F-4C7A-91A8-140FA90D2FD5}"/>
    <dgm:cxn modelId="{BEBCA612-B4F5-448E-B45E-7CDC0E209079}" srcId="{96919B0F-8803-4344-B36D-4692D4183A56}" destId="{15F5DADD-4E2A-43FD-A34B-435A36426AAF}" srcOrd="4" destOrd="0" parTransId="{9C2CF7F8-70B0-4808-A651-0CEEC805916E}" sibTransId="{702B8447-AC88-4DA5-8A95-129477F72001}"/>
    <dgm:cxn modelId="{19CDEC24-0E05-4B21-8032-C6CDECE45697}" type="presOf" srcId="{2A3063DF-73C3-47DB-BC80-D51E6AFC2053}" destId="{6EE8C368-7271-4503-A879-8BD1C40DF4D1}" srcOrd="0" destOrd="0" presId="urn:microsoft.com/office/officeart/2005/8/layout/lProcess2"/>
    <dgm:cxn modelId="{8990CD27-C26A-4FF9-A29C-27F9C1BF12E5}" srcId="{40F03E77-E94B-4B5D-8318-40F68A4C73E2}" destId="{3E1CB00E-0A13-4CC8-A2C8-52C5979C2F0B}" srcOrd="2" destOrd="0" parTransId="{ADD4C940-D460-466E-A607-C9AFE4A4D7D8}" sibTransId="{13BF2241-B055-474A-93CE-B7FB4B308CFE}"/>
    <dgm:cxn modelId="{EE05CA28-E316-481F-A661-0B8DF5B80979}" type="presOf" srcId="{3E1CB00E-0A13-4CC8-A2C8-52C5979C2F0B}" destId="{5F13D3E7-DF5C-4073-A942-82B1930D2B2E}" srcOrd="0" destOrd="0" presId="urn:microsoft.com/office/officeart/2005/8/layout/lProcess2"/>
    <dgm:cxn modelId="{3683AA30-135F-4236-890A-B1E45B902F99}" type="presOf" srcId="{96919B0F-8803-4344-B36D-4692D4183A56}" destId="{AB86EF22-B37F-40D5-A205-2D35D97FDCBC}" srcOrd="0" destOrd="0" presId="urn:microsoft.com/office/officeart/2005/8/layout/lProcess2"/>
    <dgm:cxn modelId="{20B08D3A-C700-4C6D-9EBD-8E4590EFE1A3}" type="presOf" srcId="{1E7B9F9E-8444-4FB7-ACCB-0E203ADE8182}" destId="{A622B57D-FCAD-4F2C-8A8E-8AF6965C07B9}" srcOrd="0" destOrd="0" presId="urn:microsoft.com/office/officeart/2005/8/layout/lProcess2"/>
    <dgm:cxn modelId="{69934D3B-6B15-4E64-B23C-5CA53AFB4D0F}" type="presOf" srcId="{443F7882-19AB-4016-8118-4C13A49DC7FC}" destId="{22B3A2B7-F8F1-45FF-A89A-F0A5AD3FAD81}" srcOrd="0" destOrd="0" presId="urn:microsoft.com/office/officeart/2005/8/layout/lProcess2"/>
    <dgm:cxn modelId="{D82F184E-C220-4BEB-A4AA-E53E39794C94}" type="presOf" srcId="{3E1CB00E-0A13-4CC8-A2C8-52C5979C2F0B}" destId="{B72ADCF8-F035-4C29-B4A6-D9BC8EA66A17}" srcOrd="1" destOrd="0" presId="urn:microsoft.com/office/officeart/2005/8/layout/lProcess2"/>
    <dgm:cxn modelId="{E6E27A51-7928-4A1B-9585-2E0A16C925B5}" srcId="{3E1CB00E-0A13-4CC8-A2C8-52C5979C2F0B}" destId="{FD158F56-56A6-48AC-B45D-A645E8F1116F}" srcOrd="2" destOrd="0" parTransId="{892885A0-C737-4B57-BAB4-17F586DFC0B3}" sibTransId="{8791C354-AAE6-419E-9251-8AE26CF99E9C}"/>
    <dgm:cxn modelId="{AFF63155-D0F4-4CDA-AC4F-53673E15B013}" srcId="{9D9BEB85-722B-4459-BA99-496C2236F856}" destId="{942EF766-441C-4928-A209-52AA8E896843}" srcOrd="1" destOrd="0" parTransId="{DCEC14EE-6121-4D9D-986C-3A9ADEF467CA}" sibTransId="{EFD6CC9B-FC24-406F-AC1D-8E8FFAD16254}"/>
    <dgm:cxn modelId="{D2455962-9DBE-4CED-8B7F-5C3C4BDA6524}" type="presOf" srcId="{E4013E79-3920-4B41-9561-0FAAA8F936B5}" destId="{6AB6EB11-6C7E-4248-A6F9-3B49278EBA79}" srcOrd="0" destOrd="0" presId="urn:microsoft.com/office/officeart/2005/8/layout/lProcess2"/>
    <dgm:cxn modelId="{EF067B73-97EA-43CE-833C-6CD5A4EF9362}" type="presOf" srcId="{40F03E77-E94B-4B5D-8318-40F68A4C73E2}" destId="{B477533A-EBE9-40ED-A5AC-8E10948A061F}" srcOrd="0" destOrd="0" presId="urn:microsoft.com/office/officeart/2005/8/layout/lProcess2"/>
    <dgm:cxn modelId="{DA5B6775-402B-443A-8BA1-72AC09A659A7}" type="presOf" srcId="{15F5DADD-4E2A-43FD-A34B-435A36426AAF}" destId="{25DC27AD-30C4-4AC0-9DA4-FCF57B35DABC}" srcOrd="0" destOrd="0" presId="urn:microsoft.com/office/officeart/2005/8/layout/lProcess2"/>
    <dgm:cxn modelId="{97466983-55BE-45BA-9491-2131E131B008}" type="presOf" srcId="{FD158F56-56A6-48AC-B45D-A645E8F1116F}" destId="{CC2CE485-CE10-45A4-9382-37B88C1879AB}" srcOrd="0" destOrd="0" presId="urn:microsoft.com/office/officeart/2005/8/layout/lProcess2"/>
    <dgm:cxn modelId="{759E0085-70A5-4CC5-9EDF-7AD8325F7316}" type="presOf" srcId="{C1EDD284-F4E0-43B2-8FD1-9A4F94E73355}" destId="{A1544959-6854-44FF-BC53-A940B2DA9F5A}" srcOrd="0" destOrd="0" presId="urn:microsoft.com/office/officeart/2005/8/layout/lProcess2"/>
    <dgm:cxn modelId="{657BFE89-8199-4B38-BE6F-AE5F8B8DE2FB}" type="presOf" srcId="{71211129-3CC6-4571-A5AF-9105BC8B0B84}" destId="{D6A21AB8-9E3A-4B35-B305-D4F94C060CD7}" srcOrd="0" destOrd="0" presId="urn:microsoft.com/office/officeart/2005/8/layout/lProcess2"/>
    <dgm:cxn modelId="{315C3D8A-B0A4-4DE4-9C6B-E07253EAEF00}" srcId="{40F03E77-E94B-4B5D-8318-40F68A4C73E2}" destId="{9D9BEB85-722B-4459-BA99-496C2236F856}" srcOrd="1" destOrd="0" parTransId="{F8E02137-D9A7-4F14-89F3-C267D8160ED3}" sibTransId="{A21D8C42-FFBA-4E8F-B085-E3B73EC76258}"/>
    <dgm:cxn modelId="{1BFB618E-489B-42C7-AEB2-AF50B50EC2C4}" srcId="{96919B0F-8803-4344-B36D-4692D4183A56}" destId="{C3685013-9CF2-41ED-9F73-A51E521BBFA3}" srcOrd="2" destOrd="0" parTransId="{84F0FEE9-5585-4127-A4E4-0124ECC94C02}" sibTransId="{1D81051D-9913-42BB-BE5F-18D49E56E702}"/>
    <dgm:cxn modelId="{3203B29B-2CED-40D3-B85E-EB7DE0442FD4}" type="presOf" srcId="{942EF766-441C-4928-A209-52AA8E896843}" destId="{5D4DE708-8708-491A-AFE7-295931512452}" srcOrd="0" destOrd="0" presId="urn:microsoft.com/office/officeart/2005/8/layout/lProcess2"/>
    <dgm:cxn modelId="{34E588AE-F3E4-422E-ACE4-2E06E11D42B0}" type="presOf" srcId="{9D9BEB85-722B-4459-BA99-496C2236F856}" destId="{9D73751A-7580-45E7-AB44-051DEFD4787E}" srcOrd="0" destOrd="0" presId="urn:microsoft.com/office/officeart/2005/8/layout/lProcess2"/>
    <dgm:cxn modelId="{10C950B2-4261-4497-BC69-97AC8B14A0F2}" srcId="{40F03E77-E94B-4B5D-8318-40F68A4C73E2}" destId="{96919B0F-8803-4344-B36D-4692D4183A56}" srcOrd="0" destOrd="0" parTransId="{E3717184-6D72-4CC8-B47D-024FBE7053A5}" sibTransId="{741338FD-7903-4633-827F-D46EAC9AD274}"/>
    <dgm:cxn modelId="{2AE3C5BC-97FD-4E10-A60F-0817D6F99F69}" srcId="{3E1CB00E-0A13-4CC8-A2C8-52C5979C2F0B}" destId="{71211129-3CC6-4571-A5AF-9105BC8B0B84}" srcOrd="3" destOrd="0" parTransId="{136D08ED-FD18-4D8F-94DB-23F26B31C9FA}" sibTransId="{11B09FCB-076A-441C-A051-0FDC03FCD2C6}"/>
    <dgm:cxn modelId="{49C8F0BC-12A2-406C-ADFF-806188F341CF}" srcId="{96919B0F-8803-4344-B36D-4692D4183A56}" destId="{24088BF0-B2E9-4963-A70F-6729D23A868E}" srcOrd="1" destOrd="0" parTransId="{CBAC1100-8014-4D27-8EA9-07D00075052B}" sibTransId="{B1A3DE92-D1BD-4CB6-B138-0F59F5C5A989}"/>
    <dgm:cxn modelId="{707733C4-D1D7-4E08-8D58-0C3C90EE5F3B}" srcId="{9D9BEB85-722B-4459-BA99-496C2236F856}" destId="{FEB2544F-C030-4E1A-A38D-986C585FA3AC}" srcOrd="0" destOrd="0" parTransId="{C4CDDC9A-F39F-492C-A00B-52B7F9BF8E41}" sibTransId="{80E14303-CF61-4D84-BFF2-933C0EF5207D}"/>
    <dgm:cxn modelId="{2B016DD3-1008-428E-898F-65804630EA83}" srcId="{9D9BEB85-722B-4459-BA99-496C2236F856}" destId="{1E7B9F9E-8444-4FB7-ACCB-0E203ADE8182}" srcOrd="2" destOrd="0" parTransId="{DEAD60F4-01EF-4D8B-8B5F-16CE5DEF7096}" sibTransId="{847D36D0-F3F3-4CE9-808A-13B4F21C0B26}"/>
    <dgm:cxn modelId="{0A5310D8-E11D-493A-82A0-03F6A5888D90}" srcId="{3E1CB00E-0A13-4CC8-A2C8-52C5979C2F0B}" destId="{E4013E79-3920-4B41-9561-0FAAA8F936B5}" srcOrd="0" destOrd="0" parTransId="{93AA43C2-779E-4805-B0DA-93971C47081F}" sibTransId="{6ED5D62E-C981-4068-858D-84BA076C2427}"/>
    <dgm:cxn modelId="{0C2131DE-99FB-48E3-86E8-F11C5A3ED100}" type="presOf" srcId="{C3685013-9CF2-41ED-9F73-A51E521BBFA3}" destId="{49AD5C07-0FB9-4D71-A7E3-97CD98D3BC27}" srcOrd="0" destOrd="0" presId="urn:microsoft.com/office/officeart/2005/8/layout/lProcess2"/>
    <dgm:cxn modelId="{AC3D3CE5-0DE2-42B7-AA24-891CB46E1D0F}" srcId="{96919B0F-8803-4344-B36D-4692D4183A56}" destId="{2A3063DF-73C3-47DB-BC80-D51E6AFC2053}" srcOrd="0" destOrd="0" parTransId="{4AEE985C-25ED-41C5-B7DD-5DC16BA18A5C}" sibTransId="{22D75563-C6A8-4844-B237-011FA2439730}"/>
    <dgm:cxn modelId="{B7E4F7E6-74E1-40AD-891F-25D722E6A812}" type="presOf" srcId="{9D9BEB85-722B-4459-BA99-496C2236F856}" destId="{74FCCB0D-1E5C-45C3-9B62-C4EC63D73E67}" srcOrd="1" destOrd="0" presId="urn:microsoft.com/office/officeart/2005/8/layout/lProcess2"/>
    <dgm:cxn modelId="{373666EB-D1EB-470C-BC98-69404DAABD39}" srcId="{3E1CB00E-0A13-4CC8-A2C8-52C5979C2F0B}" destId="{443F7882-19AB-4016-8118-4C13A49DC7FC}" srcOrd="1" destOrd="0" parTransId="{88FE03D5-6FE4-41C0-9849-3E080C3E595A}" sibTransId="{F1637137-5D21-4C45-AF9C-12699E766683}"/>
    <dgm:cxn modelId="{4EFB2CF2-64E9-469F-86B8-9028AD493E23}" type="presOf" srcId="{FEB2544F-C030-4E1A-A38D-986C585FA3AC}" destId="{C854B35E-B1DD-4183-9B8F-29914FDFDD47}" srcOrd="0" destOrd="0" presId="urn:microsoft.com/office/officeart/2005/8/layout/lProcess2"/>
    <dgm:cxn modelId="{2389AC6D-923C-4086-9C5D-9169EFE6600C}" type="presParOf" srcId="{B477533A-EBE9-40ED-A5AC-8E10948A061F}" destId="{C50068F7-796B-4E78-B6DE-7E2A2479187A}" srcOrd="0" destOrd="0" presId="urn:microsoft.com/office/officeart/2005/8/layout/lProcess2"/>
    <dgm:cxn modelId="{088DFC39-DD2F-42D2-A064-FC1750657F1F}" type="presParOf" srcId="{C50068F7-796B-4E78-B6DE-7E2A2479187A}" destId="{AB86EF22-B37F-40D5-A205-2D35D97FDCBC}" srcOrd="0" destOrd="0" presId="urn:microsoft.com/office/officeart/2005/8/layout/lProcess2"/>
    <dgm:cxn modelId="{995696CE-32F3-4C1B-B324-2115F38CB8FA}" type="presParOf" srcId="{C50068F7-796B-4E78-B6DE-7E2A2479187A}" destId="{8089A4CB-A817-4C56-8F9C-33EB5D8BAB85}" srcOrd="1" destOrd="0" presId="urn:microsoft.com/office/officeart/2005/8/layout/lProcess2"/>
    <dgm:cxn modelId="{E952062F-1BC6-4EC9-BFC5-83E03A03DBFA}" type="presParOf" srcId="{C50068F7-796B-4E78-B6DE-7E2A2479187A}" destId="{AA7105DF-E11C-4FF6-BA51-26E933FC0BD3}" srcOrd="2" destOrd="0" presId="urn:microsoft.com/office/officeart/2005/8/layout/lProcess2"/>
    <dgm:cxn modelId="{E86D3496-7909-40B8-B90A-0316ADC256B3}" type="presParOf" srcId="{AA7105DF-E11C-4FF6-BA51-26E933FC0BD3}" destId="{BA8EE737-4D0B-4F92-9A02-8D91D51C6E48}" srcOrd="0" destOrd="0" presId="urn:microsoft.com/office/officeart/2005/8/layout/lProcess2"/>
    <dgm:cxn modelId="{5C938137-EDF5-45FA-9B19-AAD57DA96542}" type="presParOf" srcId="{BA8EE737-4D0B-4F92-9A02-8D91D51C6E48}" destId="{6EE8C368-7271-4503-A879-8BD1C40DF4D1}" srcOrd="0" destOrd="0" presId="urn:microsoft.com/office/officeart/2005/8/layout/lProcess2"/>
    <dgm:cxn modelId="{F292E422-A25B-4A38-86DE-A4C3160331D1}" type="presParOf" srcId="{BA8EE737-4D0B-4F92-9A02-8D91D51C6E48}" destId="{05A27265-23CD-4D5B-86EB-CF29E1652732}" srcOrd="1" destOrd="0" presId="urn:microsoft.com/office/officeart/2005/8/layout/lProcess2"/>
    <dgm:cxn modelId="{DBFCE5DB-0702-4458-8034-E84393B4D128}" type="presParOf" srcId="{BA8EE737-4D0B-4F92-9A02-8D91D51C6E48}" destId="{1F5FE4C5-C8C0-439A-B37F-1D66FDE327E5}" srcOrd="2" destOrd="0" presId="urn:microsoft.com/office/officeart/2005/8/layout/lProcess2"/>
    <dgm:cxn modelId="{89593081-9A53-45D8-9790-63B1364ECEB8}" type="presParOf" srcId="{BA8EE737-4D0B-4F92-9A02-8D91D51C6E48}" destId="{EE973054-0470-4022-9DF2-E5C19A0C1F97}" srcOrd="3" destOrd="0" presId="urn:microsoft.com/office/officeart/2005/8/layout/lProcess2"/>
    <dgm:cxn modelId="{D9BA29A4-A891-43D4-A899-400C8C172963}" type="presParOf" srcId="{BA8EE737-4D0B-4F92-9A02-8D91D51C6E48}" destId="{49AD5C07-0FB9-4D71-A7E3-97CD98D3BC27}" srcOrd="4" destOrd="0" presId="urn:microsoft.com/office/officeart/2005/8/layout/lProcess2"/>
    <dgm:cxn modelId="{5F6C5176-72E0-4D8A-8CF9-3D1AFA085EA1}" type="presParOf" srcId="{BA8EE737-4D0B-4F92-9A02-8D91D51C6E48}" destId="{FD0C3597-722F-47E1-BE34-EED129639D2F}" srcOrd="5" destOrd="0" presId="urn:microsoft.com/office/officeart/2005/8/layout/lProcess2"/>
    <dgm:cxn modelId="{E2592898-6ADB-4665-844D-5BE417273FA5}" type="presParOf" srcId="{BA8EE737-4D0B-4F92-9A02-8D91D51C6E48}" destId="{A1544959-6854-44FF-BC53-A940B2DA9F5A}" srcOrd="6" destOrd="0" presId="urn:microsoft.com/office/officeart/2005/8/layout/lProcess2"/>
    <dgm:cxn modelId="{BBA12BF1-C32B-4ED6-9F44-8C2B2A6C8C7B}" type="presParOf" srcId="{BA8EE737-4D0B-4F92-9A02-8D91D51C6E48}" destId="{CCC3F54C-F4CF-42FC-96EF-A01F01B670A1}" srcOrd="7" destOrd="0" presId="urn:microsoft.com/office/officeart/2005/8/layout/lProcess2"/>
    <dgm:cxn modelId="{75766661-5650-49DC-BDC3-54F59B954AB1}" type="presParOf" srcId="{BA8EE737-4D0B-4F92-9A02-8D91D51C6E48}" destId="{25DC27AD-30C4-4AC0-9DA4-FCF57B35DABC}" srcOrd="8" destOrd="0" presId="urn:microsoft.com/office/officeart/2005/8/layout/lProcess2"/>
    <dgm:cxn modelId="{C548E8E2-75FF-4D09-B654-90CAB902EA1D}" type="presParOf" srcId="{B477533A-EBE9-40ED-A5AC-8E10948A061F}" destId="{00E88F03-7111-4C6B-9EE6-7D5EB1DCCAD6}" srcOrd="1" destOrd="0" presId="urn:microsoft.com/office/officeart/2005/8/layout/lProcess2"/>
    <dgm:cxn modelId="{15F89CC7-100A-4700-A8B1-4FEA2D1A6F33}" type="presParOf" srcId="{B477533A-EBE9-40ED-A5AC-8E10948A061F}" destId="{565DE078-CA38-492C-9D94-CA828C0DB593}" srcOrd="2" destOrd="0" presId="urn:microsoft.com/office/officeart/2005/8/layout/lProcess2"/>
    <dgm:cxn modelId="{8684F7A7-237C-4D85-8ACE-B43D8EAAA5D8}" type="presParOf" srcId="{565DE078-CA38-492C-9D94-CA828C0DB593}" destId="{9D73751A-7580-45E7-AB44-051DEFD4787E}" srcOrd="0" destOrd="0" presId="urn:microsoft.com/office/officeart/2005/8/layout/lProcess2"/>
    <dgm:cxn modelId="{CDEE7A29-B20F-41D4-9325-F99C8AE8B10B}" type="presParOf" srcId="{565DE078-CA38-492C-9D94-CA828C0DB593}" destId="{74FCCB0D-1E5C-45C3-9B62-C4EC63D73E67}" srcOrd="1" destOrd="0" presId="urn:microsoft.com/office/officeart/2005/8/layout/lProcess2"/>
    <dgm:cxn modelId="{F1729FEF-093F-45C4-917C-E2533226ED9B}" type="presParOf" srcId="{565DE078-CA38-492C-9D94-CA828C0DB593}" destId="{9A5D394F-BB8D-4327-B9E1-06B9ECE280BB}" srcOrd="2" destOrd="0" presId="urn:microsoft.com/office/officeart/2005/8/layout/lProcess2"/>
    <dgm:cxn modelId="{D66AE5ED-A05C-4864-BDED-222854F3C244}" type="presParOf" srcId="{9A5D394F-BB8D-4327-B9E1-06B9ECE280BB}" destId="{02E09A05-5D06-46ED-8C81-A4B354859286}" srcOrd="0" destOrd="0" presId="urn:microsoft.com/office/officeart/2005/8/layout/lProcess2"/>
    <dgm:cxn modelId="{180158D5-7FFA-46AB-B591-4EB694945518}" type="presParOf" srcId="{02E09A05-5D06-46ED-8C81-A4B354859286}" destId="{C854B35E-B1DD-4183-9B8F-29914FDFDD47}" srcOrd="0" destOrd="0" presId="urn:microsoft.com/office/officeart/2005/8/layout/lProcess2"/>
    <dgm:cxn modelId="{AD4190D1-FEA0-4C85-AAB2-A8614C78987D}" type="presParOf" srcId="{02E09A05-5D06-46ED-8C81-A4B354859286}" destId="{206820EA-C3AF-4046-8819-40B3FE65BE45}" srcOrd="1" destOrd="0" presId="urn:microsoft.com/office/officeart/2005/8/layout/lProcess2"/>
    <dgm:cxn modelId="{F529DA16-B8FE-4D76-915B-62A8E84C1481}" type="presParOf" srcId="{02E09A05-5D06-46ED-8C81-A4B354859286}" destId="{5D4DE708-8708-491A-AFE7-295931512452}" srcOrd="2" destOrd="0" presId="urn:microsoft.com/office/officeart/2005/8/layout/lProcess2"/>
    <dgm:cxn modelId="{7F8F2EAC-94DE-46E0-8A58-F756282240EC}" type="presParOf" srcId="{02E09A05-5D06-46ED-8C81-A4B354859286}" destId="{26DB5874-A0D1-4186-96C7-8CB0EE08A191}" srcOrd="3" destOrd="0" presId="urn:microsoft.com/office/officeart/2005/8/layout/lProcess2"/>
    <dgm:cxn modelId="{552D2A78-1FAD-4E52-8A27-C2A13C2B30F2}" type="presParOf" srcId="{02E09A05-5D06-46ED-8C81-A4B354859286}" destId="{A622B57D-FCAD-4F2C-8A8E-8AF6965C07B9}" srcOrd="4" destOrd="0" presId="urn:microsoft.com/office/officeart/2005/8/layout/lProcess2"/>
    <dgm:cxn modelId="{0419038E-B9B2-4321-B34D-E89C7204F22A}" type="presParOf" srcId="{B477533A-EBE9-40ED-A5AC-8E10948A061F}" destId="{2FD6919E-9AE2-45FF-B06C-2B2B99EAEDC1}" srcOrd="3" destOrd="0" presId="urn:microsoft.com/office/officeart/2005/8/layout/lProcess2"/>
    <dgm:cxn modelId="{9DBB11FD-E6B6-40EA-87E8-0A6EAA17E883}" type="presParOf" srcId="{B477533A-EBE9-40ED-A5AC-8E10948A061F}" destId="{21027EE6-05CC-4DB7-A556-5082991D2F2E}" srcOrd="4" destOrd="0" presId="urn:microsoft.com/office/officeart/2005/8/layout/lProcess2"/>
    <dgm:cxn modelId="{D823392B-FE76-4B0A-B003-5E5FE165391E}" type="presParOf" srcId="{21027EE6-05CC-4DB7-A556-5082991D2F2E}" destId="{5F13D3E7-DF5C-4073-A942-82B1930D2B2E}" srcOrd="0" destOrd="0" presId="urn:microsoft.com/office/officeart/2005/8/layout/lProcess2"/>
    <dgm:cxn modelId="{F185C612-1E42-4C7A-AAB1-16AEA8E21DF6}" type="presParOf" srcId="{21027EE6-05CC-4DB7-A556-5082991D2F2E}" destId="{B72ADCF8-F035-4C29-B4A6-D9BC8EA66A17}" srcOrd="1" destOrd="0" presId="urn:microsoft.com/office/officeart/2005/8/layout/lProcess2"/>
    <dgm:cxn modelId="{7E28C102-6BBE-4CBA-A2E4-07CFC3F2AFEB}" type="presParOf" srcId="{21027EE6-05CC-4DB7-A556-5082991D2F2E}" destId="{5CF0F63A-573B-4858-B64A-D8F4A9F1EF1F}" srcOrd="2" destOrd="0" presId="urn:microsoft.com/office/officeart/2005/8/layout/lProcess2"/>
    <dgm:cxn modelId="{C549CF0A-4711-4565-A1B7-E8DBE02AB895}" type="presParOf" srcId="{5CF0F63A-573B-4858-B64A-D8F4A9F1EF1F}" destId="{82A07AAE-E4C8-4F5F-9C64-FD6C915242D1}" srcOrd="0" destOrd="0" presId="urn:microsoft.com/office/officeart/2005/8/layout/lProcess2"/>
    <dgm:cxn modelId="{4B789BAA-C923-4EBB-8735-EEF1C3B9B322}" type="presParOf" srcId="{82A07AAE-E4C8-4F5F-9C64-FD6C915242D1}" destId="{6AB6EB11-6C7E-4248-A6F9-3B49278EBA79}" srcOrd="0" destOrd="0" presId="urn:microsoft.com/office/officeart/2005/8/layout/lProcess2"/>
    <dgm:cxn modelId="{F6558A44-93FC-438A-9198-F7D7E77E246A}" type="presParOf" srcId="{82A07AAE-E4C8-4F5F-9C64-FD6C915242D1}" destId="{58E640B8-57A3-4924-9C9D-74E7EFA90041}" srcOrd="1" destOrd="0" presId="urn:microsoft.com/office/officeart/2005/8/layout/lProcess2"/>
    <dgm:cxn modelId="{B3BEB4DF-B478-4099-B6D5-4793BAD3FCD6}" type="presParOf" srcId="{82A07AAE-E4C8-4F5F-9C64-FD6C915242D1}" destId="{22B3A2B7-F8F1-45FF-A89A-F0A5AD3FAD81}" srcOrd="2" destOrd="0" presId="urn:microsoft.com/office/officeart/2005/8/layout/lProcess2"/>
    <dgm:cxn modelId="{D40C52CB-02DA-48B7-9D78-FF0A8DBE74E7}" type="presParOf" srcId="{82A07AAE-E4C8-4F5F-9C64-FD6C915242D1}" destId="{33D358C3-4093-4403-B160-33B18B848D0B}" srcOrd="3" destOrd="0" presId="urn:microsoft.com/office/officeart/2005/8/layout/lProcess2"/>
    <dgm:cxn modelId="{1EFB1C55-B085-4073-8F1A-9D38066B0F3A}" type="presParOf" srcId="{82A07AAE-E4C8-4F5F-9C64-FD6C915242D1}" destId="{CC2CE485-CE10-45A4-9382-37B88C1879AB}" srcOrd="4" destOrd="0" presId="urn:microsoft.com/office/officeart/2005/8/layout/lProcess2"/>
    <dgm:cxn modelId="{A2628384-0E20-4CB9-891D-782F0AF4B177}" type="presParOf" srcId="{82A07AAE-E4C8-4F5F-9C64-FD6C915242D1}" destId="{EDDB1EE5-B0C0-45E1-8867-9A698361B764}" srcOrd="5" destOrd="0" presId="urn:microsoft.com/office/officeart/2005/8/layout/lProcess2"/>
    <dgm:cxn modelId="{CD7F9E02-9C28-4AC5-93C6-B5C0BEE090E1}" type="presParOf" srcId="{82A07AAE-E4C8-4F5F-9C64-FD6C915242D1}" destId="{D6A21AB8-9E3A-4B35-B305-D4F94C060CD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77324-11D3-451A-9A38-9E6CF250A59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5AC196-7531-4A3A-BA0F-F183BA17D95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gm:t>
    </dgm:pt>
    <dgm:pt modelId="{067FD0B8-26C6-4008-81DD-5D412006EFAE}" type="parTrans" cxnId="{D03238A6-4225-49D7-ACD2-A2FAF57D3955}">
      <dgm:prSet/>
      <dgm:spPr/>
      <dgm:t>
        <a:bodyPr/>
        <a:lstStyle/>
        <a:p>
          <a:endParaRPr lang="en-US"/>
        </a:p>
      </dgm:t>
    </dgm:pt>
    <dgm:pt modelId="{02C6C57E-1F0C-4DD5-9977-717F57DCFC83}" type="sibTrans" cxnId="{D03238A6-4225-49D7-ACD2-A2FAF57D3955}">
      <dgm:prSet/>
      <dgm:spPr/>
      <dgm:t>
        <a:bodyPr/>
        <a:lstStyle/>
        <a:p>
          <a:endParaRPr lang="en-US"/>
        </a:p>
      </dgm:t>
    </dgm:pt>
    <dgm:pt modelId="{E9BDF49E-2F96-4F82-AD26-C469CEFA998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b="0" i="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gm:t>
    </dgm:pt>
    <dgm:pt modelId="{88B86709-70A8-4BF5-9F92-26C8EA0BA331}" type="parTrans" cxnId="{5C3F600E-F1A0-4EBE-B5B5-3C70ADD961A8}">
      <dgm:prSet/>
      <dgm:spPr/>
      <dgm:t>
        <a:bodyPr/>
        <a:lstStyle/>
        <a:p>
          <a:endParaRPr lang="en-US"/>
        </a:p>
      </dgm:t>
    </dgm:pt>
    <dgm:pt modelId="{AEEDE742-F41F-4FFA-B9C2-4E4CFED8B357}" type="sibTrans" cxnId="{5C3F600E-F1A0-4EBE-B5B5-3C70ADD961A8}">
      <dgm:prSet/>
      <dgm:spPr/>
      <dgm:t>
        <a:bodyPr/>
        <a:lstStyle/>
        <a:p>
          <a:endParaRPr lang="en-US"/>
        </a:p>
      </dgm:t>
    </dgm:pt>
    <dgm:pt modelId="{E7C7EC4A-8EC1-4FC3-800E-D8DAF5A4481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gm:t>
    </dgm:pt>
    <dgm:pt modelId="{C77750F9-ACAE-49A0-8D31-0550E65AFE85}" type="parTrans" cxnId="{6FE92436-D46E-426C-BE60-69E78AF35E20}">
      <dgm:prSet/>
      <dgm:spPr/>
      <dgm:t>
        <a:bodyPr/>
        <a:lstStyle/>
        <a:p>
          <a:endParaRPr lang="en-US"/>
        </a:p>
      </dgm:t>
    </dgm:pt>
    <dgm:pt modelId="{D9C50FFF-504F-4EED-A5B8-5AC7865DF6DF}" type="sibTrans" cxnId="{6FE92436-D46E-426C-BE60-69E78AF35E20}">
      <dgm:prSet/>
      <dgm:spPr/>
      <dgm:t>
        <a:bodyPr/>
        <a:lstStyle/>
        <a:p>
          <a:endParaRPr lang="en-US"/>
        </a:p>
      </dgm:t>
    </dgm:pt>
    <dgm:pt modelId="{691C9D0F-4575-40F3-BA01-0E4B81C6100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gm:t>
    </dgm:pt>
    <dgm:pt modelId="{3D121E40-CBE9-4221-AC90-236D6CEC79B7}" type="parTrans" cxnId="{2F103BD4-995D-4610-A80A-22ACBD195627}">
      <dgm:prSet/>
      <dgm:spPr/>
      <dgm:t>
        <a:bodyPr/>
        <a:lstStyle/>
        <a:p>
          <a:endParaRPr lang="en-US"/>
        </a:p>
      </dgm:t>
    </dgm:pt>
    <dgm:pt modelId="{E1808C77-FB1A-4908-86E1-8EA7B72F433A}" type="sibTrans" cxnId="{2F103BD4-995D-4610-A80A-22ACBD195627}">
      <dgm:prSet/>
      <dgm:spPr/>
      <dgm:t>
        <a:bodyPr/>
        <a:lstStyle/>
        <a:p>
          <a:endParaRPr lang="en-US"/>
        </a:p>
      </dgm:t>
    </dgm:pt>
    <dgm:pt modelId="{557BAC87-963C-4050-9E15-9F25EF3CD4BA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gm:t>
    </dgm:pt>
    <dgm:pt modelId="{26142936-1EC3-4582-B830-F14CD904B3DA}" type="parTrans" cxnId="{AFD5D616-CE61-4E5C-986E-98C2FB8D440D}">
      <dgm:prSet/>
      <dgm:spPr/>
      <dgm:t>
        <a:bodyPr/>
        <a:lstStyle/>
        <a:p>
          <a:endParaRPr lang="en-US"/>
        </a:p>
      </dgm:t>
    </dgm:pt>
    <dgm:pt modelId="{6A73AB96-FCD0-44F5-8720-FAE78A3E8A9B}" type="sibTrans" cxnId="{AFD5D616-CE61-4E5C-986E-98C2FB8D440D}">
      <dgm:prSet/>
      <dgm:spPr/>
      <dgm:t>
        <a:bodyPr/>
        <a:lstStyle/>
        <a:p>
          <a:endParaRPr lang="en-US"/>
        </a:p>
      </dgm:t>
    </dgm:pt>
    <dgm:pt modelId="{718C1345-4ED0-4A1F-BAA3-C53BE52EB7C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gm:t>
    </dgm:pt>
    <dgm:pt modelId="{869F634B-5E99-45CC-9F5D-16EDA5161C9A}" type="parTrans" cxnId="{EF91BBA2-952A-468D-B59E-57AE64EBC7B9}">
      <dgm:prSet/>
      <dgm:spPr/>
      <dgm:t>
        <a:bodyPr/>
        <a:lstStyle/>
        <a:p>
          <a:endParaRPr lang="en-US"/>
        </a:p>
      </dgm:t>
    </dgm:pt>
    <dgm:pt modelId="{C33F9AF4-DCF4-41AB-85B5-D2BF149D6A42}" type="sibTrans" cxnId="{EF91BBA2-952A-468D-B59E-57AE64EBC7B9}">
      <dgm:prSet/>
      <dgm:spPr/>
      <dgm:t>
        <a:bodyPr/>
        <a:lstStyle/>
        <a:p>
          <a:endParaRPr lang="en-US"/>
        </a:p>
      </dgm:t>
    </dgm:pt>
    <dgm:pt modelId="{63CF1F26-2C49-43DB-A345-48F74C28BA23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8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gm:t>
    </dgm:pt>
    <dgm:pt modelId="{A31D2370-16BC-4F3C-9A3F-85BF2823967E}" type="parTrans" cxnId="{B5E1F8EC-2B2A-4353-9FFA-679B1ECAFD45}">
      <dgm:prSet/>
      <dgm:spPr/>
      <dgm:t>
        <a:bodyPr/>
        <a:lstStyle/>
        <a:p>
          <a:endParaRPr lang="en-US"/>
        </a:p>
      </dgm:t>
    </dgm:pt>
    <dgm:pt modelId="{A40C8604-4D3E-405F-90EE-9804B018DB7C}" type="sibTrans" cxnId="{B5E1F8EC-2B2A-4353-9FFA-679B1ECAFD45}">
      <dgm:prSet/>
      <dgm:spPr/>
      <dgm:t>
        <a:bodyPr/>
        <a:lstStyle/>
        <a:p>
          <a:endParaRPr lang="en-US"/>
        </a:p>
      </dgm:t>
    </dgm:pt>
    <dgm:pt modelId="{8B98B9CB-9E15-46FD-A8CB-54139133EE1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pPr rtl="0"/>
          <a:r>
            <a:rPr lang="en-US" sz="17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gm:t>
    </dgm:pt>
    <dgm:pt modelId="{D3066D65-ED4D-455B-83DC-695F14A720D8}" type="parTrans" cxnId="{4489F380-817D-4B67-91E6-0376479A4B5B}">
      <dgm:prSet/>
      <dgm:spPr/>
      <dgm:t>
        <a:bodyPr/>
        <a:lstStyle/>
        <a:p>
          <a:endParaRPr lang="en-US"/>
        </a:p>
      </dgm:t>
    </dgm:pt>
    <dgm:pt modelId="{C9ED7B87-5CDD-459B-AD3D-D7DE79644E4A}" type="sibTrans" cxnId="{4489F380-817D-4B67-91E6-0376479A4B5B}">
      <dgm:prSet/>
      <dgm:spPr/>
      <dgm:t>
        <a:bodyPr/>
        <a:lstStyle/>
        <a:p>
          <a:endParaRPr lang="en-US"/>
        </a:p>
      </dgm:t>
    </dgm:pt>
    <dgm:pt modelId="{24A4DC68-21E2-4F8E-8FA1-9DDF4BFDF6EC}" type="pres">
      <dgm:prSet presAssocID="{CDB77324-11D3-451A-9A38-9E6CF250A592}" presName="Name0" presStyleCnt="0">
        <dgm:presLayoutVars>
          <dgm:dir/>
          <dgm:animLvl val="lvl"/>
          <dgm:resizeHandles val="exact"/>
        </dgm:presLayoutVars>
      </dgm:prSet>
      <dgm:spPr/>
    </dgm:pt>
    <dgm:pt modelId="{D7EA63F6-8276-4426-9452-FAB1DE46136C}" type="pres">
      <dgm:prSet presAssocID="{605AC196-7531-4A3A-BA0F-F183BA17D95B}" presName="linNode" presStyleCnt="0"/>
      <dgm:spPr/>
    </dgm:pt>
    <dgm:pt modelId="{1832182B-FFB2-48E3-8478-612FD90D2EC4}" type="pres">
      <dgm:prSet presAssocID="{605AC196-7531-4A3A-BA0F-F183BA17D95B}" presName="parentText" presStyleLbl="node1" presStyleIdx="0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AD784516-C829-4938-A67F-A9C7876742AA}" type="pres">
      <dgm:prSet presAssocID="{605AC196-7531-4A3A-BA0F-F183BA17D95B}" presName="descendantText" presStyleLbl="alignAccFollowNode1" presStyleIdx="0" presStyleCnt="4" custScaleX="117814" custLinFactNeighborX="-3973" custLinFactNeighborY="-870">
        <dgm:presLayoutVars>
          <dgm:bulletEnabled val="1"/>
        </dgm:presLayoutVars>
      </dgm:prSet>
      <dgm:spPr/>
    </dgm:pt>
    <dgm:pt modelId="{12509E02-736C-47C4-933E-62E2E5592451}" type="pres">
      <dgm:prSet presAssocID="{02C6C57E-1F0C-4DD5-9977-717F57DCFC83}" presName="sp" presStyleCnt="0"/>
      <dgm:spPr/>
    </dgm:pt>
    <dgm:pt modelId="{E5202F72-118A-4E98-883A-AD868EA79C9E}" type="pres">
      <dgm:prSet presAssocID="{63CF1F26-2C49-43DB-A345-48F74C28BA23}" presName="linNode" presStyleCnt="0"/>
      <dgm:spPr/>
    </dgm:pt>
    <dgm:pt modelId="{E3572DBE-9A59-4E15-8462-A4A24C889CCD}" type="pres">
      <dgm:prSet presAssocID="{63CF1F26-2C49-43DB-A345-48F74C28BA23}" presName="parentText" presStyleLbl="node1" presStyleIdx="1" presStyleCnt="4" custScaleX="60657" custLinFactNeighborX="-2158" custLinFactNeighborY="-48">
        <dgm:presLayoutVars>
          <dgm:chMax val="1"/>
          <dgm:bulletEnabled val="1"/>
        </dgm:presLayoutVars>
      </dgm:prSet>
      <dgm:spPr/>
    </dgm:pt>
    <dgm:pt modelId="{223DB282-B47E-4ABD-9C24-E856C163B4F1}" type="pres">
      <dgm:prSet presAssocID="{63CF1F26-2C49-43DB-A345-48F74C28BA23}" presName="descendantText" presStyleLbl="alignAccFollowNode1" presStyleIdx="1" presStyleCnt="4" custScaleX="117814" custLinFactNeighborX="-3973" custLinFactNeighborY="-870">
        <dgm:presLayoutVars>
          <dgm:bulletEnabled val="1"/>
        </dgm:presLayoutVars>
      </dgm:prSet>
      <dgm:spPr/>
    </dgm:pt>
    <dgm:pt modelId="{93E01947-6EF0-4B09-8A4B-30EF0A37AC4F}" type="pres">
      <dgm:prSet presAssocID="{A40C8604-4D3E-405F-90EE-9804B018DB7C}" presName="sp" presStyleCnt="0"/>
      <dgm:spPr/>
    </dgm:pt>
    <dgm:pt modelId="{B9FBECBB-7C09-46D9-87ED-12FF95E8DC22}" type="pres">
      <dgm:prSet presAssocID="{E7C7EC4A-8EC1-4FC3-800E-D8DAF5A44813}" presName="linNode" presStyleCnt="0"/>
      <dgm:spPr/>
    </dgm:pt>
    <dgm:pt modelId="{4A2AD729-7F4F-4D92-80C9-0DFB935F298F}" type="pres">
      <dgm:prSet presAssocID="{E7C7EC4A-8EC1-4FC3-800E-D8DAF5A44813}" presName="parentText" presStyleLbl="node1" presStyleIdx="2" presStyleCnt="4" custScaleX="60657" custLinFactNeighborX="-7337">
        <dgm:presLayoutVars>
          <dgm:chMax val="1"/>
          <dgm:bulletEnabled val="1"/>
        </dgm:presLayoutVars>
      </dgm:prSet>
      <dgm:spPr/>
    </dgm:pt>
    <dgm:pt modelId="{EBDCF185-59BA-46AC-B615-1BFD8D6FF2E0}" type="pres">
      <dgm:prSet presAssocID="{E7C7EC4A-8EC1-4FC3-800E-D8DAF5A44813}" presName="descendantText" presStyleLbl="alignAccFollowNode1" presStyleIdx="2" presStyleCnt="4" custScaleX="117814" custLinFactNeighborX="-3973">
        <dgm:presLayoutVars>
          <dgm:bulletEnabled val="1"/>
        </dgm:presLayoutVars>
      </dgm:prSet>
      <dgm:spPr/>
    </dgm:pt>
    <dgm:pt modelId="{AFAA400F-F83F-4301-9D75-E9D1EB0E6826}" type="pres">
      <dgm:prSet presAssocID="{D9C50FFF-504F-4EED-A5B8-5AC7865DF6DF}" presName="sp" presStyleCnt="0"/>
      <dgm:spPr/>
    </dgm:pt>
    <dgm:pt modelId="{0E6A626B-46F2-425B-86EC-50BD88E9DB1E}" type="pres">
      <dgm:prSet presAssocID="{557BAC87-963C-4050-9E15-9F25EF3CD4BA}" presName="linNode" presStyleCnt="0"/>
      <dgm:spPr/>
    </dgm:pt>
    <dgm:pt modelId="{163BA0A4-5FB8-43FB-8896-61420378DA70}" type="pres">
      <dgm:prSet presAssocID="{557BAC87-963C-4050-9E15-9F25EF3CD4BA}" presName="parentText" presStyleLbl="node1" presStyleIdx="3" presStyleCnt="4" custScaleX="60657" custLinFactNeighborX="-7337">
        <dgm:presLayoutVars>
          <dgm:chMax val="1"/>
          <dgm:bulletEnabled val="1"/>
        </dgm:presLayoutVars>
      </dgm:prSet>
      <dgm:spPr/>
    </dgm:pt>
    <dgm:pt modelId="{14679BB8-A35C-43F5-872A-0FC176A96265}" type="pres">
      <dgm:prSet presAssocID="{557BAC87-963C-4050-9E15-9F25EF3CD4BA}" presName="descendantText" presStyleLbl="alignAccFollowNode1" presStyleIdx="3" presStyleCnt="4" custScaleX="117814" custLinFactNeighborX="-3973">
        <dgm:presLayoutVars>
          <dgm:bulletEnabled val="1"/>
        </dgm:presLayoutVars>
      </dgm:prSet>
      <dgm:spPr/>
    </dgm:pt>
  </dgm:ptLst>
  <dgm:cxnLst>
    <dgm:cxn modelId="{FF763104-BA16-4103-B51B-05412FE87C31}" type="presOf" srcId="{CDB77324-11D3-451A-9A38-9E6CF250A592}" destId="{24A4DC68-21E2-4F8E-8FA1-9DDF4BFDF6EC}" srcOrd="0" destOrd="0" presId="urn:microsoft.com/office/officeart/2005/8/layout/vList5"/>
    <dgm:cxn modelId="{5C3F600E-F1A0-4EBE-B5B5-3C70ADD961A8}" srcId="{605AC196-7531-4A3A-BA0F-F183BA17D95B}" destId="{E9BDF49E-2F96-4F82-AD26-C469CEFA998F}" srcOrd="0" destOrd="0" parTransId="{88B86709-70A8-4BF5-9F92-26C8EA0BA331}" sibTransId="{AEEDE742-F41F-4FFA-B9C2-4E4CFED8B357}"/>
    <dgm:cxn modelId="{AFD5D616-CE61-4E5C-986E-98C2FB8D440D}" srcId="{CDB77324-11D3-451A-9A38-9E6CF250A592}" destId="{557BAC87-963C-4050-9E15-9F25EF3CD4BA}" srcOrd="3" destOrd="0" parTransId="{26142936-1EC3-4582-B830-F14CD904B3DA}" sibTransId="{6A73AB96-FCD0-44F5-8720-FAE78A3E8A9B}"/>
    <dgm:cxn modelId="{8452FE17-2CF8-4EAF-B089-8C107C78B086}" type="presOf" srcId="{E9BDF49E-2F96-4F82-AD26-C469CEFA998F}" destId="{AD784516-C829-4938-A67F-A9C7876742AA}" srcOrd="0" destOrd="0" presId="urn:microsoft.com/office/officeart/2005/8/layout/vList5"/>
    <dgm:cxn modelId="{345A252C-19FB-4C5B-B4A0-C052FEB36663}" type="presOf" srcId="{605AC196-7531-4A3A-BA0F-F183BA17D95B}" destId="{1832182B-FFB2-48E3-8478-612FD90D2EC4}" srcOrd="0" destOrd="0" presId="urn:microsoft.com/office/officeart/2005/8/layout/vList5"/>
    <dgm:cxn modelId="{49B5AC35-2FEA-4247-9D02-2DA18B160C07}" type="presOf" srcId="{557BAC87-963C-4050-9E15-9F25EF3CD4BA}" destId="{163BA0A4-5FB8-43FB-8896-61420378DA70}" srcOrd="0" destOrd="0" presId="urn:microsoft.com/office/officeart/2005/8/layout/vList5"/>
    <dgm:cxn modelId="{6FE92436-D46E-426C-BE60-69E78AF35E20}" srcId="{CDB77324-11D3-451A-9A38-9E6CF250A592}" destId="{E7C7EC4A-8EC1-4FC3-800E-D8DAF5A44813}" srcOrd="2" destOrd="0" parTransId="{C77750F9-ACAE-49A0-8D31-0550E65AFE85}" sibTransId="{D9C50FFF-504F-4EED-A5B8-5AC7865DF6DF}"/>
    <dgm:cxn modelId="{A9055F65-97CB-40D3-8807-A1540CE3E12C}" type="presOf" srcId="{8B98B9CB-9E15-46FD-A8CB-54139133EE1A}" destId="{223DB282-B47E-4ABD-9C24-E856C163B4F1}" srcOrd="0" destOrd="0" presId="urn:microsoft.com/office/officeart/2005/8/layout/vList5"/>
    <dgm:cxn modelId="{0DF69776-A635-4163-8325-5149FAF5501C}" type="presOf" srcId="{718C1345-4ED0-4A1F-BAA3-C53BE52EB7CF}" destId="{14679BB8-A35C-43F5-872A-0FC176A96265}" srcOrd="0" destOrd="0" presId="urn:microsoft.com/office/officeart/2005/8/layout/vList5"/>
    <dgm:cxn modelId="{4489F380-817D-4B67-91E6-0376479A4B5B}" srcId="{63CF1F26-2C49-43DB-A345-48F74C28BA23}" destId="{8B98B9CB-9E15-46FD-A8CB-54139133EE1A}" srcOrd="0" destOrd="0" parTransId="{D3066D65-ED4D-455B-83DC-695F14A720D8}" sibTransId="{C9ED7B87-5CDD-459B-AD3D-D7DE79644E4A}"/>
    <dgm:cxn modelId="{EF91BBA2-952A-468D-B59E-57AE64EBC7B9}" srcId="{557BAC87-963C-4050-9E15-9F25EF3CD4BA}" destId="{718C1345-4ED0-4A1F-BAA3-C53BE52EB7CF}" srcOrd="0" destOrd="0" parTransId="{869F634B-5E99-45CC-9F5D-16EDA5161C9A}" sibTransId="{C33F9AF4-DCF4-41AB-85B5-D2BF149D6A42}"/>
    <dgm:cxn modelId="{D03238A6-4225-49D7-ACD2-A2FAF57D3955}" srcId="{CDB77324-11D3-451A-9A38-9E6CF250A592}" destId="{605AC196-7531-4A3A-BA0F-F183BA17D95B}" srcOrd="0" destOrd="0" parTransId="{067FD0B8-26C6-4008-81DD-5D412006EFAE}" sibTransId="{02C6C57E-1F0C-4DD5-9977-717F57DCFC83}"/>
    <dgm:cxn modelId="{8017EDCC-2609-48EC-B4CD-3A49D5DE61BC}" type="presOf" srcId="{63CF1F26-2C49-43DB-A345-48F74C28BA23}" destId="{E3572DBE-9A59-4E15-8462-A4A24C889CCD}" srcOrd="0" destOrd="0" presId="urn:microsoft.com/office/officeart/2005/8/layout/vList5"/>
    <dgm:cxn modelId="{2F103BD4-995D-4610-A80A-22ACBD195627}" srcId="{E7C7EC4A-8EC1-4FC3-800E-D8DAF5A44813}" destId="{691C9D0F-4575-40F3-BA01-0E4B81C6100D}" srcOrd="0" destOrd="0" parTransId="{3D121E40-CBE9-4221-AC90-236D6CEC79B7}" sibTransId="{E1808C77-FB1A-4908-86E1-8EA7B72F433A}"/>
    <dgm:cxn modelId="{B5E1F8EC-2B2A-4353-9FFA-679B1ECAFD45}" srcId="{CDB77324-11D3-451A-9A38-9E6CF250A592}" destId="{63CF1F26-2C49-43DB-A345-48F74C28BA23}" srcOrd="1" destOrd="0" parTransId="{A31D2370-16BC-4F3C-9A3F-85BF2823967E}" sibTransId="{A40C8604-4D3E-405F-90EE-9804B018DB7C}"/>
    <dgm:cxn modelId="{6D7470F3-DAE7-4CEF-AF97-C2AB6F612A71}" type="presOf" srcId="{691C9D0F-4575-40F3-BA01-0E4B81C6100D}" destId="{EBDCF185-59BA-46AC-B615-1BFD8D6FF2E0}" srcOrd="0" destOrd="0" presId="urn:microsoft.com/office/officeart/2005/8/layout/vList5"/>
    <dgm:cxn modelId="{2C3E48F9-49EB-4009-9AFC-4275A35F7351}" type="presOf" srcId="{E7C7EC4A-8EC1-4FC3-800E-D8DAF5A44813}" destId="{4A2AD729-7F4F-4D92-80C9-0DFB935F298F}" srcOrd="0" destOrd="0" presId="urn:microsoft.com/office/officeart/2005/8/layout/vList5"/>
    <dgm:cxn modelId="{A507B1C2-B90D-4D5A-8C68-333C854F1135}" type="presParOf" srcId="{24A4DC68-21E2-4F8E-8FA1-9DDF4BFDF6EC}" destId="{D7EA63F6-8276-4426-9452-FAB1DE46136C}" srcOrd="0" destOrd="0" presId="urn:microsoft.com/office/officeart/2005/8/layout/vList5"/>
    <dgm:cxn modelId="{F88DC956-33BD-455D-88FA-460DA857049A}" type="presParOf" srcId="{D7EA63F6-8276-4426-9452-FAB1DE46136C}" destId="{1832182B-FFB2-48E3-8478-612FD90D2EC4}" srcOrd="0" destOrd="0" presId="urn:microsoft.com/office/officeart/2005/8/layout/vList5"/>
    <dgm:cxn modelId="{E767B343-3A66-49D7-8E07-62E264F005C8}" type="presParOf" srcId="{D7EA63F6-8276-4426-9452-FAB1DE46136C}" destId="{AD784516-C829-4938-A67F-A9C7876742AA}" srcOrd="1" destOrd="0" presId="urn:microsoft.com/office/officeart/2005/8/layout/vList5"/>
    <dgm:cxn modelId="{EF74EB57-0676-4D5B-83E6-918F9472DF47}" type="presParOf" srcId="{24A4DC68-21E2-4F8E-8FA1-9DDF4BFDF6EC}" destId="{12509E02-736C-47C4-933E-62E2E5592451}" srcOrd="1" destOrd="0" presId="urn:microsoft.com/office/officeart/2005/8/layout/vList5"/>
    <dgm:cxn modelId="{BC554D9E-6474-4A7D-BF01-904D1CAD5AE9}" type="presParOf" srcId="{24A4DC68-21E2-4F8E-8FA1-9DDF4BFDF6EC}" destId="{E5202F72-118A-4E98-883A-AD868EA79C9E}" srcOrd="2" destOrd="0" presId="urn:microsoft.com/office/officeart/2005/8/layout/vList5"/>
    <dgm:cxn modelId="{F406BC44-EFC2-4041-A7B1-71718B3A0C16}" type="presParOf" srcId="{E5202F72-118A-4E98-883A-AD868EA79C9E}" destId="{E3572DBE-9A59-4E15-8462-A4A24C889CCD}" srcOrd="0" destOrd="0" presId="urn:microsoft.com/office/officeart/2005/8/layout/vList5"/>
    <dgm:cxn modelId="{62CBAAFB-890A-45F7-BCE0-124906B38E7B}" type="presParOf" srcId="{E5202F72-118A-4E98-883A-AD868EA79C9E}" destId="{223DB282-B47E-4ABD-9C24-E856C163B4F1}" srcOrd="1" destOrd="0" presId="urn:microsoft.com/office/officeart/2005/8/layout/vList5"/>
    <dgm:cxn modelId="{B753EE8A-E02E-4F08-9AAC-194C40ADBC3C}" type="presParOf" srcId="{24A4DC68-21E2-4F8E-8FA1-9DDF4BFDF6EC}" destId="{93E01947-6EF0-4B09-8A4B-30EF0A37AC4F}" srcOrd="3" destOrd="0" presId="urn:microsoft.com/office/officeart/2005/8/layout/vList5"/>
    <dgm:cxn modelId="{286DF9E0-91D3-4016-9D85-A9C759507AA0}" type="presParOf" srcId="{24A4DC68-21E2-4F8E-8FA1-9DDF4BFDF6EC}" destId="{B9FBECBB-7C09-46D9-87ED-12FF95E8DC22}" srcOrd="4" destOrd="0" presId="urn:microsoft.com/office/officeart/2005/8/layout/vList5"/>
    <dgm:cxn modelId="{32C60369-A5C0-497C-B96A-708F5653B69B}" type="presParOf" srcId="{B9FBECBB-7C09-46D9-87ED-12FF95E8DC22}" destId="{4A2AD729-7F4F-4D92-80C9-0DFB935F298F}" srcOrd="0" destOrd="0" presId="urn:microsoft.com/office/officeart/2005/8/layout/vList5"/>
    <dgm:cxn modelId="{B26CB5C6-3705-4A7D-90A7-B3C0E488056E}" type="presParOf" srcId="{B9FBECBB-7C09-46D9-87ED-12FF95E8DC22}" destId="{EBDCF185-59BA-46AC-B615-1BFD8D6FF2E0}" srcOrd="1" destOrd="0" presId="urn:microsoft.com/office/officeart/2005/8/layout/vList5"/>
    <dgm:cxn modelId="{C2D1E6DA-B514-4B91-AFA5-BB79E88846A4}" type="presParOf" srcId="{24A4DC68-21E2-4F8E-8FA1-9DDF4BFDF6EC}" destId="{AFAA400F-F83F-4301-9D75-E9D1EB0E6826}" srcOrd="5" destOrd="0" presId="urn:microsoft.com/office/officeart/2005/8/layout/vList5"/>
    <dgm:cxn modelId="{68FCD3BA-2C0C-4E72-98EC-3011C787FD6A}" type="presParOf" srcId="{24A4DC68-21E2-4F8E-8FA1-9DDF4BFDF6EC}" destId="{0E6A626B-46F2-425B-86EC-50BD88E9DB1E}" srcOrd="6" destOrd="0" presId="urn:microsoft.com/office/officeart/2005/8/layout/vList5"/>
    <dgm:cxn modelId="{96568634-C28C-41C8-A4CA-49657C891DD9}" type="presParOf" srcId="{0E6A626B-46F2-425B-86EC-50BD88E9DB1E}" destId="{163BA0A4-5FB8-43FB-8896-61420378DA70}" srcOrd="0" destOrd="0" presId="urn:microsoft.com/office/officeart/2005/8/layout/vList5"/>
    <dgm:cxn modelId="{8F0B2A92-C8E8-4871-B697-20C044EB09A6}" type="presParOf" srcId="{0E6A626B-46F2-425B-86EC-50BD88E9DB1E}" destId="{14679BB8-A35C-43F5-872A-0FC176A96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A07E6-4B89-4A78-8C37-422EDBD40A7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CC3B78-D95A-4C4D-9A23-10F198A1B5E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4EEC90E-3AF8-4D8F-9B34-D8F2B61F7214}" type="parTrans" cxnId="{B5D33563-C746-416B-8279-4F4E697F6787}">
      <dgm:prSet/>
      <dgm:spPr/>
      <dgm:t>
        <a:bodyPr/>
        <a:lstStyle/>
        <a:p>
          <a:endParaRPr lang="en-US"/>
        </a:p>
      </dgm:t>
    </dgm:pt>
    <dgm:pt modelId="{1EDA4147-BC36-47D3-9D23-EAC017B0C392}" type="sibTrans" cxnId="{B5D33563-C746-416B-8279-4F4E697F6787}">
      <dgm:prSet/>
      <dgm:spPr/>
      <dgm:t>
        <a:bodyPr/>
        <a:lstStyle/>
        <a:p>
          <a:endParaRPr lang="en-US"/>
        </a:p>
      </dgm:t>
    </dgm:pt>
    <dgm:pt modelId="{569DA793-EA2C-42B3-8F64-8B4D11F2EB5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</dgm:t>
    </dgm:pt>
    <dgm:pt modelId="{E8AB62FD-4E50-4946-80FB-4CAD8210BF92}" type="parTrans" cxnId="{C847C39A-33B4-4046-892E-FF6DD4526C79}">
      <dgm:prSet/>
      <dgm:spPr/>
      <dgm:t>
        <a:bodyPr/>
        <a:lstStyle/>
        <a:p>
          <a:endParaRPr lang="en-US"/>
        </a:p>
      </dgm:t>
    </dgm:pt>
    <dgm:pt modelId="{7D597EB1-7E2A-47F4-B79D-C8B6F5CDB41B}" type="sibTrans" cxnId="{C847C39A-33B4-4046-892E-FF6DD4526C79}">
      <dgm:prSet/>
      <dgm:spPr/>
      <dgm:t>
        <a:bodyPr/>
        <a:lstStyle/>
        <a:p>
          <a:endParaRPr lang="en-US"/>
        </a:p>
      </dgm:t>
    </dgm:pt>
    <dgm:pt modelId="{09E1A425-66DA-4E01-90DA-3C532B3F116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</dgm:t>
    </dgm:pt>
    <dgm:pt modelId="{829D47C7-2907-4409-A139-1D5E592DA884}" type="parTrans" cxnId="{C3003B36-E950-4B33-92B4-B473794E11DA}">
      <dgm:prSet/>
      <dgm:spPr/>
      <dgm:t>
        <a:bodyPr/>
        <a:lstStyle/>
        <a:p>
          <a:endParaRPr lang="en-US"/>
        </a:p>
      </dgm:t>
    </dgm:pt>
    <dgm:pt modelId="{63ACE804-49FB-4739-BD13-CB06988F96DF}" type="sibTrans" cxnId="{C3003B36-E950-4B33-92B4-B473794E11DA}">
      <dgm:prSet/>
      <dgm:spPr/>
      <dgm:t>
        <a:bodyPr/>
        <a:lstStyle/>
        <a:p>
          <a:endParaRPr lang="en-US"/>
        </a:p>
      </dgm:t>
    </dgm:pt>
    <dgm:pt modelId="{89F99527-F8E2-437E-A1BF-87794B121C5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gm:t>
    </dgm:pt>
    <dgm:pt modelId="{0F4326EB-E1F8-4F98-BD46-3C10426316DC}" type="parTrans" cxnId="{C36C44BD-87F8-4D85-86F0-9EEC932AB725}">
      <dgm:prSet/>
      <dgm:spPr/>
      <dgm:t>
        <a:bodyPr/>
        <a:lstStyle/>
        <a:p>
          <a:endParaRPr lang="en-US"/>
        </a:p>
      </dgm:t>
    </dgm:pt>
    <dgm:pt modelId="{0F4E849B-0C89-400E-B7D4-4BACB043DF7D}" type="sibTrans" cxnId="{C36C44BD-87F8-4D85-86F0-9EEC932AB725}">
      <dgm:prSet/>
      <dgm:spPr/>
      <dgm:t>
        <a:bodyPr/>
        <a:lstStyle/>
        <a:p>
          <a:endParaRPr lang="en-US"/>
        </a:p>
      </dgm:t>
    </dgm:pt>
    <dgm:pt modelId="{8526A0C5-2F30-4001-9C45-336B277BCB1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</dgm:t>
    </dgm:pt>
    <dgm:pt modelId="{1B7CAD3E-243B-4DB2-A4E2-87664B3A97BC}" type="parTrans" cxnId="{39F8A001-5262-4FA8-8521-4CA492B63464}">
      <dgm:prSet/>
      <dgm:spPr/>
      <dgm:t>
        <a:bodyPr/>
        <a:lstStyle/>
        <a:p>
          <a:endParaRPr lang="en-US"/>
        </a:p>
      </dgm:t>
    </dgm:pt>
    <dgm:pt modelId="{B30A602E-4576-47C2-A7D4-922F0008698A}" type="sibTrans" cxnId="{39F8A001-5262-4FA8-8521-4CA492B63464}">
      <dgm:prSet/>
      <dgm:spPr/>
      <dgm:t>
        <a:bodyPr/>
        <a:lstStyle/>
        <a:p>
          <a:endParaRPr lang="en-US"/>
        </a:p>
      </dgm:t>
    </dgm:pt>
    <dgm:pt modelId="{959194F4-635E-4050-9A7E-99F5BB29AA0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</dgm:t>
    </dgm:pt>
    <dgm:pt modelId="{96114FF7-2C09-4F72-816D-0DFEB063EBD9}" type="parTrans" cxnId="{DC58485D-79DD-451F-9C2E-42D34E63928C}">
      <dgm:prSet/>
      <dgm:spPr/>
      <dgm:t>
        <a:bodyPr/>
        <a:lstStyle/>
        <a:p>
          <a:endParaRPr lang="en-US"/>
        </a:p>
      </dgm:t>
    </dgm:pt>
    <dgm:pt modelId="{E3AAC128-E9BB-4C81-9BC4-272511A4F249}" type="sibTrans" cxnId="{DC58485D-79DD-451F-9C2E-42D34E63928C}">
      <dgm:prSet/>
      <dgm:spPr/>
      <dgm:t>
        <a:bodyPr/>
        <a:lstStyle/>
        <a:p>
          <a:endParaRPr lang="en-US"/>
        </a:p>
      </dgm:t>
    </dgm:pt>
    <dgm:pt modelId="{56F76BAC-4F93-4CB7-9248-D98CCFBDC4F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gm:t>
    </dgm:pt>
    <dgm:pt modelId="{D908B8C1-ACDD-46A5-B435-004F59D7691A}" type="parTrans" cxnId="{66F67EEA-64A2-4F84-B132-C4616028CD2B}">
      <dgm:prSet/>
      <dgm:spPr/>
      <dgm:t>
        <a:bodyPr/>
        <a:lstStyle/>
        <a:p>
          <a:endParaRPr lang="en-US"/>
        </a:p>
      </dgm:t>
    </dgm:pt>
    <dgm:pt modelId="{AE38F99E-EDDF-4573-A457-908323313CA8}" type="sibTrans" cxnId="{66F67EEA-64A2-4F84-B132-C4616028CD2B}">
      <dgm:prSet/>
      <dgm:spPr/>
      <dgm:t>
        <a:bodyPr/>
        <a:lstStyle/>
        <a:p>
          <a:endParaRPr lang="en-US"/>
        </a:p>
      </dgm:t>
    </dgm:pt>
    <dgm:pt modelId="{25CD7FF9-1BB1-49AE-8529-9E721E4B4E9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189DAC5-CC5C-4F3B-AA4E-5BBBB84AD23B}" type="parTrans" cxnId="{D5C8E2A0-6297-4DB5-A62B-96B2DC59395B}">
      <dgm:prSet/>
      <dgm:spPr/>
      <dgm:t>
        <a:bodyPr/>
        <a:lstStyle/>
        <a:p>
          <a:endParaRPr lang="en-US"/>
        </a:p>
      </dgm:t>
    </dgm:pt>
    <dgm:pt modelId="{E4AF65D4-16C8-46F2-9A3C-0E52F9BE26D6}" type="sibTrans" cxnId="{D5C8E2A0-6297-4DB5-A62B-96B2DC59395B}">
      <dgm:prSet/>
      <dgm:spPr/>
      <dgm:t>
        <a:bodyPr/>
        <a:lstStyle/>
        <a:p>
          <a:endParaRPr lang="en-US"/>
        </a:p>
      </dgm:t>
    </dgm:pt>
    <dgm:pt modelId="{2AA01230-733C-4002-946A-DE671D2B646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</dgm:t>
    </dgm:pt>
    <dgm:pt modelId="{AB94F932-C073-4923-BCF4-24F458197374}" type="parTrans" cxnId="{4ECA55E0-517F-4856-929A-FAA1D17287D5}">
      <dgm:prSet/>
      <dgm:spPr/>
      <dgm:t>
        <a:bodyPr/>
        <a:lstStyle/>
        <a:p>
          <a:endParaRPr lang="en-US"/>
        </a:p>
      </dgm:t>
    </dgm:pt>
    <dgm:pt modelId="{9D6E1992-B5EF-4AFA-B97C-4587DE97DB3D}" type="sibTrans" cxnId="{4ECA55E0-517F-4856-929A-FAA1D17287D5}">
      <dgm:prSet/>
      <dgm:spPr/>
      <dgm:t>
        <a:bodyPr/>
        <a:lstStyle/>
        <a:p>
          <a:endParaRPr lang="en-US"/>
        </a:p>
      </dgm:t>
    </dgm:pt>
    <dgm:pt modelId="{4A701E5E-BB4E-4C85-84C1-C3E4C31EBD3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</dgm:t>
    </dgm:pt>
    <dgm:pt modelId="{05409F1C-7CA1-4A87-BEC8-426D86CE4A53}" type="parTrans" cxnId="{1E5E4F02-4794-4222-9D96-9E15120F70F5}">
      <dgm:prSet/>
      <dgm:spPr/>
      <dgm:t>
        <a:bodyPr/>
        <a:lstStyle/>
        <a:p>
          <a:endParaRPr lang="en-US"/>
        </a:p>
      </dgm:t>
    </dgm:pt>
    <dgm:pt modelId="{C9EA73A8-D78A-492B-B6A5-50FF9BD5466D}" type="sibTrans" cxnId="{1E5E4F02-4794-4222-9D96-9E15120F70F5}">
      <dgm:prSet/>
      <dgm:spPr/>
      <dgm:t>
        <a:bodyPr/>
        <a:lstStyle/>
        <a:p>
          <a:endParaRPr lang="en-US"/>
        </a:p>
      </dgm:t>
    </dgm:pt>
    <dgm:pt modelId="{4E03BA4D-DEE0-4952-AB98-42521697765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BD1A6765-6A38-4601-99FF-15F38B5D903E}" type="parTrans" cxnId="{B31DFC2D-840B-4842-9FC9-39878DFB398D}">
      <dgm:prSet/>
      <dgm:spPr/>
      <dgm:t>
        <a:bodyPr/>
        <a:lstStyle/>
        <a:p>
          <a:endParaRPr lang="en-US"/>
        </a:p>
      </dgm:t>
    </dgm:pt>
    <dgm:pt modelId="{E99A6BFE-FE80-41A4-A478-F99271AAC49F}" type="sibTrans" cxnId="{B31DFC2D-840B-4842-9FC9-39878DFB398D}">
      <dgm:prSet/>
      <dgm:spPr/>
      <dgm:t>
        <a:bodyPr/>
        <a:lstStyle/>
        <a:p>
          <a:endParaRPr lang="en-US"/>
        </a:p>
      </dgm:t>
    </dgm:pt>
    <dgm:pt modelId="{A6D9F736-D7EF-48A0-8EAF-DD230E088CBB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pPr rtl="0"/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C7F8443-5CA1-45A7-B012-BB5AD2EF6F9C}" type="parTrans" cxnId="{1C3BED7E-98D0-4FD3-B129-40D6EE0E9A1F}">
      <dgm:prSet/>
      <dgm:spPr/>
      <dgm:t>
        <a:bodyPr/>
        <a:lstStyle/>
        <a:p>
          <a:endParaRPr lang="en-US"/>
        </a:p>
      </dgm:t>
    </dgm:pt>
    <dgm:pt modelId="{527E70E6-D64D-4E6C-9862-F4C2818D8B91}" type="sibTrans" cxnId="{1C3BED7E-98D0-4FD3-B129-40D6EE0E9A1F}">
      <dgm:prSet/>
      <dgm:spPr/>
      <dgm:t>
        <a:bodyPr/>
        <a:lstStyle/>
        <a:p>
          <a:endParaRPr lang="en-US"/>
        </a:p>
      </dgm:t>
    </dgm:pt>
    <dgm:pt modelId="{837F44F8-09C0-44A5-8A20-8FC0EEAE0EE5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</dgm:t>
    </dgm:pt>
    <dgm:pt modelId="{C05EB01A-10BA-4A67-9AD4-3C24CD1246BA}" type="parTrans" cxnId="{EF522292-05A3-48CB-B6B6-5C51E16648D7}">
      <dgm:prSet/>
      <dgm:spPr/>
      <dgm:t>
        <a:bodyPr/>
        <a:lstStyle/>
        <a:p>
          <a:endParaRPr lang="en-US"/>
        </a:p>
      </dgm:t>
    </dgm:pt>
    <dgm:pt modelId="{57DDCDDF-B6F8-42CD-AAB0-0675B635F756}" type="sibTrans" cxnId="{EF522292-05A3-48CB-B6B6-5C51E16648D7}">
      <dgm:prSet/>
      <dgm:spPr/>
      <dgm:t>
        <a:bodyPr/>
        <a:lstStyle/>
        <a:p>
          <a:endParaRPr lang="en-US"/>
        </a:p>
      </dgm:t>
    </dgm:pt>
    <dgm:pt modelId="{900B9B9B-5A1A-4D64-A4D3-532E8A9D0D9B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</dgm:t>
    </dgm:pt>
    <dgm:pt modelId="{51065825-A6FA-4D65-A7AF-BD1EEE16E9D0}" type="parTrans" cxnId="{28F2C769-5C6D-43A0-827C-AFD214E17F7E}">
      <dgm:prSet/>
      <dgm:spPr/>
      <dgm:t>
        <a:bodyPr/>
        <a:lstStyle/>
        <a:p>
          <a:endParaRPr lang="en-US"/>
        </a:p>
      </dgm:t>
    </dgm:pt>
    <dgm:pt modelId="{24AB993F-8BD4-4751-8442-4BE7201771EC}" type="sibTrans" cxnId="{28F2C769-5C6D-43A0-827C-AFD214E17F7E}">
      <dgm:prSet/>
      <dgm:spPr/>
      <dgm:t>
        <a:bodyPr/>
        <a:lstStyle/>
        <a:p>
          <a:endParaRPr lang="en-US"/>
        </a:p>
      </dgm:t>
    </dgm:pt>
    <dgm:pt modelId="{E80471E4-BFA2-4F8C-87CC-CAD2812CC22A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/>
          </a:solidFill>
        </a:ln>
      </dgm:spPr>
      <dgm:t>
        <a:bodyPr/>
        <a:lstStyle/>
        <a:p>
          <a:pPr rtl="0"/>
          <a:r>
            <a:rPr lang="en-US" sz="125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gm:t>
    </dgm:pt>
    <dgm:pt modelId="{B22D1897-233E-442E-8875-82BC20B17958}" type="parTrans" cxnId="{5BB195FB-D7EC-4405-948D-85B32D8836B0}">
      <dgm:prSet/>
      <dgm:spPr/>
      <dgm:t>
        <a:bodyPr/>
        <a:lstStyle/>
        <a:p>
          <a:endParaRPr lang="en-US"/>
        </a:p>
      </dgm:t>
    </dgm:pt>
    <dgm:pt modelId="{8DF033F0-A191-4570-B743-7CD14C878B8C}" type="sibTrans" cxnId="{5BB195FB-D7EC-4405-948D-85B32D8836B0}">
      <dgm:prSet/>
      <dgm:spPr/>
      <dgm:t>
        <a:bodyPr/>
        <a:lstStyle/>
        <a:p>
          <a:endParaRPr lang="en-US"/>
        </a:p>
      </dgm:t>
    </dgm:pt>
    <dgm:pt modelId="{D4308A34-25D1-43A4-A2E3-FA3A529C06C2}">
      <dgm:prSet custT="1"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dirty="0"/>
        </a:p>
      </dgm:t>
    </dgm:pt>
    <dgm:pt modelId="{079DEFAD-BEE9-41DF-A896-E0ED89DB74FB}" type="parTrans" cxnId="{F0C63E98-E3B5-4EFC-B5CB-6F686D17ED4F}">
      <dgm:prSet/>
      <dgm:spPr/>
      <dgm:t>
        <a:bodyPr/>
        <a:lstStyle/>
        <a:p>
          <a:endParaRPr lang="en-US"/>
        </a:p>
      </dgm:t>
    </dgm:pt>
    <dgm:pt modelId="{B076942A-DC0D-4348-89CB-838F46FB536A}" type="sibTrans" cxnId="{F0C63E98-E3B5-4EFC-B5CB-6F686D17ED4F}">
      <dgm:prSet/>
      <dgm:spPr/>
      <dgm:t>
        <a:bodyPr/>
        <a:lstStyle/>
        <a:p>
          <a:endParaRPr lang="en-US"/>
        </a:p>
      </dgm:t>
    </dgm:pt>
    <dgm:pt modelId="{DED691EE-98CD-4606-AA75-5818A5400ABB}" type="pres">
      <dgm:prSet presAssocID="{AD1A07E6-4B89-4A78-8C37-422EDBD40A7D}" presName="Name0" presStyleCnt="0">
        <dgm:presLayoutVars>
          <dgm:dir/>
          <dgm:animLvl val="lvl"/>
          <dgm:resizeHandles val="exact"/>
        </dgm:presLayoutVars>
      </dgm:prSet>
      <dgm:spPr/>
    </dgm:pt>
    <dgm:pt modelId="{56253412-1595-4B94-B03F-4B0250B0C46B}" type="pres">
      <dgm:prSet presAssocID="{04CC3B78-D95A-4C4D-9A23-10F198A1B5EB}" presName="linNode" presStyleCnt="0"/>
      <dgm:spPr/>
    </dgm:pt>
    <dgm:pt modelId="{75FB5E20-E7EC-4954-99F4-C29EF2D93019}" type="pres">
      <dgm:prSet presAssocID="{04CC3B78-D95A-4C4D-9A23-10F198A1B5EB}" presName="parentText" presStyleLbl="node1" presStyleIdx="0" presStyleCnt="4" custScaleX="59498" custLinFactNeighborX="-11335">
        <dgm:presLayoutVars>
          <dgm:chMax val="1"/>
          <dgm:bulletEnabled val="1"/>
        </dgm:presLayoutVars>
      </dgm:prSet>
      <dgm:spPr/>
    </dgm:pt>
    <dgm:pt modelId="{80B847BE-E4E7-424E-B564-9DB8575F1EBC}" type="pres">
      <dgm:prSet presAssocID="{04CC3B78-D95A-4C4D-9A23-10F198A1B5EB}" presName="descendantText" presStyleLbl="alignAccFollowNode1" presStyleIdx="0" presStyleCnt="4" custScaleX="122401" custLinFactNeighborY="2035">
        <dgm:presLayoutVars>
          <dgm:bulletEnabled val="1"/>
        </dgm:presLayoutVars>
      </dgm:prSet>
      <dgm:spPr/>
    </dgm:pt>
    <dgm:pt modelId="{9A440816-4EF3-4DC7-A8E5-469A25908AD0}" type="pres">
      <dgm:prSet presAssocID="{1EDA4147-BC36-47D3-9D23-EAC017B0C392}" presName="sp" presStyleCnt="0"/>
      <dgm:spPr/>
    </dgm:pt>
    <dgm:pt modelId="{763A4535-82E0-4645-B81B-AC30E4A3F522}" type="pres">
      <dgm:prSet presAssocID="{A6D9F736-D7EF-48A0-8EAF-DD230E088CBB}" presName="linNode" presStyleCnt="0"/>
      <dgm:spPr/>
    </dgm:pt>
    <dgm:pt modelId="{AF94E28D-C000-48A9-B81D-D5679D3F72F5}" type="pres">
      <dgm:prSet presAssocID="{A6D9F736-D7EF-48A0-8EAF-DD230E088CBB}" presName="parentText" presStyleLbl="node1" presStyleIdx="1" presStyleCnt="4" custScaleX="59499">
        <dgm:presLayoutVars>
          <dgm:chMax val="1"/>
          <dgm:bulletEnabled val="1"/>
        </dgm:presLayoutVars>
      </dgm:prSet>
      <dgm:spPr/>
    </dgm:pt>
    <dgm:pt modelId="{D7554BF2-B97D-467F-8864-1B51C1666BDF}" type="pres">
      <dgm:prSet presAssocID="{A6D9F736-D7EF-48A0-8EAF-DD230E088CBB}" presName="descendantText" presStyleLbl="alignAccFollowNode1" presStyleIdx="1" presStyleCnt="4" custScaleX="122401" custLinFactNeighborY="2035">
        <dgm:presLayoutVars>
          <dgm:bulletEnabled val="1"/>
        </dgm:presLayoutVars>
      </dgm:prSet>
      <dgm:spPr/>
    </dgm:pt>
    <dgm:pt modelId="{5335CD32-1008-4219-9882-827F7C642EA5}" type="pres">
      <dgm:prSet presAssocID="{527E70E6-D64D-4E6C-9862-F4C2818D8B91}" presName="sp" presStyleCnt="0"/>
      <dgm:spPr/>
    </dgm:pt>
    <dgm:pt modelId="{BEE9E0E1-786F-4329-AE23-6829EC0C02CC}" type="pres">
      <dgm:prSet presAssocID="{D4308A34-25D1-43A4-A2E3-FA3A529C06C2}" presName="linNode" presStyleCnt="0"/>
      <dgm:spPr/>
    </dgm:pt>
    <dgm:pt modelId="{0F17FD06-DCD7-46A5-BD50-6B7BA3250711}" type="pres">
      <dgm:prSet presAssocID="{D4308A34-25D1-43A4-A2E3-FA3A529C06C2}" presName="parentText" presStyleLbl="node1" presStyleIdx="2" presStyleCnt="4" custScaleX="59499">
        <dgm:presLayoutVars>
          <dgm:chMax val="1"/>
          <dgm:bulletEnabled val="1"/>
        </dgm:presLayoutVars>
      </dgm:prSet>
      <dgm:spPr/>
    </dgm:pt>
    <dgm:pt modelId="{E3C8300D-BF78-4BB1-AE1F-E670377A0A36}" type="pres">
      <dgm:prSet presAssocID="{D4308A34-25D1-43A4-A2E3-FA3A529C06C2}" presName="descendantText" presStyleLbl="alignAccFollowNode1" presStyleIdx="2" presStyleCnt="4" custScaleX="122401" custLinFactNeighborY="0">
        <dgm:presLayoutVars>
          <dgm:bulletEnabled val="1"/>
        </dgm:presLayoutVars>
      </dgm:prSet>
      <dgm:spPr/>
    </dgm:pt>
    <dgm:pt modelId="{CE74F68C-FBDD-46BF-AA0F-1BEBDC7F41E3}" type="pres">
      <dgm:prSet presAssocID="{B076942A-DC0D-4348-89CB-838F46FB536A}" presName="sp" presStyleCnt="0"/>
      <dgm:spPr/>
    </dgm:pt>
    <dgm:pt modelId="{F70452F7-210E-4B35-8D17-068D8D7A9C50}" type="pres">
      <dgm:prSet presAssocID="{25CD7FF9-1BB1-49AE-8529-9E721E4B4E92}" presName="linNode" presStyleCnt="0"/>
      <dgm:spPr/>
    </dgm:pt>
    <dgm:pt modelId="{1A45F34A-2A85-438C-896C-8FA31A7C097C}" type="pres">
      <dgm:prSet presAssocID="{25CD7FF9-1BB1-49AE-8529-9E721E4B4E92}" presName="parentText" presStyleLbl="node1" presStyleIdx="3" presStyleCnt="4" custScaleX="59498" custLinFactNeighborX="-11335">
        <dgm:presLayoutVars>
          <dgm:chMax val="1"/>
          <dgm:bulletEnabled val="1"/>
        </dgm:presLayoutVars>
      </dgm:prSet>
      <dgm:spPr/>
    </dgm:pt>
    <dgm:pt modelId="{0E1C7A03-C0E9-4026-93BF-F98E873E5F72}" type="pres">
      <dgm:prSet presAssocID="{25CD7FF9-1BB1-49AE-8529-9E721E4B4E92}" presName="descendantText" presStyleLbl="alignAccFollowNode1" presStyleIdx="3" presStyleCnt="4" custScaleX="122402">
        <dgm:presLayoutVars>
          <dgm:bulletEnabled val="1"/>
        </dgm:presLayoutVars>
      </dgm:prSet>
      <dgm:spPr/>
    </dgm:pt>
  </dgm:ptLst>
  <dgm:cxnLst>
    <dgm:cxn modelId="{39F8A001-5262-4FA8-8521-4CA492B63464}" srcId="{D4308A34-25D1-43A4-A2E3-FA3A529C06C2}" destId="{8526A0C5-2F30-4001-9C45-336B277BCB1E}" srcOrd="0" destOrd="0" parTransId="{1B7CAD3E-243B-4DB2-A4E2-87664B3A97BC}" sibTransId="{B30A602E-4576-47C2-A7D4-922F0008698A}"/>
    <dgm:cxn modelId="{1E5E4F02-4794-4222-9D96-9E15120F70F5}" srcId="{25CD7FF9-1BB1-49AE-8529-9E721E4B4E92}" destId="{4A701E5E-BB4E-4C85-84C1-C3E4C31EBD3F}" srcOrd="1" destOrd="0" parTransId="{05409F1C-7CA1-4A87-BEC8-426D86CE4A53}" sibTransId="{C9EA73A8-D78A-492B-B6A5-50FF9BD5466D}"/>
    <dgm:cxn modelId="{BDD21304-8C21-483A-90FD-72475488653B}" type="presOf" srcId="{E80471E4-BFA2-4F8C-87CC-CAD2812CC22A}" destId="{D7554BF2-B97D-467F-8864-1B51C1666BDF}" srcOrd="0" destOrd="2" presId="urn:microsoft.com/office/officeart/2005/8/layout/vList5"/>
    <dgm:cxn modelId="{03752818-4A72-477B-AE06-0F922FD3540E}" type="presOf" srcId="{4A701E5E-BB4E-4C85-84C1-C3E4C31EBD3F}" destId="{0E1C7A03-C0E9-4026-93BF-F98E873E5F72}" srcOrd="0" destOrd="1" presId="urn:microsoft.com/office/officeart/2005/8/layout/vList5"/>
    <dgm:cxn modelId="{2CE14F21-09AF-4E8F-9191-60903C51EE24}" type="presOf" srcId="{837F44F8-09C0-44A5-8A20-8FC0EEAE0EE5}" destId="{D7554BF2-B97D-467F-8864-1B51C1666BDF}" srcOrd="0" destOrd="0" presId="urn:microsoft.com/office/officeart/2005/8/layout/vList5"/>
    <dgm:cxn modelId="{FC310B22-6C4A-4171-8B16-EA019A651F5F}" type="presOf" srcId="{4E03BA4D-DEE0-4952-AB98-42521697765B}" destId="{0E1C7A03-C0E9-4026-93BF-F98E873E5F72}" srcOrd="0" destOrd="2" presId="urn:microsoft.com/office/officeart/2005/8/layout/vList5"/>
    <dgm:cxn modelId="{B31DFC2D-840B-4842-9FC9-39878DFB398D}" srcId="{25CD7FF9-1BB1-49AE-8529-9E721E4B4E92}" destId="{4E03BA4D-DEE0-4952-AB98-42521697765B}" srcOrd="2" destOrd="0" parTransId="{BD1A6765-6A38-4601-99FF-15F38B5D903E}" sibTransId="{E99A6BFE-FE80-41A4-A478-F99271AAC49F}"/>
    <dgm:cxn modelId="{B3168A35-ABAF-474B-92E8-02FCDDE5A801}" type="presOf" srcId="{900B9B9B-5A1A-4D64-A4D3-532E8A9D0D9B}" destId="{D7554BF2-B97D-467F-8864-1B51C1666BDF}" srcOrd="0" destOrd="1" presId="urn:microsoft.com/office/officeart/2005/8/layout/vList5"/>
    <dgm:cxn modelId="{C3003B36-E950-4B33-92B4-B473794E11DA}" srcId="{04CC3B78-D95A-4C4D-9A23-10F198A1B5EB}" destId="{09E1A425-66DA-4E01-90DA-3C532B3F116A}" srcOrd="1" destOrd="0" parTransId="{829D47C7-2907-4409-A139-1D5E592DA884}" sibTransId="{63ACE804-49FB-4739-BD13-CB06988F96DF}"/>
    <dgm:cxn modelId="{94C01037-C867-4982-85EC-6B2901A9D8E1}" type="presOf" srcId="{09E1A425-66DA-4E01-90DA-3C532B3F116A}" destId="{80B847BE-E4E7-424E-B564-9DB8575F1EBC}" srcOrd="0" destOrd="1" presId="urn:microsoft.com/office/officeart/2005/8/layout/vList5"/>
    <dgm:cxn modelId="{77BB4B38-03F0-4B21-AB40-C516939808BE}" type="presOf" srcId="{2AA01230-733C-4002-946A-DE671D2B6462}" destId="{0E1C7A03-C0E9-4026-93BF-F98E873E5F72}" srcOrd="0" destOrd="0" presId="urn:microsoft.com/office/officeart/2005/8/layout/vList5"/>
    <dgm:cxn modelId="{B3D5A04A-9C33-490A-B9E0-01EBCD37E449}" type="presOf" srcId="{A6D9F736-D7EF-48A0-8EAF-DD230E088CBB}" destId="{AF94E28D-C000-48A9-B81D-D5679D3F72F5}" srcOrd="0" destOrd="0" presId="urn:microsoft.com/office/officeart/2005/8/layout/vList5"/>
    <dgm:cxn modelId="{DC58485D-79DD-451F-9C2E-42D34E63928C}" srcId="{D4308A34-25D1-43A4-A2E3-FA3A529C06C2}" destId="{959194F4-635E-4050-9A7E-99F5BB29AA0B}" srcOrd="1" destOrd="0" parTransId="{96114FF7-2C09-4F72-816D-0DFEB063EBD9}" sibTransId="{E3AAC128-E9BB-4C81-9BC4-272511A4F249}"/>
    <dgm:cxn modelId="{B5D33563-C746-416B-8279-4F4E697F6787}" srcId="{AD1A07E6-4B89-4A78-8C37-422EDBD40A7D}" destId="{04CC3B78-D95A-4C4D-9A23-10F198A1B5EB}" srcOrd="0" destOrd="0" parTransId="{C4EEC90E-3AF8-4D8F-9B34-D8F2B61F7214}" sibTransId="{1EDA4147-BC36-47D3-9D23-EAC017B0C392}"/>
    <dgm:cxn modelId="{B9917B63-DAB5-4CC9-881F-7D76E30672C1}" type="presOf" srcId="{56F76BAC-4F93-4CB7-9248-D98CCFBDC4F2}" destId="{E3C8300D-BF78-4BB1-AE1F-E670377A0A36}" srcOrd="0" destOrd="2" presId="urn:microsoft.com/office/officeart/2005/8/layout/vList5"/>
    <dgm:cxn modelId="{28F2C769-5C6D-43A0-827C-AFD214E17F7E}" srcId="{A6D9F736-D7EF-48A0-8EAF-DD230E088CBB}" destId="{900B9B9B-5A1A-4D64-A4D3-532E8A9D0D9B}" srcOrd="1" destOrd="0" parTransId="{51065825-A6FA-4D65-A7AF-BD1EEE16E9D0}" sibTransId="{24AB993F-8BD4-4751-8442-4BE7201771EC}"/>
    <dgm:cxn modelId="{80405773-DD66-422B-8079-3DCF6704B08B}" type="presOf" srcId="{89F99527-F8E2-437E-A1BF-87794B121C5E}" destId="{80B847BE-E4E7-424E-B564-9DB8575F1EBC}" srcOrd="0" destOrd="2" presId="urn:microsoft.com/office/officeart/2005/8/layout/vList5"/>
    <dgm:cxn modelId="{E256EC77-21C9-45AC-B925-E7478C5DF77C}" type="presOf" srcId="{AD1A07E6-4B89-4A78-8C37-422EDBD40A7D}" destId="{DED691EE-98CD-4606-AA75-5818A5400ABB}" srcOrd="0" destOrd="0" presId="urn:microsoft.com/office/officeart/2005/8/layout/vList5"/>
    <dgm:cxn modelId="{1C3BED7E-98D0-4FD3-B129-40D6EE0E9A1F}" srcId="{AD1A07E6-4B89-4A78-8C37-422EDBD40A7D}" destId="{A6D9F736-D7EF-48A0-8EAF-DD230E088CBB}" srcOrd="1" destOrd="0" parTransId="{9C7F8443-5CA1-45A7-B012-BB5AD2EF6F9C}" sibTransId="{527E70E6-D64D-4E6C-9862-F4C2818D8B91}"/>
    <dgm:cxn modelId="{2FA45C8B-1C8B-4E3A-8EB3-74DF513B9D3E}" type="presOf" srcId="{569DA793-EA2C-42B3-8F64-8B4D11F2EB5A}" destId="{80B847BE-E4E7-424E-B564-9DB8575F1EBC}" srcOrd="0" destOrd="0" presId="urn:microsoft.com/office/officeart/2005/8/layout/vList5"/>
    <dgm:cxn modelId="{EF522292-05A3-48CB-B6B6-5C51E16648D7}" srcId="{A6D9F736-D7EF-48A0-8EAF-DD230E088CBB}" destId="{837F44F8-09C0-44A5-8A20-8FC0EEAE0EE5}" srcOrd="0" destOrd="0" parTransId="{C05EB01A-10BA-4A67-9AD4-3C24CD1246BA}" sibTransId="{57DDCDDF-B6F8-42CD-AAB0-0675B635F756}"/>
    <dgm:cxn modelId="{F0C63E98-E3B5-4EFC-B5CB-6F686D17ED4F}" srcId="{AD1A07E6-4B89-4A78-8C37-422EDBD40A7D}" destId="{D4308A34-25D1-43A4-A2E3-FA3A529C06C2}" srcOrd="2" destOrd="0" parTransId="{079DEFAD-BEE9-41DF-A896-E0ED89DB74FB}" sibTransId="{B076942A-DC0D-4348-89CB-838F46FB536A}"/>
    <dgm:cxn modelId="{C847C39A-33B4-4046-892E-FF6DD4526C79}" srcId="{04CC3B78-D95A-4C4D-9A23-10F198A1B5EB}" destId="{569DA793-EA2C-42B3-8F64-8B4D11F2EB5A}" srcOrd="0" destOrd="0" parTransId="{E8AB62FD-4E50-4946-80FB-4CAD8210BF92}" sibTransId="{7D597EB1-7E2A-47F4-B79D-C8B6F5CDB41B}"/>
    <dgm:cxn modelId="{7F9ACC9D-6C54-4E2F-94E7-D374C5390F5D}" type="presOf" srcId="{8526A0C5-2F30-4001-9C45-336B277BCB1E}" destId="{E3C8300D-BF78-4BB1-AE1F-E670377A0A36}" srcOrd="0" destOrd="0" presId="urn:microsoft.com/office/officeart/2005/8/layout/vList5"/>
    <dgm:cxn modelId="{D5C8E2A0-6297-4DB5-A62B-96B2DC59395B}" srcId="{AD1A07E6-4B89-4A78-8C37-422EDBD40A7D}" destId="{25CD7FF9-1BB1-49AE-8529-9E721E4B4E92}" srcOrd="3" destOrd="0" parTransId="{E189DAC5-CC5C-4F3B-AA4E-5BBBB84AD23B}" sibTransId="{E4AF65D4-16C8-46F2-9A3C-0E52F9BE26D6}"/>
    <dgm:cxn modelId="{57ED79AB-C8EC-4900-A473-43C96D614FDC}" type="presOf" srcId="{04CC3B78-D95A-4C4D-9A23-10F198A1B5EB}" destId="{75FB5E20-E7EC-4954-99F4-C29EF2D93019}" srcOrd="0" destOrd="0" presId="urn:microsoft.com/office/officeart/2005/8/layout/vList5"/>
    <dgm:cxn modelId="{C36C44BD-87F8-4D85-86F0-9EEC932AB725}" srcId="{04CC3B78-D95A-4C4D-9A23-10F198A1B5EB}" destId="{89F99527-F8E2-437E-A1BF-87794B121C5E}" srcOrd="2" destOrd="0" parTransId="{0F4326EB-E1F8-4F98-BD46-3C10426316DC}" sibTransId="{0F4E849B-0C89-400E-B7D4-4BACB043DF7D}"/>
    <dgm:cxn modelId="{9B59D2C8-7275-4F0D-99D1-1D9ACA06403D}" type="presOf" srcId="{D4308A34-25D1-43A4-A2E3-FA3A529C06C2}" destId="{0F17FD06-DCD7-46A5-BD50-6B7BA3250711}" srcOrd="0" destOrd="0" presId="urn:microsoft.com/office/officeart/2005/8/layout/vList5"/>
    <dgm:cxn modelId="{CB3D24D5-7166-4EEF-B541-C41A56AF418D}" type="presOf" srcId="{959194F4-635E-4050-9A7E-99F5BB29AA0B}" destId="{E3C8300D-BF78-4BB1-AE1F-E670377A0A36}" srcOrd="0" destOrd="1" presId="urn:microsoft.com/office/officeart/2005/8/layout/vList5"/>
    <dgm:cxn modelId="{4ECA55E0-517F-4856-929A-FAA1D17287D5}" srcId="{25CD7FF9-1BB1-49AE-8529-9E721E4B4E92}" destId="{2AA01230-733C-4002-946A-DE671D2B6462}" srcOrd="0" destOrd="0" parTransId="{AB94F932-C073-4923-BCF4-24F458197374}" sibTransId="{9D6E1992-B5EF-4AFA-B97C-4587DE97DB3D}"/>
    <dgm:cxn modelId="{66F67EEA-64A2-4F84-B132-C4616028CD2B}" srcId="{D4308A34-25D1-43A4-A2E3-FA3A529C06C2}" destId="{56F76BAC-4F93-4CB7-9248-D98CCFBDC4F2}" srcOrd="2" destOrd="0" parTransId="{D908B8C1-ACDD-46A5-B435-004F59D7691A}" sibTransId="{AE38F99E-EDDF-4573-A457-908323313CA8}"/>
    <dgm:cxn modelId="{594A8DF1-BE4C-4A15-B120-5EA58BF9DAD3}" type="presOf" srcId="{25CD7FF9-1BB1-49AE-8529-9E721E4B4E92}" destId="{1A45F34A-2A85-438C-896C-8FA31A7C097C}" srcOrd="0" destOrd="0" presId="urn:microsoft.com/office/officeart/2005/8/layout/vList5"/>
    <dgm:cxn modelId="{5BB195FB-D7EC-4405-948D-85B32D8836B0}" srcId="{A6D9F736-D7EF-48A0-8EAF-DD230E088CBB}" destId="{E80471E4-BFA2-4F8C-87CC-CAD2812CC22A}" srcOrd="2" destOrd="0" parTransId="{B22D1897-233E-442E-8875-82BC20B17958}" sibTransId="{8DF033F0-A191-4570-B743-7CD14C878B8C}"/>
    <dgm:cxn modelId="{23875CA2-54BE-49A2-BAF9-D9DFAA078A54}" type="presParOf" srcId="{DED691EE-98CD-4606-AA75-5818A5400ABB}" destId="{56253412-1595-4B94-B03F-4B0250B0C46B}" srcOrd="0" destOrd="0" presId="urn:microsoft.com/office/officeart/2005/8/layout/vList5"/>
    <dgm:cxn modelId="{2DE1EA47-098B-455E-8817-CB5D89F50338}" type="presParOf" srcId="{56253412-1595-4B94-B03F-4B0250B0C46B}" destId="{75FB5E20-E7EC-4954-99F4-C29EF2D93019}" srcOrd="0" destOrd="0" presId="urn:microsoft.com/office/officeart/2005/8/layout/vList5"/>
    <dgm:cxn modelId="{CD151BA6-A743-4955-8700-2D64E5B1AC9B}" type="presParOf" srcId="{56253412-1595-4B94-B03F-4B0250B0C46B}" destId="{80B847BE-E4E7-424E-B564-9DB8575F1EBC}" srcOrd="1" destOrd="0" presId="urn:microsoft.com/office/officeart/2005/8/layout/vList5"/>
    <dgm:cxn modelId="{392AB507-0731-4E30-B532-7D7B0869AF2E}" type="presParOf" srcId="{DED691EE-98CD-4606-AA75-5818A5400ABB}" destId="{9A440816-4EF3-4DC7-A8E5-469A25908AD0}" srcOrd="1" destOrd="0" presId="urn:microsoft.com/office/officeart/2005/8/layout/vList5"/>
    <dgm:cxn modelId="{E3717D81-A964-48AF-B7A3-7F8F2BA4AB17}" type="presParOf" srcId="{DED691EE-98CD-4606-AA75-5818A5400ABB}" destId="{763A4535-82E0-4645-B81B-AC30E4A3F522}" srcOrd="2" destOrd="0" presId="urn:microsoft.com/office/officeart/2005/8/layout/vList5"/>
    <dgm:cxn modelId="{01974734-5E2D-41D7-8735-E5F9EC311058}" type="presParOf" srcId="{763A4535-82E0-4645-B81B-AC30E4A3F522}" destId="{AF94E28D-C000-48A9-B81D-D5679D3F72F5}" srcOrd="0" destOrd="0" presId="urn:microsoft.com/office/officeart/2005/8/layout/vList5"/>
    <dgm:cxn modelId="{5E8D2446-F05B-40BF-A7C2-E70A954D4069}" type="presParOf" srcId="{763A4535-82E0-4645-B81B-AC30E4A3F522}" destId="{D7554BF2-B97D-467F-8864-1B51C1666BDF}" srcOrd="1" destOrd="0" presId="urn:microsoft.com/office/officeart/2005/8/layout/vList5"/>
    <dgm:cxn modelId="{CB0A7704-EE9D-404A-809F-EB1F5925DB6F}" type="presParOf" srcId="{DED691EE-98CD-4606-AA75-5818A5400ABB}" destId="{5335CD32-1008-4219-9882-827F7C642EA5}" srcOrd="3" destOrd="0" presId="urn:microsoft.com/office/officeart/2005/8/layout/vList5"/>
    <dgm:cxn modelId="{850487F5-D631-4C7C-8638-600981656FDD}" type="presParOf" srcId="{DED691EE-98CD-4606-AA75-5818A5400ABB}" destId="{BEE9E0E1-786F-4329-AE23-6829EC0C02CC}" srcOrd="4" destOrd="0" presId="urn:microsoft.com/office/officeart/2005/8/layout/vList5"/>
    <dgm:cxn modelId="{0CC14DC9-0273-4AF4-B35F-A24D6E304514}" type="presParOf" srcId="{BEE9E0E1-786F-4329-AE23-6829EC0C02CC}" destId="{0F17FD06-DCD7-46A5-BD50-6B7BA3250711}" srcOrd="0" destOrd="0" presId="urn:microsoft.com/office/officeart/2005/8/layout/vList5"/>
    <dgm:cxn modelId="{B0230368-887B-4DC0-BB4E-46568445E668}" type="presParOf" srcId="{BEE9E0E1-786F-4329-AE23-6829EC0C02CC}" destId="{E3C8300D-BF78-4BB1-AE1F-E670377A0A36}" srcOrd="1" destOrd="0" presId="urn:microsoft.com/office/officeart/2005/8/layout/vList5"/>
    <dgm:cxn modelId="{619D2DEF-84C3-463F-9720-BFB0E5773AAE}" type="presParOf" srcId="{DED691EE-98CD-4606-AA75-5818A5400ABB}" destId="{CE74F68C-FBDD-46BF-AA0F-1BEBDC7F41E3}" srcOrd="5" destOrd="0" presId="urn:microsoft.com/office/officeart/2005/8/layout/vList5"/>
    <dgm:cxn modelId="{58428ACA-BBA8-4979-89FA-78F226861BC2}" type="presParOf" srcId="{DED691EE-98CD-4606-AA75-5818A5400ABB}" destId="{F70452F7-210E-4B35-8D17-068D8D7A9C50}" srcOrd="6" destOrd="0" presId="urn:microsoft.com/office/officeart/2005/8/layout/vList5"/>
    <dgm:cxn modelId="{01553BF9-0C1A-426A-B5D5-70EA06C733DB}" type="presParOf" srcId="{F70452F7-210E-4B35-8D17-068D8D7A9C50}" destId="{1A45F34A-2A85-438C-896C-8FA31A7C097C}" srcOrd="0" destOrd="0" presId="urn:microsoft.com/office/officeart/2005/8/layout/vList5"/>
    <dgm:cxn modelId="{CF5F9631-8339-4F34-A95A-9F0AB27BFCF8}" type="presParOf" srcId="{F70452F7-210E-4B35-8D17-068D8D7A9C50}" destId="{0E1C7A03-C0E9-4026-93BF-F98E873E5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6EF22-B37F-40D5-A205-2D35D97FDCBC}">
      <dsp:nvSpPr>
        <dsp:cNvPr id="0" name=""/>
        <dsp:cNvSpPr/>
      </dsp:nvSpPr>
      <dsp:spPr>
        <a:xfrm>
          <a:off x="0" y="0"/>
          <a:ext cx="3901531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Essential Characteristics</a:t>
          </a:r>
        </a:p>
      </dsp:txBody>
      <dsp:txXfrm>
        <a:off x="0" y="0"/>
        <a:ext cx="3901531" cy="1306829"/>
      </dsp:txXfrm>
    </dsp:sp>
    <dsp:sp modelId="{6EE8C368-7271-4503-A879-8BD1C40DF4D1}">
      <dsp:nvSpPr>
        <dsp:cNvPr id="0" name=""/>
        <dsp:cNvSpPr/>
      </dsp:nvSpPr>
      <dsp:spPr>
        <a:xfrm>
          <a:off x="296242" y="1238624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On-Demand Self-Service</a:t>
          </a:r>
        </a:p>
      </dsp:txBody>
      <dsp:txXfrm>
        <a:off x="312718" y="1255100"/>
        <a:ext cx="3277607" cy="529573"/>
      </dsp:txXfrm>
    </dsp:sp>
    <dsp:sp modelId="{1F5FE4C5-C8C0-439A-B37F-1D66FDE327E5}">
      <dsp:nvSpPr>
        <dsp:cNvPr id="0" name=""/>
        <dsp:cNvSpPr/>
      </dsp:nvSpPr>
      <dsp:spPr>
        <a:xfrm>
          <a:off x="296242" y="1822821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Broad Network Access</a:t>
          </a:r>
        </a:p>
      </dsp:txBody>
      <dsp:txXfrm>
        <a:off x="312718" y="1839297"/>
        <a:ext cx="3277607" cy="529573"/>
      </dsp:txXfrm>
    </dsp:sp>
    <dsp:sp modelId="{49AD5C07-0FB9-4D71-A7E3-97CD98D3BC27}">
      <dsp:nvSpPr>
        <dsp:cNvPr id="0" name=""/>
        <dsp:cNvSpPr/>
      </dsp:nvSpPr>
      <dsp:spPr>
        <a:xfrm>
          <a:off x="296242" y="2408341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Resource Pooling</a:t>
          </a:r>
        </a:p>
      </dsp:txBody>
      <dsp:txXfrm>
        <a:off x="312718" y="2424817"/>
        <a:ext cx="3277607" cy="529573"/>
      </dsp:txXfrm>
    </dsp:sp>
    <dsp:sp modelId="{A1544959-6854-44FF-BC53-A940B2DA9F5A}">
      <dsp:nvSpPr>
        <dsp:cNvPr id="0" name=""/>
        <dsp:cNvSpPr/>
      </dsp:nvSpPr>
      <dsp:spPr>
        <a:xfrm>
          <a:off x="296242" y="3002184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Rapid Elasticity</a:t>
          </a:r>
        </a:p>
      </dsp:txBody>
      <dsp:txXfrm>
        <a:off x="312718" y="3018660"/>
        <a:ext cx="3277607" cy="529573"/>
      </dsp:txXfrm>
    </dsp:sp>
    <dsp:sp modelId="{25DC27AD-30C4-4AC0-9DA4-FCF57B35DABC}">
      <dsp:nvSpPr>
        <dsp:cNvPr id="0" name=""/>
        <dsp:cNvSpPr/>
      </dsp:nvSpPr>
      <dsp:spPr>
        <a:xfrm>
          <a:off x="296242" y="3575005"/>
          <a:ext cx="3310559" cy="562525"/>
        </a:xfrm>
        <a:prstGeom prst="roundRect">
          <a:avLst>
            <a:gd name="adj" fmla="val 10000"/>
          </a:avLst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Measured Service</a:t>
          </a:r>
        </a:p>
      </dsp:txBody>
      <dsp:txXfrm>
        <a:off x="312718" y="3591481"/>
        <a:ext cx="3277607" cy="529573"/>
      </dsp:txXfrm>
    </dsp:sp>
    <dsp:sp modelId="{9D73751A-7580-45E7-AB44-051DEFD4787E}">
      <dsp:nvSpPr>
        <dsp:cNvPr id="0" name=""/>
        <dsp:cNvSpPr/>
      </dsp:nvSpPr>
      <dsp:spPr>
        <a:xfrm>
          <a:off x="4101217" y="0"/>
          <a:ext cx="3075607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</a:t>
          </a:r>
          <a:b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</a:t>
          </a:r>
        </a:p>
      </dsp:txBody>
      <dsp:txXfrm>
        <a:off x="4101217" y="0"/>
        <a:ext cx="3075607" cy="1306829"/>
      </dsp:txXfrm>
    </dsp:sp>
    <dsp:sp modelId="{C854B35E-B1DD-4183-9B8F-29914FDFDD47}">
      <dsp:nvSpPr>
        <dsp:cNvPr id="0" name=""/>
        <dsp:cNvSpPr/>
      </dsp:nvSpPr>
      <dsp:spPr>
        <a:xfrm>
          <a:off x="4440518" y="1192678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Infrastructure as a Service (IaaS)</a:t>
          </a:r>
        </a:p>
      </dsp:txBody>
      <dsp:txXfrm>
        <a:off x="4468003" y="1220163"/>
        <a:ext cx="2405516" cy="883436"/>
      </dsp:txXfrm>
    </dsp:sp>
    <dsp:sp modelId="{5D4DE708-8708-491A-AFE7-295931512452}">
      <dsp:nvSpPr>
        <dsp:cNvPr id="0" name=""/>
        <dsp:cNvSpPr/>
      </dsp:nvSpPr>
      <dsp:spPr>
        <a:xfrm>
          <a:off x="4440518" y="2195831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Platform as a </a:t>
          </a:r>
          <a:br>
            <a:rPr lang="en-US" sz="2400" b="1" kern="1200" dirty="0"/>
          </a:br>
          <a:r>
            <a:rPr lang="en-US" sz="2400" b="1" kern="1200" dirty="0"/>
            <a:t>Service (PaaS)</a:t>
          </a:r>
        </a:p>
      </dsp:txBody>
      <dsp:txXfrm>
        <a:off x="4468003" y="2223316"/>
        <a:ext cx="2405516" cy="883436"/>
      </dsp:txXfrm>
    </dsp:sp>
    <dsp:sp modelId="{A622B57D-FCAD-4F2C-8A8E-8AF6965C07B9}">
      <dsp:nvSpPr>
        <dsp:cNvPr id="0" name=""/>
        <dsp:cNvSpPr/>
      </dsp:nvSpPr>
      <dsp:spPr>
        <a:xfrm>
          <a:off x="4440518" y="3198984"/>
          <a:ext cx="2460486" cy="938406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Software as a Service (SaaS)</a:t>
          </a:r>
        </a:p>
      </dsp:txBody>
      <dsp:txXfrm>
        <a:off x="4468003" y="3226469"/>
        <a:ext cx="2405516" cy="883436"/>
      </dsp:txXfrm>
    </dsp:sp>
    <dsp:sp modelId="{5F13D3E7-DF5C-4073-A942-82B1930D2B2E}">
      <dsp:nvSpPr>
        <dsp:cNvPr id="0" name=""/>
        <dsp:cNvSpPr/>
      </dsp:nvSpPr>
      <dsp:spPr>
        <a:xfrm>
          <a:off x="7407495" y="0"/>
          <a:ext cx="3075607" cy="43561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24323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 Models</a:t>
          </a:r>
        </a:p>
      </dsp:txBody>
      <dsp:txXfrm>
        <a:off x="7407495" y="0"/>
        <a:ext cx="3075607" cy="1306829"/>
      </dsp:txXfrm>
    </dsp:sp>
    <dsp:sp modelId="{6AB6EB11-6C7E-4248-A6F9-3B49278EBA79}">
      <dsp:nvSpPr>
        <dsp:cNvPr id="0" name=""/>
        <dsp:cNvSpPr/>
      </dsp:nvSpPr>
      <dsp:spPr>
        <a:xfrm>
          <a:off x="7746796" y="1221462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Public Cloud</a:t>
          </a:r>
        </a:p>
      </dsp:txBody>
      <dsp:txXfrm>
        <a:off x="7767397" y="1242063"/>
        <a:ext cx="2419284" cy="662170"/>
      </dsp:txXfrm>
    </dsp:sp>
    <dsp:sp modelId="{22B3A2B7-F8F1-45FF-A89A-F0A5AD3FAD81}">
      <dsp:nvSpPr>
        <dsp:cNvPr id="0" name=""/>
        <dsp:cNvSpPr/>
      </dsp:nvSpPr>
      <dsp:spPr>
        <a:xfrm>
          <a:off x="7746796" y="1964339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Private Cloud</a:t>
          </a:r>
        </a:p>
      </dsp:txBody>
      <dsp:txXfrm>
        <a:off x="7767397" y="1984940"/>
        <a:ext cx="2419284" cy="662170"/>
      </dsp:txXfrm>
    </dsp:sp>
    <dsp:sp modelId="{CC2CE485-CE10-45A4-9382-37B88C1879AB}">
      <dsp:nvSpPr>
        <dsp:cNvPr id="0" name=""/>
        <dsp:cNvSpPr/>
      </dsp:nvSpPr>
      <dsp:spPr>
        <a:xfrm>
          <a:off x="7746796" y="2692991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Community Cloud</a:t>
          </a:r>
        </a:p>
      </dsp:txBody>
      <dsp:txXfrm>
        <a:off x="7767397" y="2713592"/>
        <a:ext cx="2419284" cy="662170"/>
      </dsp:txXfrm>
    </dsp:sp>
    <dsp:sp modelId="{D6A21AB8-9E3A-4B35-B305-D4F94C060CD7}">
      <dsp:nvSpPr>
        <dsp:cNvPr id="0" name=""/>
        <dsp:cNvSpPr/>
      </dsp:nvSpPr>
      <dsp:spPr>
        <a:xfrm>
          <a:off x="7746796" y="3434051"/>
          <a:ext cx="2460486" cy="703372"/>
        </a:xfrm>
        <a:prstGeom prst="roundRect">
          <a:avLst>
            <a:gd name="adj" fmla="val 10000"/>
          </a:avLst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n-lt"/>
              <a:cs typeface="Times New Roman" panose="02020603050405020304" pitchFamily="18" charset="0"/>
            </a:rPr>
            <a:t>Hybrid Cloud</a:t>
          </a:r>
        </a:p>
      </dsp:txBody>
      <dsp:txXfrm>
        <a:off x="7767397" y="3454652"/>
        <a:ext cx="2419284" cy="6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4516-C829-4938-A67F-A9C7876742AA}">
      <dsp:nvSpPr>
        <dsp:cNvPr id="0" name=""/>
        <dsp:cNvSpPr/>
      </dsp:nvSpPr>
      <dsp:spPr>
        <a:xfrm rot="5400000">
          <a:off x="4998375" y="-2917308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Explosion in social media, mobile apps, digital sensors, RFID, GPS, and more have caused exponential data growth.</a:t>
          </a:r>
        </a:p>
      </dsp:txBody>
      <dsp:txXfrm rot="-5400000">
        <a:off x="1982487" y="139054"/>
        <a:ext cx="6820408" cy="748158"/>
      </dsp:txXfrm>
    </dsp:sp>
    <dsp:sp modelId="{1832182B-FFB2-48E3-8478-612FD90D2EC4}">
      <dsp:nvSpPr>
        <dsp:cNvPr id="0" name=""/>
        <dsp:cNvSpPr/>
      </dsp:nvSpPr>
      <dsp:spPr>
        <a:xfrm>
          <a:off x="12" y="1657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olume</a:t>
          </a:r>
          <a:b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</a:br>
          <a:r>
            <a:rPr lang="en-US" sz="1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(Size)</a:t>
          </a:r>
        </a:p>
      </dsp:txBody>
      <dsp:txXfrm>
        <a:off x="50604" y="52249"/>
        <a:ext cx="1885764" cy="935199"/>
      </dsp:txXfrm>
    </dsp:sp>
    <dsp:sp modelId="{223DB282-B47E-4ABD-9C24-E856C163B4F1}">
      <dsp:nvSpPr>
        <dsp:cNvPr id="0" name=""/>
        <dsp:cNvSpPr/>
      </dsp:nvSpPr>
      <dsp:spPr>
        <a:xfrm rot="5400000">
          <a:off x="4998375" y="-1829105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Sources like social networking and sensor signals create data at a tremendous rate; making it a challenge to capture, store, and analyze that data in a timely or economical manner.</a:t>
          </a:r>
        </a:p>
      </dsp:txBody>
      <dsp:txXfrm rot="-5400000">
        <a:off x="1982487" y="1227257"/>
        <a:ext cx="6820408" cy="748158"/>
      </dsp:txXfrm>
    </dsp:sp>
    <dsp:sp modelId="{E3572DBE-9A59-4E15-8462-A4A24C889CCD}">
      <dsp:nvSpPr>
        <dsp:cNvPr id="0" name=""/>
        <dsp:cNvSpPr/>
      </dsp:nvSpPr>
      <dsp:spPr>
        <a:xfrm>
          <a:off x="12" y="10898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elocity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(Speed)</a:t>
          </a:r>
          <a:endParaRPr lang="en-US" sz="1700" b="0" i="0" kern="1200" dirty="0">
            <a:latin typeface="Times New Roman" panose="02020603050405020304" pitchFamily="18" charset="0"/>
            <a:ea typeface="Segoe UI" panose="020B0502040204020203" pitchFamily="34" charset="0"/>
            <a:cs typeface="Times New Roman" panose="02020603050405020304" pitchFamily="18" charset="0"/>
          </a:endParaRPr>
        </a:p>
      </dsp:txBody>
      <dsp:txXfrm>
        <a:off x="50604" y="1140451"/>
        <a:ext cx="1885764" cy="935199"/>
      </dsp:txXfrm>
    </dsp:sp>
    <dsp:sp modelId="{EBDCF185-59BA-46AC-B615-1BFD8D6FF2E0}">
      <dsp:nvSpPr>
        <dsp:cNvPr id="0" name=""/>
        <dsp:cNvSpPr/>
      </dsp:nvSpPr>
      <dsp:spPr>
        <a:xfrm rot="5400000">
          <a:off x="4998375" y="-733690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Traditionally BI has sourced structured data, but now insight must be extracted from unstructured or poly-schematic data like large text blobs, digital media, sensor data, etc.</a:t>
          </a:r>
        </a:p>
      </dsp:txBody>
      <dsp:txXfrm rot="-5400000">
        <a:off x="1982487" y="2322672"/>
        <a:ext cx="6820408" cy="748158"/>
      </dsp:txXfrm>
    </dsp:sp>
    <dsp:sp modelId="{4A2AD729-7F4F-4D92-80C9-0DFB935F298F}">
      <dsp:nvSpPr>
        <dsp:cNvPr id="0" name=""/>
        <dsp:cNvSpPr/>
      </dsp:nvSpPr>
      <dsp:spPr>
        <a:xfrm>
          <a:off x="0" y="2178559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ariety</a:t>
          </a: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(Structure)</a:t>
          </a:r>
        </a:p>
      </dsp:txBody>
      <dsp:txXfrm>
        <a:off x="50592" y="2229151"/>
        <a:ext cx="1885764" cy="935199"/>
      </dsp:txXfrm>
    </dsp:sp>
    <dsp:sp modelId="{14679BB8-A35C-43F5-872A-0FC176A96265}">
      <dsp:nvSpPr>
        <dsp:cNvPr id="0" name=""/>
        <dsp:cNvSpPr/>
      </dsp:nvSpPr>
      <dsp:spPr>
        <a:xfrm rot="5400000">
          <a:off x="4998375" y="354512"/>
          <a:ext cx="829106" cy="6860882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The anonymity of the WWW, incredible sources like social networking and duplicate systems bring into question the authenticity of the information being generated and collected.</a:t>
          </a:r>
        </a:p>
      </dsp:txBody>
      <dsp:txXfrm rot="-5400000">
        <a:off x="1982487" y="3410874"/>
        <a:ext cx="6820408" cy="748158"/>
      </dsp:txXfrm>
    </dsp:sp>
    <dsp:sp modelId="{163BA0A4-5FB8-43FB-8896-61420378DA70}">
      <dsp:nvSpPr>
        <dsp:cNvPr id="0" name=""/>
        <dsp:cNvSpPr/>
      </dsp:nvSpPr>
      <dsp:spPr>
        <a:xfrm>
          <a:off x="0" y="3266761"/>
          <a:ext cx="1986948" cy="1036383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eracity</a:t>
          </a:r>
          <a:r>
            <a:rPr 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rPr>
            <a:t>(Quality)</a:t>
          </a:r>
        </a:p>
      </dsp:txBody>
      <dsp:txXfrm>
        <a:off x="50592" y="3317353"/>
        <a:ext cx="1885764" cy="93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847BE-E4E7-424E-B564-9DB8575F1EBC}">
      <dsp:nvSpPr>
        <dsp:cNvPr id="0" name=""/>
        <dsp:cNvSpPr/>
      </dsp:nvSpPr>
      <dsp:spPr>
        <a:xfrm rot="5400000">
          <a:off x="4962716" y="-2912979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The simplest NoSQL database; based on “dictionaries” or “maps”.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Items are stored in associative arrays; pairing a name (or "key"), with a value.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Riak, FoundationDB, and Redis</a:t>
          </a:r>
        </a:p>
      </dsp:txBody>
      <dsp:txXfrm rot="-5400000">
        <a:off x="1918387" y="174689"/>
        <a:ext cx="6933124" cy="801126"/>
      </dsp:txXfrm>
    </dsp:sp>
    <dsp:sp modelId="{75FB5E20-E7EC-4954-99F4-C29EF2D93019}">
      <dsp:nvSpPr>
        <dsp:cNvPr id="0" name=""/>
        <dsp:cNvSpPr/>
      </dsp:nvSpPr>
      <dsp:spPr>
        <a:xfrm>
          <a:off x="0" y="230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Key-value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56481"/>
        <a:ext cx="1799199" cy="1001407"/>
      </dsp:txXfrm>
    </dsp:sp>
    <dsp:sp modelId="{D7554BF2-B97D-467F-8864-1B51C1666BDF}">
      <dsp:nvSpPr>
        <dsp:cNvPr id="0" name=""/>
        <dsp:cNvSpPr/>
      </dsp:nvSpPr>
      <dsp:spPr>
        <a:xfrm rot="5400000">
          <a:off x="4962748" y="-1747736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Combines a key, value and timestamp for each item.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large datasets by storing columns of data together, rather than in rows.</a:t>
          </a:r>
        </a:p>
        <a:p>
          <a:pPr marL="114300" lvl="1" indent="-114300" algn="l" defTabSz="5556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5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Cassandra, BigTable and HBase</a:t>
          </a:r>
        </a:p>
      </dsp:txBody>
      <dsp:txXfrm rot="-5400000">
        <a:off x="1918419" y="1339932"/>
        <a:ext cx="6933124" cy="801126"/>
      </dsp:txXfrm>
    </dsp:sp>
    <dsp:sp modelId="{AF94E28D-C000-48A9-B81D-D5679D3F72F5}">
      <dsp:nvSpPr>
        <dsp:cNvPr id="0" name=""/>
        <dsp:cNvSpPr/>
      </dsp:nvSpPr>
      <dsp:spPr>
        <a:xfrm>
          <a:off x="10840" y="1167550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Column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5014" y="1221724"/>
        <a:ext cx="1799231" cy="1001407"/>
      </dsp:txXfrm>
    </dsp:sp>
    <dsp:sp modelId="{E3C8300D-BF78-4BB1-AE1F-E670377A0A36}">
      <dsp:nvSpPr>
        <dsp:cNvPr id="0" name=""/>
        <dsp:cNvSpPr/>
      </dsp:nvSpPr>
      <dsp:spPr>
        <a:xfrm rot="5400000">
          <a:off x="4962748" y="-600560"/>
          <a:ext cx="887804" cy="6976463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Pairs keys with complex data structures (documents) using XML, JSON or BSON.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Documents may contain key-value pairs, key-array pairs, and nested documents.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MongoDB, MarkLogic, and Apache CouchDB</a:t>
          </a:r>
        </a:p>
      </dsp:txBody>
      <dsp:txXfrm rot="-5400000">
        <a:off x="1918419" y="2487108"/>
        <a:ext cx="6933124" cy="801126"/>
      </dsp:txXfrm>
    </dsp:sp>
    <dsp:sp modelId="{0F17FD06-DCD7-46A5-BD50-6B7BA3250711}">
      <dsp:nvSpPr>
        <dsp:cNvPr id="0" name=""/>
        <dsp:cNvSpPr/>
      </dsp:nvSpPr>
      <dsp:spPr>
        <a:xfrm>
          <a:off x="10840" y="2332793"/>
          <a:ext cx="1907579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 </a:t>
          </a:r>
          <a:b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</a:b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databases</a:t>
          </a:r>
          <a:endParaRPr lang="en-US" kern="1200" dirty="0"/>
        </a:p>
      </dsp:txBody>
      <dsp:txXfrm>
        <a:off x="65014" y="2386967"/>
        <a:ext cx="1799231" cy="1001407"/>
      </dsp:txXfrm>
    </dsp:sp>
    <dsp:sp modelId="{0E1C7A03-C0E9-4026-93BF-F98E873E5F72}">
      <dsp:nvSpPr>
        <dsp:cNvPr id="0" name=""/>
        <dsp:cNvSpPr/>
      </dsp:nvSpPr>
      <dsp:spPr>
        <a:xfrm rot="5400000">
          <a:off x="4962745" y="564654"/>
          <a:ext cx="887804" cy="6976520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Stores interrelated networks of data such as social connections, or network topologies.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Optimized for interconnected data elements with an undetermined number of relations.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AllegroGraph, Neo4J and HyperGraphDB</a:t>
          </a:r>
          <a:r>
            <a:rPr lang="en-US" sz="120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 rot="-5400000">
        <a:off x="1918388" y="3652351"/>
        <a:ext cx="6933181" cy="801126"/>
      </dsp:txXfrm>
    </dsp:sp>
    <dsp:sp modelId="{1A45F34A-2A85-438C-896C-8FA31A7C097C}">
      <dsp:nvSpPr>
        <dsp:cNvPr id="0" name=""/>
        <dsp:cNvSpPr/>
      </dsp:nvSpPr>
      <dsp:spPr>
        <a:xfrm>
          <a:off x="0" y="3498037"/>
          <a:ext cx="1907547" cy="1109755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Graph stores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74" y="3552211"/>
        <a:ext cx="1799199" cy="100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Robert Chang, data scientist who used to work w/ Washington Post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2660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 Survey of Data Management Systems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Jason Williamson S2022</a:t>
            </a: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Overview of the Semester Topics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3455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CC6-255A-47F2-A159-69D33DFE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Beginning…  </a:t>
            </a:r>
            <a:r>
              <a:rPr lang="en-US" dirty="0">
                <a:solidFill>
                  <a:srgbClr val="F67132"/>
                </a:solidFill>
              </a:rPr>
              <a:t>There Was Mainframe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73862-3B1F-4392-B48D-FBB6C2773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7" y="1138266"/>
            <a:ext cx="7373470" cy="4768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61D40C-70FE-4300-8583-4104F6BA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3" y="1638796"/>
            <a:ext cx="3693226" cy="4279466"/>
          </a:xfrm>
        </p:spPr>
        <p:txBody>
          <a:bodyPr>
            <a:normAutofit/>
          </a:bodyPr>
          <a:lstStyle/>
          <a:p>
            <a:r>
              <a:rPr lang="en-US" sz="2400" dirty="0"/>
              <a:t>Data stored in ISAM files</a:t>
            </a:r>
            <a:br>
              <a:rPr lang="en-US" sz="2400" dirty="0"/>
            </a:br>
            <a:r>
              <a:rPr lang="en-US" sz="1800" dirty="0"/>
              <a:t>(indexed sequential access method)</a:t>
            </a:r>
          </a:p>
          <a:p>
            <a:pPr lvl="1"/>
            <a:r>
              <a:rPr lang="en-US" sz="2200" dirty="0"/>
              <a:t>Flat files having</a:t>
            </a:r>
            <a:br>
              <a:rPr lang="en-US" sz="2200" dirty="0"/>
            </a:br>
            <a:r>
              <a:rPr lang="en-US" sz="2200" dirty="0"/>
              <a:t>fixed-length fields</a:t>
            </a:r>
          </a:p>
          <a:p>
            <a:r>
              <a:rPr lang="en-US" sz="2400" dirty="0"/>
              <a:t>Centralized computing and storage resources</a:t>
            </a:r>
          </a:p>
          <a:p>
            <a:pPr lvl="1"/>
            <a:r>
              <a:rPr lang="en-US" sz="2200" dirty="0"/>
              <a:t>“Dumb” terminal clients</a:t>
            </a:r>
          </a:p>
          <a:p>
            <a:r>
              <a:rPr lang="en-US" sz="2400" dirty="0"/>
              <a:t>Only affordable to large, wealthy enterprises:</a:t>
            </a:r>
          </a:p>
          <a:p>
            <a:pPr lvl="1"/>
            <a:r>
              <a:rPr lang="en-US" sz="2200" dirty="0"/>
              <a:t>Governments</a:t>
            </a:r>
          </a:p>
          <a:p>
            <a:pPr lvl="1"/>
            <a:r>
              <a:rPr lang="en-US" sz="2200" dirty="0"/>
              <a:t>Large Banks</a:t>
            </a:r>
          </a:p>
        </p:txBody>
      </p:sp>
    </p:spTree>
    <p:extLst>
      <p:ext uri="{BB962C8B-B14F-4D97-AF65-F5344CB8AC3E}">
        <p14:creationId xmlns:p14="http://schemas.microsoft.com/office/powerpoint/2010/main" val="119409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297-6C98-4CD3-BAE2-0B461311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Came…  </a:t>
            </a:r>
            <a:r>
              <a:rPr lang="en-US" dirty="0">
                <a:solidFill>
                  <a:srgbClr val="F67132"/>
                </a:solidFill>
              </a:rPr>
              <a:t>Client/Server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86A8-FEE6-432F-B31E-542EABA2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705" y="1551009"/>
            <a:ext cx="4275117" cy="4291652"/>
          </a:xfrm>
        </p:spPr>
        <p:txBody>
          <a:bodyPr>
            <a:normAutofit/>
          </a:bodyPr>
          <a:lstStyle/>
          <a:p>
            <a:r>
              <a:rPr lang="en-US" sz="2400" dirty="0"/>
              <a:t>Data stored in Relational Database Management Systems (RDBMS):</a:t>
            </a:r>
          </a:p>
          <a:p>
            <a:pPr lvl="1"/>
            <a:r>
              <a:rPr lang="en-US" sz="2200" dirty="0"/>
              <a:t>Oracle</a:t>
            </a:r>
          </a:p>
          <a:p>
            <a:pPr lvl="1"/>
            <a:r>
              <a:rPr lang="en-US" sz="2200" dirty="0"/>
              <a:t>SQL Server</a:t>
            </a:r>
          </a:p>
          <a:p>
            <a:r>
              <a:rPr lang="en-US" sz="2400" dirty="0"/>
              <a:t>Enterprise Data Centers:</a:t>
            </a:r>
          </a:p>
          <a:p>
            <a:pPr lvl="1"/>
            <a:r>
              <a:rPr lang="en-US" sz="2000" dirty="0"/>
              <a:t>Company owned &amp; managed</a:t>
            </a:r>
          </a:p>
          <a:p>
            <a:pPr lvl="1"/>
            <a:r>
              <a:rPr lang="en-US" sz="2000" dirty="0"/>
              <a:t>Based on commodity hardware</a:t>
            </a:r>
          </a:p>
          <a:p>
            <a:r>
              <a:rPr lang="en-US" sz="2400" dirty="0"/>
              <a:t>Some computation and storage resources shared by clients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C85EF-FE8C-4786-9BF2-3F316771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67" b="2393"/>
          <a:stretch/>
        </p:blipFill>
        <p:spPr>
          <a:xfrm>
            <a:off x="552047" y="1177613"/>
            <a:ext cx="6806193" cy="4764024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43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64C7-F259-4FA1-A664-097A6CB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Today… </a:t>
            </a:r>
            <a:r>
              <a:rPr lang="en-US" dirty="0">
                <a:solidFill>
                  <a:srgbClr val="F67132"/>
                </a:solidFill>
              </a:rPr>
              <a:t>Cloud-Hosted Systems &amp; Services</a:t>
            </a:r>
          </a:p>
        </p:txBody>
      </p: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id="{A0D112C9-432C-4B25-BA86-716F913C3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66556"/>
              </p:ext>
            </p:extLst>
          </p:nvPr>
        </p:nvGraphicFramePr>
        <p:xfrm>
          <a:off x="533400" y="1485900"/>
          <a:ext cx="1051560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E0EB469D-7266-446B-AEAF-19E913627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11464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Re-centralization of Servers </a:t>
            </a:r>
            <a:r>
              <a:rPr lang="en-US" b="1" dirty="0">
                <a:solidFill>
                  <a:srgbClr val="F67132"/>
                </a:solidFill>
              </a:rPr>
              <a:t>▪</a:t>
            </a:r>
            <a:r>
              <a:rPr lang="en-US" dirty="0"/>
              <a:t> Based on Commodity HW </a:t>
            </a:r>
            <a:r>
              <a:rPr lang="en-US" b="1" dirty="0">
                <a:solidFill>
                  <a:srgbClr val="F67132"/>
                </a:solidFill>
              </a:rPr>
              <a:t>▪</a:t>
            </a:r>
            <a:r>
              <a:rPr lang="en-US" dirty="0"/>
              <a:t> Resources Shared by Client</a:t>
            </a:r>
          </a:p>
        </p:txBody>
      </p:sp>
    </p:spTree>
    <p:extLst>
      <p:ext uri="{BB962C8B-B14F-4D97-AF65-F5344CB8AC3E}">
        <p14:creationId xmlns:p14="http://schemas.microsoft.com/office/powerpoint/2010/main" val="30606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DEAA-E4D7-475C-B873-1FD3EF56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Models: </a:t>
            </a:r>
            <a:r>
              <a:rPr lang="en-US" dirty="0">
                <a:solidFill>
                  <a:srgbClr val="F67132"/>
                </a:solidFill>
              </a:rPr>
              <a:t>On-Premises</a:t>
            </a:r>
            <a:r>
              <a:rPr lang="en-US" dirty="0"/>
              <a:t> vs </a:t>
            </a:r>
            <a:r>
              <a:rPr lang="en-US" dirty="0">
                <a:solidFill>
                  <a:srgbClr val="F67132"/>
                </a:solidFill>
              </a:rPr>
              <a:t>Cloud-Hosted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4FB6DB-5681-4E0F-8638-E099B23AD5A3}"/>
              </a:ext>
            </a:extLst>
          </p:cNvPr>
          <p:cNvGrpSpPr/>
          <p:nvPr/>
        </p:nvGrpSpPr>
        <p:grpSpPr>
          <a:xfrm>
            <a:off x="533400" y="2127190"/>
            <a:ext cx="2362200" cy="3765610"/>
            <a:chOff x="457200" y="1713036"/>
            <a:chExt cx="1981200" cy="4300290"/>
          </a:xfrm>
          <a:solidFill>
            <a:srgbClr val="24323E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E3CEB8-DE47-4BC2-808B-2D75885D6AB0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03FC3C2-3D7D-43B0-B610-7E5D081E7C9B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3BF76-6CF4-4405-B85B-110C6930F1BC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8EB4D1-BE83-4490-8A56-53E956B4E5E7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D43BB-968F-4B19-9385-CCEAC011C1BF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9ECFA1-43ED-4507-A1A6-18CF92DA398A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2C3167-3B33-4971-AABB-6C51CC3447C6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25BC27-9B1A-4F7E-A4B7-10FC302A8BD3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E72FA7-2399-4993-A3FD-C0552883D753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887E39-F7DE-4003-9283-6094D74413F9}"/>
              </a:ext>
            </a:extLst>
          </p:cNvPr>
          <p:cNvGrpSpPr/>
          <p:nvPr/>
        </p:nvGrpSpPr>
        <p:grpSpPr>
          <a:xfrm>
            <a:off x="3060700" y="2127190"/>
            <a:ext cx="2362200" cy="3765610"/>
            <a:chOff x="457200" y="1713036"/>
            <a:chExt cx="1981200" cy="430029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266759-E9AD-48D9-837C-4C544E1CEF0D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9E465F-E303-4FBD-877B-C099CAFA8C59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E98560-694B-4151-9112-66F5AE6C8F5D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6A166E-262D-4B9F-BC34-8AECE0643CBA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70777F-E4B7-48C0-A6AD-ED644BD22FCC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D3A7EE-314F-4CB1-AF74-4C6BF3F3E29E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D0E6F1-575C-45B7-8E56-5923CB86D763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CA0FF1-525D-449E-B5BB-724DA7E47E99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A33C4F-32F3-429F-B9D8-23533F781251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C1FC1D-CDA7-4533-95D4-29C1F068E134}"/>
              </a:ext>
            </a:extLst>
          </p:cNvPr>
          <p:cNvGrpSpPr/>
          <p:nvPr/>
        </p:nvGrpSpPr>
        <p:grpSpPr>
          <a:xfrm>
            <a:off x="8115300" y="2127190"/>
            <a:ext cx="2362200" cy="3765610"/>
            <a:chOff x="457200" y="1713036"/>
            <a:chExt cx="1981200" cy="4300290"/>
          </a:xfrm>
          <a:solidFill>
            <a:srgbClr val="F6713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4E9EA3-BD1A-4418-84A8-8366255F02A0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solidFill>
                    <a:srgbClr val="24323E"/>
                  </a:solidFill>
                </a:rPr>
                <a:t>Applications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3AC47D-BF96-4E30-BFBE-E445AA31F9D1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Data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F7AA0B-2E18-4042-BFC3-932ECA490ADE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Runtime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6086CB-B8C6-4641-BD6F-FED5FCF427ED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Middleware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C180D1-C19E-4206-A302-6C5134C9354B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OS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D74F021-2E3E-43E8-B937-8C5CF2FEE019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Virtualization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0077FB-7FE0-4276-ABB8-C5B85B9C0245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Servers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AC5F44-5993-4C25-A584-B079E2D2115E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Storage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4E0BA2-CA0C-4609-B29B-072955F54443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</a:rPr>
                <a:t>Networking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7CCED7-AF82-45A3-8EB4-D30A7E1E5292}"/>
              </a:ext>
            </a:extLst>
          </p:cNvPr>
          <p:cNvGrpSpPr/>
          <p:nvPr/>
        </p:nvGrpSpPr>
        <p:grpSpPr>
          <a:xfrm>
            <a:off x="5588000" y="2127190"/>
            <a:ext cx="2362200" cy="3765610"/>
            <a:chOff x="457200" y="1713036"/>
            <a:chExt cx="1981200" cy="430029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CD4780-6A36-4A91-9031-4CE96661B3B4}"/>
                </a:ext>
              </a:extLst>
            </p:cNvPr>
            <p:cNvSpPr/>
            <p:nvPr/>
          </p:nvSpPr>
          <p:spPr>
            <a:xfrm>
              <a:off x="457200" y="171303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975276-88A2-4487-A8D2-F9531819626D}"/>
                </a:ext>
              </a:extLst>
            </p:cNvPr>
            <p:cNvSpPr/>
            <p:nvPr/>
          </p:nvSpPr>
          <p:spPr>
            <a:xfrm>
              <a:off x="457200" y="219660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24323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641830-EB52-48F2-821D-A1E81DE07D0B}"/>
                </a:ext>
              </a:extLst>
            </p:cNvPr>
            <p:cNvSpPr/>
            <p:nvPr/>
          </p:nvSpPr>
          <p:spPr>
            <a:xfrm>
              <a:off x="457200" y="268017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196649-8F1B-4AE3-9DD0-09673E93D4AB}"/>
                </a:ext>
              </a:extLst>
            </p:cNvPr>
            <p:cNvSpPr/>
            <p:nvPr/>
          </p:nvSpPr>
          <p:spPr>
            <a:xfrm>
              <a:off x="457200" y="316374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DC5EA4-8AF6-476E-ADFE-E033A30ED95E}"/>
                </a:ext>
              </a:extLst>
            </p:cNvPr>
            <p:cNvSpPr/>
            <p:nvPr/>
          </p:nvSpPr>
          <p:spPr>
            <a:xfrm>
              <a:off x="457200" y="364731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06FE-3159-466A-A1F6-51DB97C1C7C9}"/>
                </a:ext>
              </a:extLst>
            </p:cNvPr>
            <p:cNvSpPr/>
            <p:nvPr/>
          </p:nvSpPr>
          <p:spPr>
            <a:xfrm>
              <a:off x="457200" y="413088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Virtualization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19EEC0-AB8B-4995-BBC0-56F18845CA4F}"/>
                </a:ext>
              </a:extLst>
            </p:cNvPr>
            <p:cNvSpPr/>
            <p:nvPr/>
          </p:nvSpPr>
          <p:spPr>
            <a:xfrm>
              <a:off x="457200" y="461445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A35AE3-D2BF-4FDB-820A-1DCC2411C207}"/>
                </a:ext>
              </a:extLst>
            </p:cNvPr>
            <p:cNvSpPr/>
            <p:nvPr/>
          </p:nvSpPr>
          <p:spPr>
            <a:xfrm>
              <a:off x="457200" y="509802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23100A-4C42-4433-8A99-B22E62601D6A}"/>
                </a:ext>
              </a:extLst>
            </p:cNvPr>
            <p:cNvSpPr/>
            <p:nvPr/>
          </p:nvSpPr>
          <p:spPr>
            <a:xfrm>
              <a:off x="457200" y="5581596"/>
              <a:ext cx="1981200" cy="431730"/>
            </a:xfrm>
            <a:custGeom>
              <a:avLst/>
              <a:gdLst>
                <a:gd name="connsiteX0" fmla="*/ 0 w 1981200"/>
                <a:gd name="connsiteY0" fmla="*/ 71956 h 431730"/>
                <a:gd name="connsiteX1" fmla="*/ 71956 w 1981200"/>
                <a:gd name="connsiteY1" fmla="*/ 0 h 431730"/>
                <a:gd name="connsiteX2" fmla="*/ 1909244 w 1981200"/>
                <a:gd name="connsiteY2" fmla="*/ 0 h 431730"/>
                <a:gd name="connsiteX3" fmla="*/ 1981200 w 1981200"/>
                <a:gd name="connsiteY3" fmla="*/ 71956 h 431730"/>
                <a:gd name="connsiteX4" fmla="*/ 1981200 w 1981200"/>
                <a:gd name="connsiteY4" fmla="*/ 359774 h 431730"/>
                <a:gd name="connsiteX5" fmla="*/ 1909244 w 1981200"/>
                <a:gd name="connsiteY5" fmla="*/ 431730 h 431730"/>
                <a:gd name="connsiteX6" fmla="*/ 71956 w 1981200"/>
                <a:gd name="connsiteY6" fmla="*/ 431730 h 431730"/>
                <a:gd name="connsiteX7" fmla="*/ 0 w 1981200"/>
                <a:gd name="connsiteY7" fmla="*/ 359774 h 431730"/>
                <a:gd name="connsiteX8" fmla="*/ 0 w 1981200"/>
                <a:gd name="connsiteY8" fmla="*/ 71956 h 4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1200" h="431730">
                  <a:moveTo>
                    <a:pt x="0" y="71956"/>
                  </a:moveTo>
                  <a:cubicBezTo>
                    <a:pt x="0" y="32216"/>
                    <a:pt x="32216" y="0"/>
                    <a:pt x="71956" y="0"/>
                  </a:cubicBezTo>
                  <a:lnTo>
                    <a:pt x="1909244" y="0"/>
                  </a:lnTo>
                  <a:cubicBezTo>
                    <a:pt x="1948984" y="0"/>
                    <a:pt x="1981200" y="32216"/>
                    <a:pt x="1981200" y="71956"/>
                  </a:cubicBezTo>
                  <a:lnTo>
                    <a:pt x="1981200" y="359774"/>
                  </a:lnTo>
                  <a:cubicBezTo>
                    <a:pt x="1981200" y="399514"/>
                    <a:pt x="1948984" y="431730"/>
                    <a:pt x="1909244" y="431730"/>
                  </a:cubicBezTo>
                  <a:lnTo>
                    <a:pt x="71956" y="431730"/>
                  </a:lnTo>
                  <a:cubicBezTo>
                    <a:pt x="32216" y="431730"/>
                    <a:pt x="0" y="399514"/>
                    <a:pt x="0" y="359774"/>
                  </a:cubicBezTo>
                  <a:lnTo>
                    <a:pt x="0" y="71956"/>
                  </a:lnTo>
                  <a:close/>
                </a:path>
              </a:pathLst>
            </a:custGeom>
            <a:solidFill>
              <a:srgbClr val="F6713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655" tIns="89655" rIns="89655" bIns="89655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rgbClr val="24323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B531DA-01E2-4FDF-A375-FCDFA0082B80}"/>
              </a:ext>
            </a:extLst>
          </p:cNvPr>
          <p:cNvSpPr txBox="1"/>
          <p:nvPr/>
        </p:nvSpPr>
        <p:spPr>
          <a:xfrm>
            <a:off x="5334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Premises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6A458-3481-4F31-A8EB-830361D4C943}"/>
              </a:ext>
            </a:extLst>
          </p:cNvPr>
          <p:cNvSpPr txBox="1"/>
          <p:nvPr/>
        </p:nvSpPr>
        <p:spPr>
          <a:xfrm>
            <a:off x="3021580" y="1682690"/>
            <a:ext cx="247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D7954-65CE-48BD-A004-0541B32A949E}"/>
              </a:ext>
            </a:extLst>
          </p:cNvPr>
          <p:cNvSpPr txBox="1"/>
          <p:nvPr/>
        </p:nvSpPr>
        <p:spPr>
          <a:xfrm>
            <a:off x="55880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17BE3-3DB0-4F25-BFC8-AD2BA61748B8}"/>
              </a:ext>
            </a:extLst>
          </p:cNvPr>
          <p:cNvSpPr txBox="1"/>
          <p:nvPr/>
        </p:nvSpPr>
        <p:spPr>
          <a:xfrm>
            <a:off x="8115300" y="16826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A617DE7-8807-481A-8363-2314B1962D31}"/>
              </a:ext>
            </a:extLst>
          </p:cNvPr>
          <p:cNvSpPr/>
          <p:nvPr/>
        </p:nvSpPr>
        <p:spPr>
          <a:xfrm>
            <a:off x="5588000" y="994840"/>
            <a:ext cx="4902496" cy="568264"/>
          </a:xfrm>
          <a:prstGeom prst="rightArrow">
            <a:avLst>
              <a:gd name="adj1" fmla="val 65978"/>
              <a:gd name="adj2" fmla="val 50000"/>
            </a:avLst>
          </a:prstGeom>
          <a:solidFill>
            <a:srgbClr val="F671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by Service Provider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55FC1ED-F519-4A1E-85B9-A2457C06C575}"/>
              </a:ext>
            </a:extLst>
          </p:cNvPr>
          <p:cNvSpPr/>
          <p:nvPr/>
        </p:nvSpPr>
        <p:spPr>
          <a:xfrm>
            <a:off x="533400" y="994840"/>
            <a:ext cx="4889500" cy="568264"/>
          </a:xfrm>
          <a:prstGeom prst="leftArrow">
            <a:avLst>
              <a:gd name="adj1" fmla="val 65978"/>
              <a:gd name="adj2" fmla="val 50000"/>
            </a:avLst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Owner</a:t>
            </a:r>
          </a:p>
        </p:txBody>
      </p:sp>
    </p:spTree>
    <p:extLst>
      <p:ext uri="{BB962C8B-B14F-4D97-AF65-F5344CB8AC3E}">
        <p14:creationId xmlns:p14="http://schemas.microsoft.com/office/powerpoint/2010/main" val="5785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951B-ABB1-47CA-86A9-738F0DD8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Internet of Things… </a:t>
            </a:r>
            <a:r>
              <a:rPr lang="en-US" dirty="0">
                <a:solidFill>
                  <a:srgbClr val="F67132"/>
                </a:solidFill>
              </a:rPr>
              <a:t>An Explosion of Data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70173DE-CE81-4DEF-B070-E5336AA6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63468"/>
              </p:ext>
            </p:extLst>
          </p:nvPr>
        </p:nvGraphicFramePr>
        <p:xfrm>
          <a:off x="1251302" y="1276350"/>
          <a:ext cx="9099198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A619F0D-4405-41D1-AEB2-15646B7B3C84}"/>
              </a:ext>
            </a:extLst>
          </p:cNvPr>
          <p:cNvGrpSpPr/>
          <p:nvPr/>
        </p:nvGrpSpPr>
        <p:grpSpPr>
          <a:xfrm>
            <a:off x="565502" y="1285876"/>
            <a:ext cx="1085498" cy="4292665"/>
            <a:chOff x="1060802" y="1177926"/>
            <a:chExt cx="1085498" cy="42926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D3491-A77C-43A9-8772-7ECBD48B44EC}"/>
                </a:ext>
              </a:extLst>
            </p:cNvPr>
            <p:cNvGrpSpPr/>
            <p:nvPr/>
          </p:nvGrpSpPr>
          <p:grpSpPr>
            <a:xfrm>
              <a:off x="1060802" y="1177926"/>
              <a:ext cx="1085498" cy="1040634"/>
              <a:chOff x="10695008" y="365126"/>
              <a:chExt cx="909320" cy="87173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75154E-61DD-4158-9D16-7988D72AC97E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0" descr="Intramural-Recreational Sports at UVA">
                <a:extLst>
                  <a:ext uri="{FF2B5EF4-FFF2-40B4-BE49-F238E27FC236}">
                    <a16:creationId xmlns:a16="http://schemas.microsoft.com/office/drawing/2014/main" id="{623E7E64-EF85-4191-AFF4-9F589D64C33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59FAA9-F30F-42DE-82DC-1BA37E0A8EF1}"/>
                </a:ext>
              </a:extLst>
            </p:cNvPr>
            <p:cNvGrpSpPr/>
            <p:nvPr/>
          </p:nvGrpSpPr>
          <p:grpSpPr>
            <a:xfrm>
              <a:off x="1060802" y="2258257"/>
              <a:ext cx="1085498" cy="1040634"/>
              <a:chOff x="10695008" y="365126"/>
              <a:chExt cx="909320" cy="87173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7FE3396-228B-4004-BFC0-FE5C2304033A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0" descr="Intramural-Recreational Sports at UVA">
                <a:extLst>
                  <a:ext uri="{FF2B5EF4-FFF2-40B4-BE49-F238E27FC236}">
                    <a16:creationId xmlns:a16="http://schemas.microsoft.com/office/drawing/2014/main" id="{9377D5E4-B348-4095-802E-D8361C035D7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C6D8E7-467B-476A-8A63-ED74897B7E1E}"/>
                </a:ext>
              </a:extLst>
            </p:cNvPr>
            <p:cNvGrpSpPr/>
            <p:nvPr/>
          </p:nvGrpSpPr>
          <p:grpSpPr>
            <a:xfrm>
              <a:off x="1060802" y="3349626"/>
              <a:ext cx="1085498" cy="1040634"/>
              <a:chOff x="10695008" y="365126"/>
              <a:chExt cx="909320" cy="87173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FC4807F-EE18-4EE1-AEF4-6CA3640CD5FB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0" descr="Intramural-Recreational Sports at UVA">
                <a:extLst>
                  <a:ext uri="{FF2B5EF4-FFF2-40B4-BE49-F238E27FC236}">
                    <a16:creationId xmlns:a16="http://schemas.microsoft.com/office/drawing/2014/main" id="{6C76797E-BC00-484E-831E-3A583CA97FC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4E81672-AACC-463C-B182-79C59053C9FB}"/>
                </a:ext>
              </a:extLst>
            </p:cNvPr>
            <p:cNvGrpSpPr/>
            <p:nvPr/>
          </p:nvGrpSpPr>
          <p:grpSpPr>
            <a:xfrm>
              <a:off x="1060802" y="4429957"/>
              <a:ext cx="1085498" cy="1040634"/>
              <a:chOff x="10695008" y="365126"/>
              <a:chExt cx="909320" cy="87173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19C066F-AF74-458F-8E0F-CF6065EAEDA4}"/>
                  </a:ext>
                </a:extLst>
              </p:cNvPr>
              <p:cNvSpPr/>
              <p:nvPr userDrawn="1"/>
            </p:nvSpPr>
            <p:spPr>
              <a:xfrm>
                <a:off x="10695008" y="365126"/>
                <a:ext cx="909320" cy="871737"/>
              </a:xfrm>
              <a:prstGeom prst="ellipse">
                <a:avLst/>
              </a:prstGeom>
              <a:solidFill>
                <a:srgbClr val="24323E"/>
              </a:solidFill>
              <a:ln w="38100">
                <a:solidFill>
                  <a:srgbClr val="F671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0" descr="Intramural-Recreational Sports at UVA">
                <a:extLst>
                  <a:ext uri="{FF2B5EF4-FFF2-40B4-BE49-F238E27FC236}">
                    <a16:creationId xmlns:a16="http://schemas.microsoft.com/office/drawing/2014/main" id="{0FB490EA-AEC6-48DB-81A7-FCD7E32FB7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081" b="-3750"/>
              <a:stretch/>
            </p:blipFill>
            <p:spPr bwMode="auto">
              <a:xfrm>
                <a:off x="10780106" y="514551"/>
                <a:ext cx="812647" cy="642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0967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1_2XybEH3eav63pBIu-tlRlw.png" descr="1_2XybEH3eav63pBIu-tlRl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6" y="347746"/>
            <a:ext cx="9738457" cy="6162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790B-6349-4CCB-B3F8-9C2E2CB4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227B-0477-402B-971A-ED0E6F88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/>
          <a:p>
            <a:r>
              <a:rPr lang="en-US" dirty="0"/>
              <a:t>Symmetric Multi-Processing (SMP) – Scale Up (Limited)</a:t>
            </a:r>
          </a:p>
          <a:p>
            <a:r>
              <a:rPr lang="en-US" dirty="0"/>
              <a:t>Massively Parallel Processing (MPP) – Scale Out (Practically Unlimited)</a:t>
            </a:r>
          </a:p>
          <a:p>
            <a:endParaRPr lang="en-US" dirty="0"/>
          </a:p>
          <a:p>
            <a:r>
              <a:rPr lang="en-US" dirty="0"/>
              <a:t>Schema on Write</a:t>
            </a:r>
          </a:p>
          <a:p>
            <a:pPr lvl="1"/>
            <a:r>
              <a:rPr lang="en-US" dirty="0"/>
              <a:t>Stores data in an organized structure (schema)</a:t>
            </a:r>
          </a:p>
          <a:p>
            <a:r>
              <a:rPr lang="en-US" dirty="0"/>
              <a:t>Schema on Read</a:t>
            </a:r>
          </a:p>
          <a:p>
            <a:pPr lvl="1"/>
            <a:r>
              <a:rPr lang="en-US" dirty="0"/>
              <a:t>Applies schema only when read, data stored in its original form-factor</a:t>
            </a:r>
          </a:p>
        </p:txBody>
      </p:sp>
    </p:spTree>
    <p:extLst>
      <p:ext uri="{BB962C8B-B14F-4D97-AF65-F5344CB8AC3E}">
        <p14:creationId xmlns:p14="http://schemas.microsoft.com/office/powerpoint/2010/main" val="186735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DBB-5C79-4A4F-906B-6126549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8593-EB49-489C-9CBB-1F91FE02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File-based storage: Data Lakes</a:t>
            </a:r>
          </a:p>
          <a:p>
            <a:r>
              <a:rPr lang="en-US" dirty="0"/>
              <a:t>Relational Database Management Systems</a:t>
            </a:r>
          </a:p>
          <a:p>
            <a:pPr lvl="1"/>
            <a:r>
              <a:rPr lang="en-US" dirty="0"/>
              <a:t>Online Transaction Processing (OLTP) systems</a:t>
            </a:r>
          </a:p>
          <a:p>
            <a:pPr lvl="2"/>
            <a:r>
              <a:rPr lang="en-US" dirty="0"/>
              <a:t>Characterized by a large volume of transactions that affect a small number of rows</a:t>
            </a:r>
          </a:p>
          <a:p>
            <a:pPr lvl="1"/>
            <a:r>
              <a:rPr lang="en-US" dirty="0"/>
              <a:t>Online Analytical Processing (OLAP) systems</a:t>
            </a:r>
          </a:p>
          <a:p>
            <a:pPr lvl="2"/>
            <a:r>
              <a:rPr lang="en-US" dirty="0"/>
              <a:t>Characterized by a small volume of transactions that affect a large number of rows</a:t>
            </a:r>
          </a:p>
          <a:p>
            <a:r>
              <a:rPr lang="en-US" dirty="0"/>
              <a:t>NoSQL Database Management Systems</a:t>
            </a:r>
          </a:p>
          <a:p>
            <a:pPr lvl="1"/>
            <a:r>
              <a:rPr lang="en-US" dirty="0"/>
              <a:t>Massively Parallel Processing</a:t>
            </a:r>
          </a:p>
          <a:p>
            <a:pPr lvl="2"/>
            <a:r>
              <a:rPr lang="en-US" dirty="0"/>
              <a:t>Data partitioned and replicated across many server machines (nodes)</a:t>
            </a:r>
          </a:p>
          <a:p>
            <a:pPr lvl="2"/>
            <a:r>
              <a:rPr lang="en-US" dirty="0"/>
              <a:t>Data typically stored in file-based format (e.g., JavaScript Object Notation (JSON)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2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ata Engineering for Data Science"/>
          <p:cNvSpPr txBox="1">
            <a:spLocks noGrp="1"/>
          </p:cNvSpPr>
          <p:nvPr>
            <p:ph type="title"/>
          </p:nvPr>
        </p:nvSpPr>
        <p:spPr>
          <a:xfrm>
            <a:off x="439275" y="337193"/>
            <a:ext cx="10985501" cy="7165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400" spc="-128"/>
            </a:lvl1pPr>
          </a:lstStyle>
          <a:p>
            <a:r>
              <a:t>Data Engineering for Data Science</a:t>
            </a:r>
          </a:p>
        </p:txBody>
      </p:sp>
      <p:sp>
        <p:nvSpPr>
          <p:cNvPr id="291" name="Extract - This is the step where sensors wait for upstream data sources to land. Once available, we transport the data from their source locations to further transformations."/>
          <p:cNvSpPr txBox="1">
            <a:spLocks noGrp="1"/>
          </p:cNvSpPr>
          <p:nvPr>
            <p:ph type="body" sz="quarter" idx="1"/>
          </p:nvPr>
        </p:nvSpPr>
        <p:spPr>
          <a:xfrm>
            <a:off x="3485571" y="1647139"/>
            <a:ext cx="7159219" cy="102090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228600">
              <a:lnSpc>
                <a:spcPts val="4100"/>
              </a:lnSpc>
              <a:spcBef>
                <a:spcPts val="0"/>
              </a:spcBef>
              <a:buNone/>
              <a:defRPr sz="4200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Extract</a:t>
            </a:r>
            <a:r>
              <a:t> - This is the step where sensors wait for upstream data sources to land. Once available, we transport the data from their source locations to further transformations.</a:t>
            </a:r>
          </a:p>
        </p:txBody>
      </p:sp>
      <p:pic>
        <p:nvPicPr>
          <p:cNvPr id="292" name="etl-transform-icon-300x300.png" descr="etl-transform-icon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08" y="3261410"/>
            <a:ext cx="1080612" cy="108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etl-load-icon-300x300.png" descr="etl-load-icon-300x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08" y="4818315"/>
            <a:ext cx="1080612" cy="108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etl-extract-icon-300x300.png" descr="etl-extract-icon-300x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08" y="1617287"/>
            <a:ext cx="1080612" cy="108061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ransform - The heart of any ETL job: apply business logic, perform actions such as filtering, grouping, and aggregation to translate raw data into analysis-ready datasets."/>
          <p:cNvSpPr txBox="1"/>
          <p:nvPr/>
        </p:nvSpPr>
        <p:spPr>
          <a:xfrm>
            <a:off x="3485571" y="3291263"/>
            <a:ext cx="7159219" cy="102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 fontScale="70000" lnSpcReduction="20000"/>
          </a:bodyPr>
          <a:lstStyle/>
          <a:p>
            <a:pPr defTabSz="224028">
              <a:lnSpc>
                <a:spcPts val="4000"/>
              </a:lnSpc>
              <a:defRPr sz="4116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058" b="1">
                <a:latin typeface="Helvetica"/>
                <a:ea typeface="Helvetica"/>
                <a:cs typeface="Helvetica"/>
                <a:sym typeface="Helvetica"/>
              </a:rPr>
              <a:t>Transform</a:t>
            </a:r>
            <a:r>
              <a:rPr sz="2058"/>
              <a:t> - The heart of any ETL job: apply business logic, perform actions such as filtering, grouping, and aggregation to translate raw data into analysis-ready datasets.</a:t>
            </a:r>
          </a:p>
        </p:txBody>
      </p:sp>
      <p:sp>
        <p:nvSpPr>
          <p:cNvPr id="296" name="Load - Load the processed data and transport to a final destination. Can now be consumed directly by end-users or treated as yet another upstream dependency."/>
          <p:cNvSpPr txBox="1"/>
          <p:nvPr/>
        </p:nvSpPr>
        <p:spPr>
          <a:xfrm>
            <a:off x="3485571" y="4818315"/>
            <a:ext cx="7159219" cy="108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 fontScale="70000" lnSpcReduction="20000"/>
          </a:bodyPr>
          <a:lstStyle/>
          <a:p>
            <a:pPr defTabSz="228600">
              <a:lnSpc>
                <a:spcPts val="4100"/>
              </a:lnSpc>
              <a:defRPr sz="4200">
                <a:solidFill>
                  <a:srgbClr val="29292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100" b="1">
                <a:latin typeface="Helvetica"/>
                <a:ea typeface="Helvetica"/>
                <a:cs typeface="Helvetica"/>
                <a:sym typeface="Helvetica"/>
              </a:rPr>
              <a:t>Load</a:t>
            </a:r>
            <a:r>
              <a:rPr sz="2100"/>
              <a:t> - Load the processed data and transport to a final destination. Can now be consumed directly by end-users or treated as yet another upstream dependency.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 advAuto="0"/>
      <p:bldP spid="292" grpId="0" animBg="1" advAuto="0"/>
      <p:bldP spid="293" grpId="0" animBg="1" advAuto="0"/>
      <p:bldP spid="294" grpId="0" animBg="1" advAuto="0"/>
      <p:bldP spid="295" grpId="0" animBg="1" advAuto="0"/>
      <p:bldP spid="29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Class Mechanics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2A7-2419-4421-AA92-5627879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NoSQL: </a:t>
            </a:r>
            <a:r>
              <a:rPr lang="en-US" dirty="0">
                <a:solidFill>
                  <a:srgbClr val="F67132"/>
                </a:solidFill>
              </a:rPr>
              <a:t>Not Only SQL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861D8F-6FC7-4591-BA5A-578B47345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376479"/>
              </p:ext>
            </p:extLst>
          </p:nvPr>
        </p:nvGraphicFramePr>
        <p:xfrm>
          <a:off x="555752" y="1244600"/>
          <a:ext cx="8905748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7CECA-FE93-41E9-9CDD-C4C538367468}"/>
              </a:ext>
            </a:extLst>
          </p:cNvPr>
          <p:cNvSpPr txBox="1"/>
          <p:nvPr/>
        </p:nvSpPr>
        <p:spPr>
          <a:xfrm>
            <a:off x="4813301" y="701923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Often called "Not only SQL" because they may also support SQL-like queries.  Many </a:t>
            </a:r>
            <a:b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NoSQL stores compromise consistency in favor of availability &amp; partition tolerance.</a:t>
            </a:r>
          </a:p>
        </p:txBody>
      </p:sp>
    </p:spTree>
    <p:extLst>
      <p:ext uri="{BB962C8B-B14F-4D97-AF65-F5344CB8AC3E}">
        <p14:creationId xmlns:p14="http://schemas.microsoft.com/office/powerpoint/2010/main" val="4374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1F9C-137D-EA4F-B351-EC2C9C0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E89C-8893-374A-89D0-3296A467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116022"/>
            <a:ext cx="11178526" cy="4625955"/>
          </a:xfrm>
        </p:spPr>
        <p:txBody>
          <a:bodyPr>
            <a:normAutofit/>
          </a:bodyPr>
          <a:lstStyle/>
          <a:p>
            <a:pPr marL="0" lvl="1" indent="0" defTabSz="487668">
              <a:lnSpc>
                <a:spcPct val="100000"/>
              </a:lnSpc>
              <a:spcBef>
                <a:spcPts val="0"/>
              </a:spcBef>
              <a:buNone/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Formerly Global VP/Head of Oracle for Startups and Oracle for Research, Now I lead a strategic account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See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 err="1"/>
              <a:t>oracle.com</a:t>
            </a:r>
            <a:r>
              <a:rPr lang="en-US" sz="1400" dirty="0"/>
              <a:t>/oracle-for-research/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Big Company Alum from: Amazon, GE Capital, Capital One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Small Stuff: Startup Founder, Faith Based NGO, boutique consulting, startup guy, @</a:t>
            </a:r>
            <a:r>
              <a:rPr lang="en-US" sz="1400" dirty="0" err="1"/>
              <a:t>GallisonHall</a:t>
            </a:r>
            <a:r>
              <a:rPr lang="en-US" sz="1400" dirty="0"/>
              <a:t> (</a:t>
            </a:r>
            <a:r>
              <a:rPr lang="en-US" sz="1400" dirty="0" err="1"/>
              <a:t>insta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Academic: Current </a:t>
            </a:r>
            <a:r>
              <a:rPr lang="en-US" sz="1400" dirty="0" err="1"/>
              <a:t>BoV</a:t>
            </a:r>
            <a:r>
              <a:rPr lang="en-US" sz="1400" dirty="0"/>
              <a:t> at NCCU, Former Prof @McIntire, and UNC-CH Adam’s Fellowship Entrepreneurship Mentor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Former US Marine and Dual citizen of Raleigh, NC and </a:t>
            </a:r>
            <a:r>
              <a:rPr lang="en-US" sz="1400" dirty="0" err="1"/>
              <a:t>C’Ville</a:t>
            </a:r>
            <a:r>
              <a:rPr lang="en-US" sz="1400" dirty="0"/>
              <a:t> VA</a:t>
            </a:r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4 Kids and 1 wife (Anna CAS ‘23, Patrick CAS ’24 MBB Managers, Lily, Jack and Susan COMM ‘95)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Can’t get enough basketball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308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dirty="0"/>
              <a:t>Wrote some books on data, getting a job in big data, stuff like that... mostly just my mom buys them</a:t>
            </a:r>
            <a:br>
              <a:rPr lang="en-US" sz="1400" dirty="0"/>
            </a:br>
            <a:endParaRPr lang="en-US" sz="1400" dirty="0"/>
          </a:p>
          <a:p>
            <a:pPr marL="285750" lvl="1" indent="-285750" defTabSz="487668">
              <a:lnSpc>
                <a:spcPct val="100000"/>
              </a:lnSpc>
              <a:spcBef>
                <a:spcPts val="0"/>
              </a:spcBef>
              <a:defRPr sz="192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1400" b="1" dirty="0"/>
              <a:t>I love helping students think about and navigate jobs, careers and life --&gt; I’ve Hired 4 people from this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90F9-52FB-0349-AB3F-692CBB7B0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Stuff about me, but mostly it just impresses my mom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urse Content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Course Content</a:t>
            </a:r>
          </a:p>
        </p:txBody>
      </p:sp>
      <p:sp>
        <p:nvSpPr>
          <p:cNvPr id="299" name="Lectures"/>
          <p:cNvSpPr txBox="1">
            <a:spLocks noGrp="1"/>
          </p:cNvSpPr>
          <p:nvPr>
            <p:ph type="body" idx="21"/>
          </p:nvPr>
        </p:nvSpPr>
        <p:spPr>
          <a:xfrm>
            <a:off x="2210688" y="2129538"/>
            <a:ext cx="3052103" cy="4673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r>
              <a:t>Lectures</a:t>
            </a:r>
          </a:p>
        </p:txBody>
      </p:sp>
      <p:sp>
        <p:nvSpPr>
          <p:cNvPr id="300" name="Person - First Class of the week (Monday)"/>
          <p:cNvSpPr txBox="1">
            <a:spLocks noGrp="1"/>
          </p:cNvSpPr>
          <p:nvPr>
            <p:ph type="body" sz="quarter" idx="1"/>
          </p:nvPr>
        </p:nvSpPr>
        <p:spPr>
          <a:xfrm>
            <a:off x="2420207" y="2605497"/>
            <a:ext cx="3052103" cy="13422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lnSpc>
                <a:spcPct val="100000"/>
              </a:lnSpc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Person - First Class of the week (Monday)</a:t>
            </a:r>
          </a:p>
        </p:txBody>
      </p:sp>
      <p:sp>
        <p:nvSpPr>
          <p:cNvPr id="301" name="Readings / Videos"/>
          <p:cNvSpPr txBox="1"/>
          <p:nvPr/>
        </p:nvSpPr>
        <p:spPr>
          <a:xfrm>
            <a:off x="2167819" y="4208776"/>
            <a:ext cx="3432303" cy="49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>
            <a:normAutofit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Readings / Videos</a:t>
            </a:r>
          </a:p>
        </p:txBody>
      </p:sp>
      <p:sp>
        <p:nvSpPr>
          <p:cNvPr id="302" name="Articles and posts Supporting tools/videos ~hours per week prep for Monday Class"/>
          <p:cNvSpPr txBox="1"/>
          <p:nvPr/>
        </p:nvSpPr>
        <p:spPr>
          <a:xfrm>
            <a:off x="2294834" y="4717597"/>
            <a:ext cx="3482717" cy="178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pPr>
              <a:spcBef>
                <a:spcPts val="225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400"/>
              <a:t>Articles and posts</a:t>
            </a:r>
            <a:br>
              <a:rPr sz="2400"/>
            </a:br>
            <a:r>
              <a:rPr sz="2400"/>
              <a:t>Supporting tools/videos</a:t>
            </a:r>
            <a:br>
              <a:rPr sz="2400"/>
            </a:br>
            <a:r>
              <a:rPr sz="2400"/>
              <a:t>~hours per week prep for Monday Class</a:t>
            </a:r>
          </a:p>
        </p:txBody>
      </p:sp>
      <p:sp>
        <p:nvSpPr>
          <p:cNvPr id="303" name="Discussion"/>
          <p:cNvSpPr txBox="1"/>
          <p:nvPr/>
        </p:nvSpPr>
        <p:spPr>
          <a:xfrm>
            <a:off x="7835343" y="2129538"/>
            <a:ext cx="3432303" cy="4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>
            <a:normAutofit fontScale="92500"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Discussion</a:t>
            </a:r>
          </a:p>
        </p:txBody>
      </p:sp>
      <p:sp>
        <p:nvSpPr>
          <p:cNvPr id="304" name="Monday’s as a part of Lecture Day"/>
          <p:cNvSpPr txBox="1"/>
          <p:nvPr/>
        </p:nvSpPr>
        <p:spPr>
          <a:xfrm>
            <a:off x="8048337" y="2578530"/>
            <a:ext cx="3301742" cy="13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>
            <a:lvl1pPr algn="l"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sz="2400"/>
              <a:t>Monday’s as a part of Lecture Day</a:t>
            </a:r>
          </a:p>
        </p:txBody>
      </p:sp>
      <p:pic>
        <p:nvPicPr>
          <p:cNvPr id="305" name="201811.png" descr="2018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2" y="4536455"/>
            <a:ext cx="934731" cy="934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download.jpg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42" y="2549154"/>
            <a:ext cx="986957" cy="98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youtube (1).png" descr="youtube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2" y="2549154"/>
            <a:ext cx="986957" cy="986956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Labs"/>
          <p:cNvSpPr txBox="1"/>
          <p:nvPr/>
        </p:nvSpPr>
        <p:spPr>
          <a:xfrm>
            <a:off x="7835343" y="4221967"/>
            <a:ext cx="3432303" cy="4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>
            <a:normAutofit fontScale="92500" lnSpcReduction="10000"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rPr sz="2750"/>
              <a:t>Labs</a:t>
            </a:r>
          </a:p>
        </p:txBody>
      </p:sp>
      <p:sp>
        <p:nvSpPr>
          <p:cNvPr id="309" name="Hands-On, Virtual and Wednesday. I’ll provide a Zoom"/>
          <p:cNvSpPr txBox="1"/>
          <p:nvPr/>
        </p:nvSpPr>
        <p:spPr>
          <a:xfrm>
            <a:off x="8023772" y="4746936"/>
            <a:ext cx="3350871" cy="13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>
            <a:lvl1pPr algn="l">
              <a:spcBef>
                <a:spcPts val="4500"/>
              </a:spcBef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sz="2400"/>
              <a:t>Hands-On, Virtual and Wednesday. I’ll provide a Zoom</a:t>
            </a:r>
          </a:p>
        </p:txBody>
      </p:sp>
      <p:pic>
        <p:nvPicPr>
          <p:cNvPr id="310" name="images.png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640" y="4569540"/>
            <a:ext cx="868531" cy="86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 advAuto="0"/>
      <p:bldP spid="300" grpId="0" animBg="1" advAuto="0"/>
      <p:bldP spid="301" grpId="0" animBg="1" advAuto="0"/>
      <p:bldP spid="302" grpId="0" animBg="1" advAuto="0"/>
      <p:bldP spid="303" grpId="0" animBg="1" advAuto="0"/>
      <p:bldP spid="304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urse Content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Course Content</a:t>
            </a:r>
          </a:p>
        </p:txBody>
      </p:sp>
      <p:sp>
        <p:nvSpPr>
          <p:cNvPr id="313" name="Labs"/>
          <p:cNvSpPr txBox="1"/>
          <p:nvPr/>
        </p:nvSpPr>
        <p:spPr>
          <a:xfrm>
            <a:off x="4273772" y="2238417"/>
            <a:ext cx="391908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>
            <a:normAutofit/>
          </a:bodyPr>
          <a:lstStyle>
            <a:lvl1pPr algn="l" defTabSz="825500">
              <a:defRPr sz="7300" b="1">
                <a:solidFill>
                  <a:srgbClr val="000000"/>
                </a:solidFill>
              </a:defRPr>
            </a:lvl1pPr>
          </a:lstStyle>
          <a:p>
            <a:r>
              <a:rPr sz="3650"/>
              <a:t>Labs</a:t>
            </a:r>
          </a:p>
        </p:txBody>
      </p:sp>
      <p:sp>
        <p:nvSpPr>
          <p:cNvPr id="314" name="Frequent hands-on labs…"/>
          <p:cNvSpPr txBox="1"/>
          <p:nvPr/>
        </p:nvSpPr>
        <p:spPr>
          <a:xfrm>
            <a:off x="4273772" y="3001337"/>
            <a:ext cx="6874129" cy="291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Frequent hands-on labs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AWS, OCI, and GCP (Amazon, Oracle and Google) 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1 per week (more available)</a:t>
            </a:r>
          </a:p>
          <a:p>
            <a:pPr defTabSz="1097253">
              <a:spcBef>
                <a:spcPts val="1050"/>
              </a:spcBef>
              <a:defRPr sz="468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340" dirty="0"/>
              <a:t>Begin on Wednesday’s and have complete by Friday</a:t>
            </a:r>
          </a:p>
        </p:txBody>
      </p:sp>
      <p:pic>
        <p:nvPicPr>
          <p:cNvPr id="315" name="images.png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56" y="2747752"/>
            <a:ext cx="1922394" cy="1922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 advAuto="0"/>
      <p:bldP spid="314" grpId="0" animBg="1" advAuto="0"/>
      <p:bldP spid="31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rading"/>
          <p:cNvSpPr txBox="1">
            <a:spLocks noGrp="1"/>
          </p:cNvSpPr>
          <p:nvPr>
            <p:ph type="title"/>
          </p:nvPr>
        </p:nvSpPr>
        <p:spPr>
          <a:xfrm>
            <a:off x="603250" y="634933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Grading</a:t>
            </a:r>
          </a:p>
        </p:txBody>
      </p:sp>
      <p:sp>
        <p:nvSpPr>
          <p:cNvPr id="321" name="Data Projects"/>
          <p:cNvSpPr txBox="1"/>
          <p:nvPr/>
        </p:nvSpPr>
        <p:spPr>
          <a:xfrm>
            <a:off x="4235448" y="2258898"/>
            <a:ext cx="6504283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>
            <a:normAutofit/>
          </a:bodyPr>
          <a:lstStyle>
            <a:lvl1pPr algn="l" defTabSz="825500">
              <a:defRPr sz="7300" b="1">
                <a:solidFill>
                  <a:srgbClr val="000000"/>
                </a:solidFill>
              </a:defRPr>
            </a:lvl1pPr>
          </a:lstStyle>
          <a:p>
            <a:r>
              <a:rPr sz="3650"/>
              <a:t>Data Projects</a:t>
            </a:r>
          </a:p>
        </p:txBody>
      </p:sp>
      <p:pic>
        <p:nvPicPr>
          <p:cNvPr id="322" name="html-512.png" descr="html-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8" y="2871050"/>
            <a:ext cx="1938841" cy="193884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Concrete example of implementation - Two total - Released long before due - Detailed instructions will be in Collab - No time limits"/>
          <p:cNvSpPr txBox="1"/>
          <p:nvPr/>
        </p:nvSpPr>
        <p:spPr>
          <a:xfrm>
            <a:off x="4568554" y="3206828"/>
            <a:ext cx="6439185" cy="291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pPr marL="304800" indent="-304800">
              <a:spcBef>
                <a:spcPts val="2000"/>
              </a:spcBef>
              <a:buSzPct val="123000"/>
              <a:buChar char="-"/>
              <a:defRPr sz="4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400"/>
              <a:t>Concrete example of implementation</a:t>
            </a:r>
            <a:br>
              <a:rPr sz="2400"/>
            </a:br>
            <a:r>
              <a:rPr sz="2400"/>
              <a:t>- Two total</a:t>
            </a:r>
            <a:br>
              <a:rPr sz="2400"/>
            </a:br>
            <a:r>
              <a:rPr sz="2400"/>
              <a:t>- Released long before due</a:t>
            </a:r>
            <a:br>
              <a:rPr sz="2400"/>
            </a:br>
            <a:r>
              <a:rPr sz="2400"/>
              <a:t>- Detailed instructions will be in Collab</a:t>
            </a:r>
            <a:br>
              <a:rPr sz="2400"/>
            </a:br>
            <a:r>
              <a:rPr sz="2400"/>
              <a:t>- No time limits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 advAuto="0"/>
      <p:bldP spid="32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rading"/>
          <p:cNvSpPr txBox="1">
            <a:spLocks noGrp="1"/>
          </p:cNvSpPr>
          <p:nvPr>
            <p:ph type="title"/>
          </p:nvPr>
        </p:nvSpPr>
        <p:spPr>
          <a:xfrm>
            <a:off x="603250" y="1052997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Grading</a:t>
            </a:r>
          </a:p>
        </p:txBody>
      </p:sp>
      <p:graphicFrame>
        <p:nvGraphicFramePr>
          <p:cNvPr id="318" name="Table"/>
          <p:cNvGraphicFramePr/>
          <p:nvPr/>
        </p:nvGraphicFramePr>
        <p:xfrm>
          <a:off x="2054829" y="2285285"/>
          <a:ext cx="8082343" cy="2997456"/>
        </p:xfrm>
        <a:graphic>
          <a:graphicData uri="http://schemas.openxmlformats.org/drawingml/2006/table">
            <a:tbl>
              <a:tblPr firstRow="1" bandRow="1"/>
              <a:tblGrid>
                <a:gridCol w="408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208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 Component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Weight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 Frequency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Student Survey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 sz="1600"/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First week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Lectures / Readings / Material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defRPr>
                      </a:pPr>
                      <a:endParaRPr sz="1600"/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Engaged Discussion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Quiz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15%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3 or 4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Labs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30%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Weekly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08">
                <a:tc>
                  <a:txBody>
                    <a:bodyPr/>
                    <a:lstStyle/>
                    <a:p>
                      <a:pPr algn="l"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Data Projects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50%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600" dirty="0">
                          <a:latin typeface="Helvetica Neue Thin"/>
                          <a:ea typeface="Helvetica Neue Thin"/>
                          <a:cs typeface="Helvetica Neue Thin"/>
                          <a:sym typeface="Helvetica Neue Thin"/>
                        </a:rPr>
                        <a:t> 2 projects x 25%</a:t>
                      </a:r>
                    </a:p>
                  </a:txBody>
                  <a:tcPr marL="25400" marR="25400" marT="25400" marB="254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C07C-379B-8345-82FE-81EF08A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need to know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26A7-956A-0749-8B6B-8101F51D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will be updated on Git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jasonwnc</a:t>
            </a:r>
            <a:r>
              <a:rPr lang="en-US" dirty="0"/>
              <a:t>/ds2002-1</a:t>
            </a:r>
          </a:p>
          <a:p>
            <a:endParaRPr lang="en-US" dirty="0"/>
          </a:p>
          <a:p>
            <a:r>
              <a:rPr lang="en-US" dirty="0"/>
              <a:t>I’ll release quizzes and projects and grades on Collab</a:t>
            </a:r>
          </a:p>
          <a:p>
            <a:r>
              <a:rPr lang="en-US" dirty="0"/>
              <a:t>The schedule will update and I’ll be sure to let you know.</a:t>
            </a:r>
          </a:p>
          <a:p>
            <a:r>
              <a:rPr lang="en-US" dirty="0"/>
              <a:t>Still nailing down the TA</a:t>
            </a:r>
          </a:p>
          <a:p>
            <a:endParaRPr lang="en-US" dirty="0"/>
          </a:p>
          <a:p>
            <a:r>
              <a:rPr lang="en-US" dirty="0"/>
              <a:t>You can DM me on Discord with questions or to set up office hours</a:t>
            </a:r>
          </a:p>
          <a:p>
            <a:r>
              <a:rPr lang="en-US" dirty="0"/>
              <a:t>We will be IN PERSON Mondays and Wednesdays will be Zoom for hands on labs. We’ll do them in groups and sometimes alone.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765F-8E97-8440-8DC5-7F7FBD9A6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elop robust facility handling data…"/>
          <p:cNvSpPr txBox="1"/>
          <p:nvPr/>
        </p:nvSpPr>
        <p:spPr>
          <a:xfrm>
            <a:off x="1375520" y="1824142"/>
            <a:ext cx="4946677" cy="359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Develop robust facility handling data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Acquire a strong understanding of  SQL and NoSQL databases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Understand systems options in the public cloud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Gain fluency in tools, processes, and services, and how to choose among them.</a:t>
            </a:r>
          </a:p>
        </p:txBody>
      </p:sp>
      <p:sp>
        <p:nvSpPr>
          <p:cNvPr id="262" name="Learning Objectives"/>
          <p:cNvSpPr txBox="1">
            <a:spLocks noGrp="1"/>
          </p:cNvSpPr>
          <p:nvPr>
            <p:ph type="title" idx="4294967295"/>
          </p:nvPr>
        </p:nvSpPr>
        <p:spPr>
          <a:xfrm>
            <a:off x="603250" y="689376"/>
            <a:ext cx="10985500" cy="716582"/>
          </a:xfrm>
          <a:prstGeom prst="rect">
            <a:avLst/>
          </a:prstGeom>
        </p:spPr>
        <p:txBody>
          <a:bodyPr/>
          <a:lstStyle>
            <a:lvl1pPr algn="ctr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Learning Objectives</a:t>
            </a:r>
          </a:p>
        </p:txBody>
      </p:sp>
      <p:sp>
        <p:nvSpPr>
          <p:cNvPr id="263" name="Data retrieval…"/>
          <p:cNvSpPr txBox="1"/>
          <p:nvPr/>
        </p:nvSpPr>
        <p:spPr>
          <a:xfrm>
            <a:off x="7139315" y="1824142"/>
            <a:ext cx="4946677" cy="366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retrieval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shipping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schemas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ingestion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processing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normalization</a:t>
            </a:r>
          </a:p>
          <a:p>
            <a:pPr defTabSz="228600">
              <a:spcBef>
                <a:spcPts val="1200"/>
              </a:spcBef>
              <a:defRPr sz="5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sz="2500"/>
              <a:t>Data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1313</Words>
  <Application>Microsoft Macintosh PowerPoint</Application>
  <PresentationFormat>Widescreen</PresentationFormat>
  <Paragraphs>208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Helvetica Light</vt:lpstr>
      <vt:lpstr>Helvetica Neue Light</vt:lpstr>
      <vt:lpstr>Helvetica Neue Thin</vt:lpstr>
      <vt:lpstr>Segoe UI</vt:lpstr>
      <vt:lpstr>Times New Roman</vt:lpstr>
      <vt:lpstr>Wingdings</vt:lpstr>
      <vt:lpstr>Office Theme</vt:lpstr>
      <vt:lpstr>DS-3002: Data Systems</vt:lpstr>
      <vt:lpstr>Class Mechanics</vt:lpstr>
      <vt:lpstr>Who am I?</vt:lpstr>
      <vt:lpstr>Course Content</vt:lpstr>
      <vt:lpstr>Course Content</vt:lpstr>
      <vt:lpstr>Grading</vt:lpstr>
      <vt:lpstr>Grading</vt:lpstr>
      <vt:lpstr>Things you need to know now</vt:lpstr>
      <vt:lpstr>Learning Objectives</vt:lpstr>
      <vt:lpstr>Overview of the Semester Topics</vt:lpstr>
      <vt:lpstr>In the Beginning…  There Was Mainframe</vt:lpstr>
      <vt:lpstr>Then Came…  Client/Server Networks</vt:lpstr>
      <vt:lpstr>And Today… Cloud-Hosted Systems &amp; Services</vt:lpstr>
      <vt:lpstr>Service Models: On-Premises vs Cloud-Hosted</vt:lpstr>
      <vt:lpstr>The Internet of Things… An Explosion of Data</vt:lpstr>
      <vt:lpstr>PowerPoint Presentation</vt:lpstr>
      <vt:lpstr>Data Management Systems</vt:lpstr>
      <vt:lpstr>Database Management Systems</vt:lpstr>
      <vt:lpstr>Data Engineering for Data Science</vt:lpstr>
      <vt:lpstr>NoSQL: Not Only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88</cp:revision>
  <dcterms:created xsi:type="dcterms:W3CDTF">2022-01-15T18:00:49Z</dcterms:created>
  <dcterms:modified xsi:type="dcterms:W3CDTF">2022-08-29T20:40:36Z</dcterms:modified>
</cp:coreProperties>
</file>