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9" d="100"/>
          <a:sy n="129" d="100"/>
        </p:scale>
        <p:origin x="-18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1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9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02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2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50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59570-929A-8241-864E-211551BB8749}" type="datetimeFigureOut">
              <a:rPr lang="en-US" smtClean="0"/>
              <a:t>10/12/16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39720-5D02-E849-B905-F3A5C4D1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8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2274" y="2579288"/>
            <a:ext cx="291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app with business logic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2274" y="2209956"/>
            <a:ext cx="291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32493" y="5290904"/>
            <a:ext cx="2914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Collection point (e.g. web browser)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25711" y="2586252"/>
            <a:ext cx="103377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k</a:t>
            </a:r>
            <a:r>
              <a:rPr lang="en-US" smtClean="0"/>
              <a:t>eyvault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0369" y="3519926"/>
            <a:ext cx="2914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Encryption service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28334" y="1834877"/>
            <a:ext cx="2914266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dirty="0" smtClean="0"/>
              <a:t>Endpoint Connection Service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30337" y="1122820"/>
            <a:ext cx="10337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External</a:t>
            </a:r>
          </a:p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7064" y="177841"/>
            <a:ext cx="3396695" cy="3809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44252" y="177841"/>
            <a:ext cx="3707240" cy="38092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4747" y="383940"/>
            <a:ext cx="184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Data Center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53027" y="351674"/>
            <a:ext cx="909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KeyStor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12" idx="1"/>
          </p:cNvCxnSpPr>
          <p:nvPr/>
        </p:nvCxnSpPr>
        <p:spPr>
          <a:xfrm flipV="1">
            <a:off x="3406540" y="2082454"/>
            <a:ext cx="437712" cy="6815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0"/>
            <a:endCxn id="8" idx="2"/>
          </p:cNvCxnSpPr>
          <p:nvPr/>
        </p:nvCxnSpPr>
        <p:spPr>
          <a:xfrm rot="5400000" flipH="1" flipV="1">
            <a:off x="4627741" y="4051143"/>
            <a:ext cx="1401646" cy="107787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1"/>
            <a:endCxn id="4" idx="2"/>
          </p:cNvCxnSpPr>
          <p:nvPr/>
        </p:nvCxnSpPr>
        <p:spPr>
          <a:xfrm rot="10800000">
            <a:off x="1949407" y="2948620"/>
            <a:ext cx="1383086" cy="26654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</p:cNvCxnSpPr>
          <p:nvPr/>
        </p:nvCxnSpPr>
        <p:spPr>
          <a:xfrm rot="10800000" flipV="1">
            <a:off x="4272943" y="1445986"/>
            <a:ext cx="3657394" cy="6364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1"/>
          </p:cNvCxnSpPr>
          <p:nvPr/>
        </p:nvCxnSpPr>
        <p:spPr>
          <a:xfrm rot="10800000">
            <a:off x="4272943" y="2579288"/>
            <a:ext cx="752768" cy="1916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8" idx="0"/>
          </p:cNvCxnSpPr>
          <p:nvPr/>
        </p:nvCxnSpPr>
        <p:spPr>
          <a:xfrm rot="16200000" flipH="1">
            <a:off x="5422880" y="3075304"/>
            <a:ext cx="564342" cy="3249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394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26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Cooley</dc:creator>
  <cp:lastModifiedBy>Aaron Cooley</cp:lastModifiedBy>
  <cp:revision>5</cp:revision>
  <dcterms:created xsi:type="dcterms:W3CDTF">2016-10-13T02:30:38Z</dcterms:created>
  <dcterms:modified xsi:type="dcterms:W3CDTF">2016-10-13T03:33:54Z</dcterms:modified>
</cp:coreProperties>
</file>