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-1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3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5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42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05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79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6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5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3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27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9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0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6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9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25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515803-F97F-4660-9646-CF3E7A002FC0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69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56B3E3-4CEC-4E93-B9A4-118D7999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43" y="79513"/>
            <a:ext cx="913872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CD751-7A31-4F2E-B73B-EC908A08CCBD}"/>
              </a:ext>
            </a:extLst>
          </p:cNvPr>
          <p:cNvSpPr txBox="1"/>
          <p:nvPr/>
        </p:nvSpPr>
        <p:spPr>
          <a:xfrm>
            <a:off x="410818" y="364018"/>
            <a:ext cx="7325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rgbClr val="FF0000"/>
                </a:solidFill>
              </a:rPr>
              <a:t>HELP LIAM FINISH HIS DROID!</a:t>
            </a:r>
          </a:p>
          <a:p>
            <a:pPr algn="ctr"/>
            <a:r>
              <a:rPr lang="en-AU" sz="1600" dirty="0">
                <a:solidFill>
                  <a:srgbClr val="FF0000"/>
                </a:solidFill>
              </a:rPr>
              <a:t>I’ve been building my droid for the past 2 years now. The grant that the NDIS gave me ran out because of their stupid rules, and this leaves me out of money and with a half-completed droid. YOU can help me finish my droid, by donating parts. This droid is really important to me and I would be crushed if I didn’t finish it.</a:t>
            </a:r>
          </a:p>
          <a:p>
            <a:pPr algn="ctr"/>
            <a:endParaRPr lang="en-AU" sz="1600" dirty="0">
              <a:solidFill>
                <a:srgbClr val="FF0000"/>
              </a:solidFill>
            </a:endParaRPr>
          </a:p>
          <a:p>
            <a:pPr algn="ctr"/>
            <a:r>
              <a:rPr lang="en-AU" sz="1600" dirty="0">
                <a:solidFill>
                  <a:srgbClr val="FF0000"/>
                </a:solidFill>
              </a:rPr>
              <a:t>Parts list: http://acord.tech/partslist</a:t>
            </a:r>
          </a:p>
          <a:p>
            <a:pPr algn="ctr"/>
            <a:endParaRPr lang="en-AU" sz="1600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AU" sz="1600" dirty="0">
                <a:solidFill>
                  <a:srgbClr val="FF0000"/>
                </a:solidFill>
              </a:rPr>
              <a:t>Liam</a:t>
            </a:r>
          </a:p>
          <a:p>
            <a:pPr marL="285750" indent="-285750" algn="ctr">
              <a:buFontTx/>
              <a:buChar char="-"/>
            </a:pPr>
            <a:endParaRPr lang="en-AU" sz="1600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AU" sz="1600" dirty="0">
                <a:solidFill>
                  <a:srgbClr val="FF0000"/>
                </a:solidFill>
              </a:rPr>
              <a:t>P.S. F*** you NDIS</a:t>
            </a:r>
          </a:p>
        </p:txBody>
      </p:sp>
    </p:spTree>
    <p:extLst>
      <p:ext uri="{BB962C8B-B14F-4D97-AF65-F5344CB8AC3E}">
        <p14:creationId xmlns:p14="http://schemas.microsoft.com/office/powerpoint/2010/main" val="14118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95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Arbuckle</dc:creator>
  <cp:lastModifiedBy>Liam Arbuckle</cp:lastModifiedBy>
  <cp:revision>5</cp:revision>
  <dcterms:created xsi:type="dcterms:W3CDTF">2019-07-10T04:56:50Z</dcterms:created>
  <dcterms:modified xsi:type="dcterms:W3CDTF">2019-10-05T03:57:54Z</dcterms:modified>
</cp:coreProperties>
</file>