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ca55c41f7_0_12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ca55c41f7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cd30d2d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2cd30d2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cd30d2d1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cd30d2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Universidad Cenfotec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Alvaro Cordero Retana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XTOOL and Data Analitics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Minería de Datos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Data Science and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del Proyecto</a:t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Otros Usos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5175" y="1441000"/>
            <a:ext cx="8611800" cy="3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meta de este proyecto es utilizar las herramientas de análisis y minería de datos provistas por python para determinar las razones por las que los clientes de nuestro partner están entrando en default y no están cancelando los créditos que han adquirido a través del análisis de los datos entregados que corresponden a la información de histórica de pagos de los últimos meses. Esto por cuánto dichos datos, proveen información de las características de los clientes para buscar y obtener patrones que ayuden a predecir cuándo un cliente es propenso a entrar en default, pero no han sido correlacionados o analizados de esta forma hasta el momento.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Información de los Datos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Datos Disponibles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508325" y="1774100"/>
            <a:ext cx="24786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Los datos disponibles consisten en un set de datos de 23 variables con información de caracterización del cliente, así como de sus créditos y el estado de las cuotas y si el mismo pagó o no en los meses correspondientes. Finalmente la variable que se refiere a si entra o no en default.</a:t>
            </a:r>
            <a:endParaRPr sz="1400"/>
          </a:p>
        </p:txBody>
      </p:sp>
      <p:grpSp>
        <p:nvGrpSpPr>
          <p:cNvPr id="88" name="Google Shape;88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Son Suficientes?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Para determinar si los datos son suficientes debemos aplicar el modelado y luego evaluar las predicciones contra los resultados que se obtengan en un ambiente en producción</a:t>
            </a:r>
            <a:endParaRPr sz="1400"/>
          </a:p>
        </p:txBody>
      </p:sp>
      <p:grpSp>
        <p:nvGrpSpPr>
          <p:cNvPr id="93" name="Google Shape;93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4" name="Google Shape;94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Calidad de los datos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El análisis preeliminar de los datos no se observan datos faltantes o que se salgan de los parámetros determinados para cada columna.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Construcción de Modelos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432350" y="1304875"/>
            <a:ext cx="24693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Generar los modelos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Con base en la estructura y la cantidad de los datos se propone evaluar los modelos de regresión a los datos como SVM, RF, KNN.</a:t>
            </a:r>
            <a:endParaRPr sz="1400"/>
          </a:p>
        </p:txBody>
      </p:sp>
      <p:sp>
        <p:nvSpPr>
          <p:cNvPr id="106" name="Google Shape;106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3192227" y="1303450"/>
            <a:ext cx="25593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Evaluar el modelo con mejor rendimieno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Una vez evaluados y comparados los modelos se debe elegir el modelo que para los datos que se tienen presente el mejor rendimiento.</a:t>
            </a:r>
            <a:endParaRPr sz="1400"/>
          </a:p>
        </p:txBody>
      </p:sp>
      <p:sp>
        <p:nvSpPr>
          <p:cNvPr id="109" name="Google Shape;109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6156625" y="1303450"/>
            <a:ext cx="23547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Aplicar Modelo Seleccionado.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Una vez comparado el modelo elegido contra los datos con que se cuenta se debe realizar una implementación del modelo en producción para poder continuar aplicando los modelos a los clientes nuevos y existentes.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Continua de los</a:t>
            </a:r>
            <a:r>
              <a:rPr lang="en"/>
              <a:t> Modelos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Analizar los Datos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Una vez que el modelo elegido se encuentra en producción se deberá estar realizando la aplicación periodica a los resultados de los clientes para evaluar posibles fallas en el modelado y correcciones sobre lo evaluado</a:t>
            </a:r>
            <a:endParaRPr sz="1400"/>
          </a:p>
        </p:txBody>
      </p:sp>
      <p:sp>
        <p:nvSpPr>
          <p:cNvPr id="120" name="Google Shape;120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3336150" y="1304875"/>
            <a:ext cx="22572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Ajustar Modelos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Si se encuentra grandes diferencias o cambios en los datos reales obtenidos contra lo evaluado por el modelo debe realizarse ajustes y re-evaluación de los modelos para mantener siempre el modelo que mejor se ajuste a los datos.</a:t>
            </a:r>
            <a:endParaRPr sz="1400"/>
          </a:p>
        </p:txBody>
      </p:sp>
      <p:sp>
        <p:nvSpPr>
          <p:cNvPr id="123" name="Google Shape;123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6254225" y="1451575"/>
            <a:ext cx="22572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Presentar 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Periódicamente se deberá estar evaluando los resultados obtenidos por los modelos aplicados y evaluarlos con las partes interesadas del negocio para mantener el proceso de mejora continua funcionando.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Propuesto del Proceso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74350" y="161225"/>
            <a:ext cx="8034150" cy="4979150"/>
            <a:chOff x="74350" y="161225"/>
            <a:chExt cx="8034150" cy="4979150"/>
          </a:xfrm>
        </p:grpSpPr>
        <p:cxnSp>
          <p:nvCxnSpPr>
            <p:cNvPr id="136" name="Google Shape;136;p20"/>
            <p:cNvCxnSpPr>
              <a:endCxn id="137" idx="1"/>
            </p:cNvCxnSpPr>
            <p:nvPr/>
          </p:nvCxnSpPr>
          <p:spPr>
            <a:xfrm flipH="1" rot="10800000">
              <a:off x="74350" y="725525"/>
              <a:ext cx="1229400" cy="186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" name="Google Shape;137;p20"/>
            <p:cNvSpPr/>
            <p:nvPr/>
          </p:nvSpPr>
          <p:spPr>
            <a:xfrm>
              <a:off x="1303750" y="161225"/>
              <a:ext cx="1624500" cy="1128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Definición de las metas del proceso</a:t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561775" y="161225"/>
              <a:ext cx="1624500" cy="1128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Determinar las fuentes y los tipos de datos</a:t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484000" y="2089575"/>
              <a:ext cx="1624500" cy="1128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Analizar y preparar los datos.</a:t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759750" y="4011775"/>
              <a:ext cx="1624500" cy="1128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Aplicar y Evaluar Modelos sobre los datos</a:t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37675" y="2864700"/>
              <a:ext cx="1624500" cy="1128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Aplicar y Evaluar Modelos sobre los datos</a:t>
              </a:r>
              <a:endParaRPr/>
            </a:p>
          </p:txBody>
        </p:sp>
        <p:cxnSp>
          <p:nvCxnSpPr>
            <p:cNvPr id="142" name="Google Shape;142;p20"/>
            <p:cNvCxnSpPr>
              <a:stCxn id="140" idx="1"/>
              <a:endCxn id="141" idx="2"/>
            </p:cNvCxnSpPr>
            <p:nvPr/>
          </p:nvCxnSpPr>
          <p:spPr>
            <a:xfrm rot="10800000">
              <a:off x="1450050" y="3993175"/>
              <a:ext cx="2309700" cy="582900"/>
            </a:xfrm>
            <a:prstGeom prst="curvedConnector2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20"/>
            <p:cNvCxnSpPr>
              <a:stCxn id="137" idx="3"/>
              <a:endCxn id="138" idx="1"/>
            </p:cNvCxnSpPr>
            <p:nvPr/>
          </p:nvCxnSpPr>
          <p:spPr>
            <a:xfrm>
              <a:off x="2928250" y="725525"/>
              <a:ext cx="1633500" cy="600"/>
            </a:xfrm>
            <a:prstGeom prst="curvedConnector3">
              <a:avLst>
                <a:gd fmla="val 50001" name="adj1"/>
              </a:avLst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20"/>
            <p:cNvCxnSpPr>
              <a:stCxn id="138" idx="3"/>
              <a:endCxn id="139" idx="0"/>
            </p:cNvCxnSpPr>
            <p:nvPr/>
          </p:nvCxnSpPr>
          <p:spPr>
            <a:xfrm>
              <a:off x="6186275" y="725525"/>
              <a:ext cx="1110000" cy="1364100"/>
            </a:xfrm>
            <a:prstGeom prst="curvedConnector2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20"/>
            <p:cNvCxnSpPr>
              <a:stCxn id="139" idx="2"/>
              <a:endCxn id="140" idx="3"/>
            </p:cNvCxnSpPr>
            <p:nvPr/>
          </p:nvCxnSpPr>
          <p:spPr>
            <a:xfrm rot="5400000">
              <a:off x="5661400" y="2941125"/>
              <a:ext cx="1357800" cy="1911900"/>
            </a:xfrm>
            <a:prstGeom prst="curvedConnector2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" name="Google Shape;146;p20"/>
            <p:cNvSpPr/>
            <p:nvPr/>
          </p:nvSpPr>
          <p:spPr>
            <a:xfrm>
              <a:off x="3279175" y="1944350"/>
              <a:ext cx="1624500" cy="1128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Revisar y Ajustar Modelos en producción</a:t>
              </a:r>
              <a:endParaRPr/>
            </a:p>
          </p:txBody>
        </p:sp>
        <p:cxnSp>
          <p:nvCxnSpPr>
            <p:cNvPr id="147" name="Google Shape;147;p20"/>
            <p:cNvCxnSpPr>
              <a:stCxn id="141" idx="0"/>
              <a:endCxn id="146" idx="1"/>
            </p:cNvCxnSpPr>
            <p:nvPr/>
          </p:nvCxnSpPr>
          <p:spPr>
            <a:xfrm rot="-5400000">
              <a:off x="2186575" y="1771950"/>
              <a:ext cx="356100" cy="1829400"/>
            </a:xfrm>
            <a:prstGeom prst="curvedConnector2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20"/>
            <p:cNvCxnSpPr>
              <a:stCxn id="146" idx="0"/>
              <a:endCxn id="137" idx="2"/>
            </p:cNvCxnSpPr>
            <p:nvPr/>
          </p:nvCxnSpPr>
          <p:spPr>
            <a:xfrm flipH="1" rot="5400000">
              <a:off x="2776375" y="629300"/>
              <a:ext cx="654600" cy="19755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