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74" r:id="rId5"/>
    <p:sldId id="289" r:id="rId6"/>
    <p:sldId id="278" r:id="rId7"/>
    <p:sldId id="291" r:id="rId8"/>
    <p:sldId id="292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Music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dirty="0"/>
              <a:t>Aidan Lucero, Amelia Corea, &amp; Everett Waterman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B219A-CCF8-4C46-93CE-833210F7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535332-188A-4090-95BD-A59777FE0C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3225"/>
            <a:ext cx="6230938" cy="101123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C81722-E1FB-4519-8994-7C0AE977870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61064" y="1733550"/>
            <a:ext cx="5492028" cy="24043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Utilize data sets from multiple sources to provide an interactive dashboard including drop down charts, user input, and semi-static images pulling from a backend music chart data-driven API and Spotify Top 200 &amp; Viral 50 data source.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F0FF5-A1E6-4C06-9CBB-D24BC1074C49}"/>
              </a:ext>
            </a:extLst>
          </p:cNvPr>
          <p:cNvSpPr txBox="1"/>
          <p:nvPr/>
        </p:nvSpPr>
        <p:spPr>
          <a:xfrm>
            <a:off x="1237673" y="1921164"/>
            <a:ext cx="4350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data from the Spotify API to examine how Spotify users tend to use the app and how the user experience could be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listening trends to see how listens group around certain artists, certain locations, certain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fun data based on user inputs such as top hits on your birthday</a:t>
            </a:r>
          </a:p>
        </p:txBody>
      </p:sp>
    </p:spTree>
    <p:extLst>
      <p:ext uri="{BB962C8B-B14F-4D97-AF65-F5344CB8AC3E}">
        <p14:creationId xmlns:p14="http://schemas.microsoft.com/office/powerpoint/2010/main" val="36499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>
            <a:normAutofit/>
          </a:bodyPr>
          <a:lstStyle/>
          <a:p>
            <a:r>
              <a:rPr lang="en-US" sz="3200" dirty="0"/>
              <a:t>The Data- Sources &amp;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Python Flask API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Spotify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LastFM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AudioDB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One Database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Spotify Dataset from Kaggle (Top 200 and Viral 50 from 2017 to current)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Reduced data using </a:t>
            </a:r>
            <a:r>
              <a:rPr lang="en-US" dirty="0" err="1"/>
              <a:t>EmEditor</a:t>
            </a:r>
            <a:r>
              <a:rPr lang="en-US" dirty="0"/>
              <a:t> to just </a:t>
            </a:r>
            <a:r>
              <a:rPr lang="en-US" b="1" dirty="0"/>
              <a:t>USA</a:t>
            </a:r>
            <a:r>
              <a:rPr lang="en-US" dirty="0"/>
              <a:t> data and removed </a:t>
            </a:r>
            <a:r>
              <a:rPr lang="en-US" dirty="0" err="1"/>
              <a:t>spotify</a:t>
            </a:r>
            <a:r>
              <a:rPr lang="en-US" dirty="0"/>
              <a:t> URL link.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Created SQL table using Postgres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Impost Dataset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/HTML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Dashboard view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Multiple pages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086607" y="1331558"/>
            <a:ext cx="4686764" cy="4991100"/>
          </a:xfrm>
        </p:spPr>
      </p:pic>
    </p:spTree>
    <p:extLst>
      <p:ext uri="{BB962C8B-B14F-4D97-AF65-F5344CB8AC3E}">
        <p14:creationId xmlns:p14="http://schemas.microsoft.com/office/powerpoint/2010/main" val="34911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57600" y="1371600"/>
            <a:ext cx="8010143" cy="4705350"/>
          </a:xfrm>
        </p:spPr>
      </p:pic>
    </p:spTree>
    <p:extLst>
      <p:ext uri="{BB962C8B-B14F-4D97-AF65-F5344CB8AC3E}">
        <p14:creationId xmlns:p14="http://schemas.microsoft.com/office/powerpoint/2010/main" val="14447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2514601"/>
            <a:ext cx="3091607" cy="1727643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164</TotalTime>
  <Words>182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Wingdings</vt:lpstr>
      <vt:lpstr>GradientRiseVTI</vt:lpstr>
      <vt:lpstr>Music Data Analysis</vt:lpstr>
      <vt:lpstr>Overview</vt:lpstr>
      <vt:lpstr>The Data- Sources &amp; Cleanup </vt:lpstr>
      <vt:lpstr>Visualizations</vt:lpstr>
      <vt:lpstr>Visualizations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 Analysis</dc:title>
  <dc:creator>Amelia Corea</dc:creator>
  <cp:lastModifiedBy>Amelia Corea</cp:lastModifiedBy>
  <cp:revision>4</cp:revision>
  <dcterms:created xsi:type="dcterms:W3CDTF">2021-09-13T23:10:40Z</dcterms:created>
  <dcterms:modified xsi:type="dcterms:W3CDTF">2021-09-14T02:09:27Z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