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Middleware are actions returning functions instead of objects.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rbel"/>
                <a:cs typeface="Corbel"/>
              </a:rPr>
              <a:t>Not needed</a:t>
            </a:r>
            <a:r>
              <a:rPr lang="en-US" sz="2400" dirty="0" smtClean="0">
                <a:latin typeface="Corbel"/>
                <a:cs typeface="Corbel"/>
              </a:rPr>
              <a:t>, but optimizes things for use with React!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Separates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presentational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from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container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Presentational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not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aware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of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, </a:t>
            </a:r>
            <a:r>
              <a:rPr lang="sv-SE" sz="2400" dirty="0" err="1" smtClean="0">
                <a:latin typeface="Corbel"/>
                <a:cs typeface="Corbel"/>
              </a:rPr>
              <a:t>but</a:t>
            </a:r>
            <a:r>
              <a:rPr lang="sv-SE" sz="2400" dirty="0" smtClean="0">
                <a:latin typeface="Corbel"/>
                <a:cs typeface="Corbel"/>
              </a:rPr>
              <a:t> 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orbel"/>
                <a:cs typeface="Corbel"/>
              </a:rPr>
              <a:t>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can</a:t>
            </a:r>
            <a:r>
              <a:rPr lang="sv-SE" sz="2400" dirty="0" smtClean="0">
                <a:latin typeface="Corbel"/>
                <a:cs typeface="Corbel"/>
              </a:rPr>
              <a:t> be </a:t>
            </a:r>
            <a:r>
              <a:rPr lang="sv-SE" sz="2400" dirty="0" err="1" smtClean="0">
                <a:latin typeface="Corbel"/>
                <a:cs typeface="Corbel"/>
              </a:rPr>
              <a:t>generated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using</a:t>
            </a:r>
            <a:r>
              <a:rPr lang="sv-SE" sz="2400" dirty="0" smtClean="0">
                <a:latin typeface="Corbel"/>
                <a:cs typeface="Corbel"/>
              </a:rPr>
              <a:t> the </a:t>
            </a: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connect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function</a:t>
            </a:r>
            <a:endParaRPr lang="sv-SE" sz="240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 </a:t>
            </a:r>
            <a:r>
              <a:rPr lang="en-US" sz="2400" dirty="0" smtClean="0"/>
              <a:t>using our video player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parts of our implementation with the existing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and also add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 This will enable us to use the </a:t>
            </a:r>
            <a:r>
              <a:rPr lang="en-US" sz="2400" dirty="0" err="1" smtClean="0">
                <a:solidFill>
                  <a:schemeClr val="accent2"/>
                </a:solidFill>
              </a:rPr>
              <a:t>Redux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DevTools</a:t>
            </a:r>
            <a:r>
              <a:rPr lang="en-US" sz="2400" dirty="0" smtClean="0">
                <a:solidFill>
                  <a:schemeClr val="accent2"/>
                </a:solidFill>
              </a:rPr>
              <a:t> Extension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10854</TotalTime>
  <Words>984</Words>
  <Application>Microsoft Macintosh PowerPoint</Application>
  <PresentationFormat>Custom</PresentationFormat>
  <Paragraphs>187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642</cp:revision>
  <dcterms:created xsi:type="dcterms:W3CDTF">2018-08-25T10:31:39Z</dcterms:created>
  <dcterms:modified xsi:type="dcterms:W3CDTF">2018-09-22T08:14:22Z</dcterms:modified>
</cp:coreProperties>
</file>