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016" r:id="rId2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66"/>
    <a:srgbClr val="92A2B9"/>
    <a:srgbClr val="3B4756"/>
    <a:srgbClr val="47515E"/>
    <a:srgbClr val="44546A"/>
    <a:srgbClr val="548235"/>
    <a:srgbClr val="BEDFEE"/>
    <a:srgbClr val="00387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1" autoAdjust="0"/>
    <p:restoredTop sz="94823" autoAdjust="0"/>
  </p:normalViewPr>
  <p:slideViewPr>
    <p:cSldViewPr snapToGrid="0" snapToObjects="1">
      <p:cViewPr varScale="1">
        <p:scale>
          <a:sx n="176" d="100"/>
          <a:sy n="176" d="100"/>
        </p:scale>
        <p:origin x="224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21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07099-A279-4B3D-8BFC-264853AE5B75}" type="datetimeFigureOut">
              <a:rPr lang="ko-KR" altLang="en-US" smtClean="0"/>
              <a:t>2021. 6. 22.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B3DC-9B31-4259-8294-631BC2A2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10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AAB4-F037-DD4F-971B-E553FD689BE8}" type="datetimeFigureOut">
              <a:rPr kumimoji="1" lang="ko-KR" altLang="en-US" smtClean="0"/>
              <a:t>2021. 6. 22.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F0B0-CB50-5C4D-B184-CD78000482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6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/>
          <p:nvPr/>
        </p:nvGrpSpPr>
        <p:grpSpPr>
          <a:xfrm>
            <a:off x="0" y="0"/>
            <a:ext cx="5619519" cy="6858000"/>
            <a:chOff x="2182761" y="3251868"/>
            <a:chExt cx="1164112" cy="1420670"/>
          </a:xfrm>
        </p:grpSpPr>
        <p:sp>
          <p:nvSpPr>
            <p:cNvPr id="16" name="Right Triangle 4"/>
            <p:cNvSpPr/>
            <p:nvPr/>
          </p:nvSpPr>
          <p:spPr>
            <a:xfrm>
              <a:off x="2182761" y="3508426"/>
              <a:ext cx="1164112" cy="1164112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GB" sz="1350" dirty="0"/>
            </a:p>
          </p:txBody>
        </p:sp>
        <p:sp>
          <p:nvSpPr>
            <p:cNvPr id="17" name="Right Triangle 5"/>
            <p:cNvSpPr/>
            <p:nvPr/>
          </p:nvSpPr>
          <p:spPr>
            <a:xfrm rot="5400000">
              <a:off x="2182761" y="3251868"/>
              <a:ext cx="836092" cy="836092"/>
            </a:xfrm>
            <a:prstGeom prst="rtTriangle">
              <a:avLst/>
            </a:prstGeom>
            <a:solidFill>
              <a:schemeClr val="tx2">
                <a:lumMod val="7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GB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122" y="1127147"/>
            <a:ext cx="7651479" cy="2910794"/>
          </a:xfrm>
          <a:noFill/>
        </p:spPr>
        <p:txBody>
          <a:bodyPr vert="horz" wrap="square" lIns="91440" tIns="45720" rIns="91440" bIns="45720" anchor="ctr">
            <a:normAutofit/>
          </a:bodyPr>
          <a:lstStyle>
            <a:lvl1pPr algn="ctr">
              <a:defRPr kumimoji="0" sz="4800"/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마스터 제목 스타일 편집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267" y="4227517"/>
            <a:ext cx="5940742" cy="689654"/>
          </a:xfrm>
        </p:spPr>
        <p:txBody>
          <a:bodyPr vert="horz" wrap="square" lIns="91440" tIns="45720" rIns="91440" bIns="45720" anchor="ctr">
            <a:normAutofit/>
          </a:bodyPr>
          <a:lstStyle>
            <a:lvl1pPr marL="0" indent="0" algn="ctr">
              <a:buNone/>
              <a:defRPr kumimoji="0"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>
                <a:solidFill>
                  <a:schemeClr val="tx2">
                    <a:lumMod val="70000"/>
                  </a:schemeClr>
                </a:solidFill>
              </a:rPr>
              <a:t>클릭하여 마스터 부제목 스타일 편집</a:t>
            </a:r>
            <a:endParaRPr lang="en-US">
              <a:solidFill>
                <a:schemeClr val="tx2">
                  <a:lumMod val="7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67" y="453074"/>
            <a:ext cx="1378201" cy="1049455"/>
          </a:xfrm>
          <a:prstGeom prst="rect">
            <a:avLst/>
          </a:prstGeom>
        </p:spPr>
      </p:pic>
      <p:sp>
        <p:nvSpPr>
          <p:cNvPr id="18" name="텍스트 상자 7"/>
          <p:cNvSpPr txBox="1"/>
          <p:nvPr/>
        </p:nvSpPr>
        <p:spPr>
          <a:xfrm>
            <a:off x="356392" y="1512319"/>
            <a:ext cx="1587138" cy="2513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just">
              <a:defRPr/>
            </a:pPr>
            <a:r>
              <a:rPr kumimoji="1" lang="en-US" altLang="ko-KR" sz="1050" kern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Build Your Own Cloud</a:t>
            </a:r>
            <a:endParaRPr kumimoji="1" lang="ko-KR" altLang="en-US" sz="1050" kern="1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0738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60204" y="267024"/>
            <a:ext cx="583628" cy="481168"/>
          </a:xfrm>
          <a:prstGeom prst="rect">
            <a:avLst/>
          </a:prstGeom>
        </p:spPr>
      </p:pic>
      <p:sp>
        <p:nvSpPr>
          <p:cNvPr id="8" name="Right Triangle 4"/>
          <p:cNvSpPr/>
          <p:nvPr/>
        </p:nvSpPr>
        <p:spPr>
          <a:xfrm rot="16200000">
            <a:off x="5876926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9" name="Right Triangle 5"/>
          <p:cNvSpPr/>
          <p:nvPr/>
        </p:nvSpPr>
        <p:spPr>
          <a:xfrm rot="5400000">
            <a:off x="0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28" y="1792930"/>
            <a:ext cx="8543925" cy="285273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ctr" rtl="0" eaLnBrk="1" latinLnBrk="1" hangingPunct="1">
              <a:lnSpc>
                <a:spcPct val="90000"/>
              </a:lnSpc>
              <a:spcBef>
                <a:spcPct val="0"/>
              </a:spcBef>
              <a:defRPr kumimoji="0" sz="4700" b="1" i="0" u="none" strike="noStrike" cap="none" normalizeH="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ight Triangle 5"/>
          <p:cNvSpPr/>
          <p:nvPr/>
        </p:nvSpPr>
        <p:spPr>
          <a:xfrm rot="5400000">
            <a:off x="0" y="0"/>
            <a:ext cx="1547662" cy="1547662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699115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4"/>
          <p:cNvSpPr/>
          <p:nvPr/>
        </p:nvSpPr>
        <p:spPr>
          <a:xfrm rot="16200000">
            <a:off x="5876926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4" name="Right Triangle 5"/>
          <p:cNvSpPr/>
          <p:nvPr/>
        </p:nvSpPr>
        <p:spPr>
          <a:xfrm rot="10800000">
            <a:off x="5876925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9" name="Right Triangle 5"/>
          <p:cNvSpPr/>
          <p:nvPr/>
        </p:nvSpPr>
        <p:spPr>
          <a:xfrm rot="5400000">
            <a:off x="0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78" y="1992955"/>
            <a:ext cx="8543925" cy="285273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ctr" rtl="0" eaLnBrk="1" latinLnBrk="1" hangingPunct="1">
              <a:lnSpc>
                <a:spcPct val="90000"/>
              </a:lnSpc>
              <a:spcBef>
                <a:spcPct val="0"/>
              </a:spcBef>
              <a:defRPr kumimoji="0" sz="4700" b="1" i="0" u="none" strike="noStrike" cap="none" normalizeH="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ight Triangle 4"/>
          <p:cNvSpPr/>
          <p:nvPr/>
        </p:nvSpPr>
        <p:spPr>
          <a:xfrm>
            <a:off x="0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68750" y="268762"/>
            <a:ext cx="571501" cy="4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2267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직선 연결선 638"/>
          <p:cNvCxnSpPr>
            <a:stCxn id="16" idx="2"/>
          </p:cNvCxnSpPr>
          <p:nvPr/>
        </p:nvCxnSpPr>
        <p:spPr>
          <a:xfrm>
            <a:off x="-9525" y="688956"/>
            <a:ext cx="9784894" cy="0"/>
          </a:xfrm>
          <a:prstGeom prst="line">
            <a:avLst/>
          </a:prstGeom>
          <a:ln w="38100" algn="ctr"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3" name="텍스트 상자 7"/>
          <p:cNvSpPr txBox="1"/>
          <p:nvPr userDrawn="1"/>
        </p:nvSpPr>
        <p:spPr>
          <a:xfrm>
            <a:off x="8092866" y="342382"/>
            <a:ext cx="1645711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 algn="r">
              <a:defRPr/>
            </a:pPr>
            <a:r>
              <a:rPr kumimoji="1" lang="en-US" altLang="ko-KR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Build Your Own Cloud</a:t>
            </a:r>
            <a:endParaRPr kumimoji="1" lang="ko-KR" altLang="en-US" sz="1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8284676" y="221128"/>
            <a:ext cx="1419718" cy="157746"/>
          </a:xfrm>
          <a:prstGeom prst="rect">
            <a:avLst/>
          </a:prstGeom>
        </p:spPr>
      </p:pic>
      <p:sp>
        <p:nvSpPr>
          <p:cNvPr id="16" name="Right Triangle 4"/>
          <p:cNvSpPr/>
          <p:nvPr/>
        </p:nvSpPr>
        <p:spPr>
          <a:xfrm>
            <a:off x="-9525" y="-6350"/>
            <a:ext cx="714356" cy="695306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46" y="0"/>
            <a:ext cx="6191038" cy="69557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l" rtl="0" eaLnBrk="1" latinLnBrk="1" hangingPunct="1">
              <a:lnSpc>
                <a:spcPct val="90000"/>
              </a:lnSpc>
              <a:spcBef>
                <a:spcPct val="0"/>
              </a:spcBef>
              <a:defRPr kumimoji="0" sz="2600" b="1" i="0" u="none" strike="noStrike" cap="none" normalizeH="0" baseline="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7" name="Right Triangle 5"/>
          <p:cNvSpPr/>
          <p:nvPr/>
        </p:nvSpPr>
        <p:spPr>
          <a:xfrm rot="5400000">
            <a:off x="-7926" y="-9526"/>
            <a:ext cx="721996" cy="721996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642" y="65340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© 2019 </a:t>
            </a:r>
            <a:r>
              <a:rPr kumimoji="1"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AcornSoft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All Rights Reserved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6448815"/>
            <a:ext cx="9372981" cy="3263"/>
          </a:xfrm>
          <a:prstGeom prst="line">
            <a:avLst/>
          </a:prstGeom>
          <a:ln>
            <a:solidFill>
              <a:srgbClr val="92A2B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901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직선 연결선 638"/>
          <p:cNvCxnSpPr>
            <a:stCxn id="16" idx="2"/>
          </p:cNvCxnSpPr>
          <p:nvPr/>
        </p:nvCxnSpPr>
        <p:spPr>
          <a:xfrm>
            <a:off x="-9525" y="688956"/>
            <a:ext cx="9784894" cy="0"/>
          </a:xfrm>
          <a:prstGeom prst="line">
            <a:avLst/>
          </a:prstGeom>
          <a:ln w="38100" algn="ctr"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3" name="텍스트 상자 7"/>
          <p:cNvSpPr txBox="1"/>
          <p:nvPr userDrawn="1"/>
        </p:nvSpPr>
        <p:spPr>
          <a:xfrm>
            <a:off x="8092866" y="342382"/>
            <a:ext cx="1645711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 algn="r">
              <a:defRPr/>
            </a:pPr>
            <a:r>
              <a:rPr kumimoji="1" lang="en-US" altLang="ko-KR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Build Your Own Cloud</a:t>
            </a:r>
            <a:endParaRPr kumimoji="1" lang="ko-KR" altLang="en-US" sz="1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8284676" y="221128"/>
            <a:ext cx="1419718" cy="157746"/>
          </a:xfrm>
          <a:prstGeom prst="rect">
            <a:avLst/>
          </a:prstGeom>
        </p:spPr>
      </p:pic>
      <p:sp>
        <p:nvSpPr>
          <p:cNvPr id="16" name="Right Triangle 4"/>
          <p:cNvSpPr/>
          <p:nvPr/>
        </p:nvSpPr>
        <p:spPr>
          <a:xfrm>
            <a:off x="-9525" y="-6350"/>
            <a:ext cx="714356" cy="695306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46" y="0"/>
            <a:ext cx="6191038" cy="69557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l" rtl="0" eaLnBrk="1" latinLnBrk="1" hangingPunct="1">
              <a:lnSpc>
                <a:spcPct val="90000"/>
              </a:lnSpc>
              <a:spcBef>
                <a:spcPct val="0"/>
              </a:spcBef>
              <a:defRPr kumimoji="0" sz="2600" b="1" i="0" u="none" strike="noStrike" cap="none" normalizeH="0" baseline="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7" name="Right Triangle 5"/>
          <p:cNvSpPr/>
          <p:nvPr/>
        </p:nvSpPr>
        <p:spPr>
          <a:xfrm rot="5400000">
            <a:off x="-7926" y="-9526"/>
            <a:ext cx="721996" cy="721996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92300-F9B1-B44C-B1B7-BFEB5DD482A7}"/>
              </a:ext>
            </a:extLst>
          </p:cNvPr>
          <p:cNvSpPr txBox="1"/>
          <p:nvPr userDrawn="1"/>
        </p:nvSpPr>
        <p:spPr>
          <a:xfrm>
            <a:off x="-1134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C559B-5620-1542-A485-B8A7445BCAFB}"/>
              </a:ext>
            </a:extLst>
          </p:cNvPr>
          <p:cNvSpPr txBox="1"/>
          <p:nvPr userDrawn="1"/>
        </p:nvSpPr>
        <p:spPr>
          <a:xfrm>
            <a:off x="69527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849B5-0306-DE41-ABC3-1541F54EC65B}"/>
              </a:ext>
            </a:extLst>
          </p:cNvPr>
          <p:cNvSpPr txBox="1"/>
          <p:nvPr userDrawn="1"/>
        </p:nvSpPr>
        <p:spPr>
          <a:xfrm>
            <a:off x="140189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F01DB-7534-5E4E-BD17-FC19193208FF}"/>
              </a:ext>
            </a:extLst>
          </p:cNvPr>
          <p:cNvSpPr txBox="1"/>
          <p:nvPr userDrawn="1"/>
        </p:nvSpPr>
        <p:spPr>
          <a:xfrm>
            <a:off x="210850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10D4F-B3CA-B94E-83A3-D9E6DE757A2D}"/>
              </a:ext>
            </a:extLst>
          </p:cNvPr>
          <p:cNvSpPr txBox="1"/>
          <p:nvPr userDrawn="1"/>
        </p:nvSpPr>
        <p:spPr>
          <a:xfrm>
            <a:off x="281512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9BD04-9893-184B-8EAF-817A17D53EDF}"/>
              </a:ext>
            </a:extLst>
          </p:cNvPr>
          <p:cNvSpPr txBox="1"/>
          <p:nvPr userDrawn="1"/>
        </p:nvSpPr>
        <p:spPr>
          <a:xfrm>
            <a:off x="352173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B3537-1823-B742-BCC9-DD078F7559D2}"/>
              </a:ext>
            </a:extLst>
          </p:cNvPr>
          <p:cNvSpPr txBox="1"/>
          <p:nvPr userDrawn="1"/>
        </p:nvSpPr>
        <p:spPr>
          <a:xfrm>
            <a:off x="422835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ED39-574F-864E-A0FC-FDB9A65EDEE5}"/>
              </a:ext>
            </a:extLst>
          </p:cNvPr>
          <p:cNvSpPr txBox="1"/>
          <p:nvPr userDrawn="1"/>
        </p:nvSpPr>
        <p:spPr>
          <a:xfrm>
            <a:off x="493496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EDE2E-6138-B44C-8B4E-E76E4319B4BC}"/>
              </a:ext>
            </a:extLst>
          </p:cNvPr>
          <p:cNvSpPr txBox="1"/>
          <p:nvPr userDrawn="1"/>
        </p:nvSpPr>
        <p:spPr>
          <a:xfrm>
            <a:off x="564158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87EDE-278C-9F43-865A-97DC36C2E2CD}"/>
              </a:ext>
            </a:extLst>
          </p:cNvPr>
          <p:cNvSpPr txBox="1"/>
          <p:nvPr userDrawn="1"/>
        </p:nvSpPr>
        <p:spPr>
          <a:xfrm>
            <a:off x="634819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3737B-675D-2F46-B241-A71EA88F4DE3}"/>
              </a:ext>
            </a:extLst>
          </p:cNvPr>
          <p:cNvSpPr txBox="1"/>
          <p:nvPr userDrawn="1"/>
        </p:nvSpPr>
        <p:spPr>
          <a:xfrm>
            <a:off x="705481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EFD3A-6458-D244-9CCB-045D87834C77}"/>
              </a:ext>
            </a:extLst>
          </p:cNvPr>
          <p:cNvSpPr txBox="1"/>
          <p:nvPr userDrawn="1"/>
        </p:nvSpPr>
        <p:spPr>
          <a:xfrm>
            <a:off x="776142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E5525-AEBB-B046-9E30-DB9EEB485412}"/>
              </a:ext>
            </a:extLst>
          </p:cNvPr>
          <p:cNvSpPr txBox="1"/>
          <p:nvPr userDrawn="1"/>
        </p:nvSpPr>
        <p:spPr>
          <a:xfrm>
            <a:off x="846804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5A2CC-07E5-1B4E-9764-79C0B687CD82}"/>
              </a:ext>
            </a:extLst>
          </p:cNvPr>
          <p:cNvSpPr txBox="1"/>
          <p:nvPr userDrawn="1"/>
        </p:nvSpPr>
        <p:spPr>
          <a:xfrm>
            <a:off x="917466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BD980-A4A0-204D-8521-400FE83D4969}"/>
              </a:ext>
            </a:extLst>
          </p:cNvPr>
          <p:cNvSpPr txBox="1"/>
          <p:nvPr userDrawn="1"/>
        </p:nvSpPr>
        <p:spPr>
          <a:xfrm>
            <a:off x="-1134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DC2A6-074C-0840-96C6-D19E69CAC557}"/>
              </a:ext>
            </a:extLst>
          </p:cNvPr>
          <p:cNvSpPr txBox="1"/>
          <p:nvPr userDrawn="1"/>
        </p:nvSpPr>
        <p:spPr>
          <a:xfrm>
            <a:off x="69527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67EB0-C6FC-1846-BD90-5B2114B5CFE4}"/>
              </a:ext>
            </a:extLst>
          </p:cNvPr>
          <p:cNvSpPr txBox="1"/>
          <p:nvPr userDrawn="1"/>
        </p:nvSpPr>
        <p:spPr>
          <a:xfrm>
            <a:off x="140189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12DCD-CD39-0F43-9C8F-E3D3C2FB77EA}"/>
              </a:ext>
            </a:extLst>
          </p:cNvPr>
          <p:cNvSpPr txBox="1"/>
          <p:nvPr userDrawn="1"/>
        </p:nvSpPr>
        <p:spPr>
          <a:xfrm>
            <a:off x="210850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BFDFF5-6BB7-A14D-83DB-E166CD26464B}"/>
              </a:ext>
            </a:extLst>
          </p:cNvPr>
          <p:cNvSpPr txBox="1"/>
          <p:nvPr userDrawn="1"/>
        </p:nvSpPr>
        <p:spPr>
          <a:xfrm>
            <a:off x="281512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1B266B-5F2A-0E40-A0D7-EF29E3CE13A8}"/>
              </a:ext>
            </a:extLst>
          </p:cNvPr>
          <p:cNvSpPr txBox="1"/>
          <p:nvPr userDrawn="1"/>
        </p:nvSpPr>
        <p:spPr>
          <a:xfrm>
            <a:off x="352173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CD846-FA94-DD4D-8E6E-0655926EC4CC}"/>
              </a:ext>
            </a:extLst>
          </p:cNvPr>
          <p:cNvSpPr txBox="1"/>
          <p:nvPr userDrawn="1"/>
        </p:nvSpPr>
        <p:spPr>
          <a:xfrm>
            <a:off x="422835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C3B200-1722-A74E-84D9-1AB7A2B6B943}"/>
              </a:ext>
            </a:extLst>
          </p:cNvPr>
          <p:cNvSpPr txBox="1"/>
          <p:nvPr userDrawn="1"/>
        </p:nvSpPr>
        <p:spPr>
          <a:xfrm>
            <a:off x="493496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0463A-AB5B-0541-B388-94B469323B1D}"/>
              </a:ext>
            </a:extLst>
          </p:cNvPr>
          <p:cNvSpPr txBox="1"/>
          <p:nvPr userDrawn="1"/>
        </p:nvSpPr>
        <p:spPr>
          <a:xfrm>
            <a:off x="564158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FFC679-C6DE-D14B-8D70-8C5F5ED76459}"/>
              </a:ext>
            </a:extLst>
          </p:cNvPr>
          <p:cNvSpPr txBox="1"/>
          <p:nvPr userDrawn="1"/>
        </p:nvSpPr>
        <p:spPr>
          <a:xfrm>
            <a:off x="634819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246149-247B-B046-8ABD-A95F836A7B3C}"/>
              </a:ext>
            </a:extLst>
          </p:cNvPr>
          <p:cNvSpPr txBox="1"/>
          <p:nvPr userDrawn="1"/>
        </p:nvSpPr>
        <p:spPr>
          <a:xfrm>
            <a:off x="705481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E8FF-788B-7344-8EE1-BF2C00210D6B}"/>
              </a:ext>
            </a:extLst>
          </p:cNvPr>
          <p:cNvSpPr txBox="1"/>
          <p:nvPr userDrawn="1"/>
        </p:nvSpPr>
        <p:spPr>
          <a:xfrm>
            <a:off x="776142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101097-083A-0C4A-AF55-DC0795DE1230}"/>
              </a:ext>
            </a:extLst>
          </p:cNvPr>
          <p:cNvSpPr txBox="1"/>
          <p:nvPr userDrawn="1"/>
        </p:nvSpPr>
        <p:spPr>
          <a:xfrm>
            <a:off x="846804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ADEAF-D30D-EF40-A6F9-A1FA7D613935}"/>
              </a:ext>
            </a:extLst>
          </p:cNvPr>
          <p:cNvSpPr txBox="1"/>
          <p:nvPr userDrawn="1"/>
        </p:nvSpPr>
        <p:spPr>
          <a:xfrm>
            <a:off x="917466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0D0698-B274-B74B-9D0E-D4AF3C7A81A9}"/>
              </a:ext>
            </a:extLst>
          </p:cNvPr>
          <p:cNvSpPr txBox="1"/>
          <p:nvPr userDrawn="1"/>
        </p:nvSpPr>
        <p:spPr>
          <a:xfrm>
            <a:off x="-1134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C9DAF-1095-544A-BAB6-5E81B28E5161}"/>
              </a:ext>
            </a:extLst>
          </p:cNvPr>
          <p:cNvSpPr txBox="1"/>
          <p:nvPr userDrawn="1"/>
        </p:nvSpPr>
        <p:spPr>
          <a:xfrm>
            <a:off x="69527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D31C5-9189-1D44-8CB9-9DBFEE39C8A5}"/>
              </a:ext>
            </a:extLst>
          </p:cNvPr>
          <p:cNvSpPr txBox="1"/>
          <p:nvPr userDrawn="1"/>
        </p:nvSpPr>
        <p:spPr>
          <a:xfrm>
            <a:off x="140189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8CF7D1-C483-C84A-B5A4-1E9B6CD92FC2}"/>
              </a:ext>
            </a:extLst>
          </p:cNvPr>
          <p:cNvSpPr txBox="1"/>
          <p:nvPr userDrawn="1"/>
        </p:nvSpPr>
        <p:spPr>
          <a:xfrm>
            <a:off x="210850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0EE31-E0DB-4D46-9B39-F0A860E07F8F}"/>
              </a:ext>
            </a:extLst>
          </p:cNvPr>
          <p:cNvSpPr txBox="1"/>
          <p:nvPr userDrawn="1"/>
        </p:nvSpPr>
        <p:spPr>
          <a:xfrm>
            <a:off x="281512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C5D0BD-FDDE-9B40-997E-65A5C2517476}"/>
              </a:ext>
            </a:extLst>
          </p:cNvPr>
          <p:cNvSpPr txBox="1"/>
          <p:nvPr userDrawn="1"/>
        </p:nvSpPr>
        <p:spPr>
          <a:xfrm>
            <a:off x="352173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6A150-4D3D-8B47-B05B-96390DC44811}"/>
              </a:ext>
            </a:extLst>
          </p:cNvPr>
          <p:cNvSpPr txBox="1"/>
          <p:nvPr userDrawn="1"/>
        </p:nvSpPr>
        <p:spPr>
          <a:xfrm>
            <a:off x="422835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47AD1B-C416-5941-BD37-6DCE191E0D38}"/>
              </a:ext>
            </a:extLst>
          </p:cNvPr>
          <p:cNvSpPr txBox="1"/>
          <p:nvPr userDrawn="1"/>
        </p:nvSpPr>
        <p:spPr>
          <a:xfrm>
            <a:off x="493496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C3923-DE8B-5C4D-89ED-4170E4A6D556}"/>
              </a:ext>
            </a:extLst>
          </p:cNvPr>
          <p:cNvSpPr txBox="1"/>
          <p:nvPr userDrawn="1"/>
        </p:nvSpPr>
        <p:spPr>
          <a:xfrm>
            <a:off x="564158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06FF3E-5373-CA42-9DB0-28D7D383C2CD}"/>
              </a:ext>
            </a:extLst>
          </p:cNvPr>
          <p:cNvSpPr txBox="1"/>
          <p:nvPr userDrawn="1"/>
        </p:nvSpPr>
        <p:spPr>
          <a:xfrm>
            <a:off x="634819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EE3105-0748-824A-8179-56A7542BBE37}"/>
              </a:ext>
            </a:extLst>
          </p:cNvPr>
          <p:cNvSpPr txBox="1"/>
          <p:nvPr userDrawn="1"/>
        </p:nvSpPr>
        <p:spPr>
          <a:xfrm>
            <a:off x="705481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D8E359-0447-C54D-B349-0C333274993E}"/>
              </a:ext>
            </a:extLst>
          </p:cNvPr>
          <p:cNvSpPr txBox="1"/>
          <p:nvPr userDrawn="1"/>
        </p:nvSpPr>
        <p:spPr>
          <a:xfrm>
            <a:off x="776142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2879D-BA79-E948-A524-502E5FAACD45}"/>
              </a:ext>
            </a:extLst>
          </p:cNvPr>
          <p:cNvSpPr txBox="1"/>
          <p:nvPr userDrawn="1"/>
        </p:nvSpPr>
        <p:spPr>
          <a:xfrm>
            <a:off x="846804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AB6F2F-001E-8B4C-9B1F-0A1C21925408}"/>
              </a:ext>
            </a:extLst>
          </p:cNvPr>
          <p:cNvSpPr txBox="1"/>
          <p:nvPr userDrawn="1"/>
        </p:nvSpPr>
        <p:spPr>
          <a:xfrm>
            <a:off x="917466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048D4A-BBA4-FD47-BB76-8EBCFD4B3ABB}"/>
              </a:ext>
            </a:extLst>
          </p:cNvPr>
          <p:cNvSpPr txBox="1"/>
          <p:nvPr userDrawn="1"/>
        </p:nvSpPr>
        <p:spPr>
          <a:xfrm>
            <a:off x="-1134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F6285-1762-814F-AECE-875C7EDE1566}"/>
              </a:ext>
            </a:extLst>
          </p:cNvPr>
          <p:cNvSpPr txBox="1"/>
          <p:nvPr userDrawn="1"/>
        </p:nvSpPr>
        <p:spPr>
          <a:xfrm>
            <a:off x="69527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5B0759-49E8-D248-9D13-EBBBBF0B120C}"/>
              </a:ext>
            </a:extLst>
          </p:cNvPr>
          <p:cNvSpPr txBox="1"/>
          <p:nvPr userDrawn="1"/>
        </p:nvSpPr>
        <p:spPr>
          <a:xfrm>
            <a:off x="140189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52480-BE21-BD46-BC18-8EAEA34B0BF4}"/>
              </a:ext>
            </a:extLst>
          </p:cNvPr>
          <p:cNvSpPr txBox="1"/>
          <p:nvPr userDrawn="1"/>
        </p:nvSpPr>
        <p:spPr>
          <a:xfrm>
            <a:off x="210850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60AFBD-B7A0-7D44-9662-86E575CA239D}"/>
              </a:ext>
            </a:extLst>
          </p:cNvPr>
          <p:cNvSpPr txBox="1"/>
          <p:nvPr userDrawn="1"/>
        </p:nvSpPr>
        <p:spPr>
          <a:xfrm>
            <a:off x="281512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ED7181-381B-4E48-A671-90A20FB893F6}"/>
              </a:ext>
            </a:extLst>
          </p:cNvPr>
          <p:cNvSpPr txBox="1"/>
          <p:nvPr userDrawn="1"/>
        </p:nvSpPr>
        <p:spPr>
          <a:xfrm>
            <a:off x="352173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653358-1572-B84B-AAF3-B8470AFB3E77}"/>
              </a:ext>
            </a:extLst>
          </p:cNvPr>
          <p:cNvSpPr txBox="1"/>
          <p:nvPr userDrawn="1"/>
        </p:nvSpPr>
        <p:spPr>
          <a:xfrm>
            <a:off x="422835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C33DE2-4A11-344C-9394-5378500C1B42}"/>
              </a:ext>
            </a:extLst>
          </p:cNvPr>
          <p:cNvSpPr txBox="1"/>
          <p:nvPr userDrawn="1"/>
        </p:nvSpPr>
        <p:spPr>
          <a:xfrm>
            <a:off x="493496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70881-1629-294A-8640-504E43B6FBB0}"/>
              </a:ext>
            </a:extLst>
          </p:cNvPr>
          <p:cNvSpPr txBox="1"/>
          <p:nvPr userDrawn="1"/>
        </p:nvSpPr>
        <p:spPr>
          <a:xfrm>
            <a:off x="564158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6984DB-1792-3A41-B14E-F553DE13D2B0}"/>
              </a:ext>
            </a:extLst>
          </p:cNvPr>
          <p:cNvSpPr txBox="1"/>
          <p:nvPr userDrawn="1"/>
        </p:nvSpPr>
        <p:spPr>
          <a:xfrm>
            <a:off x="634819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446BF-D491-664B-966B-CC9F5B959B7D}"/>
              </a:ext>
            </a:extLst>
          </p:cNvPr>
          <p:cNvSpPr txBox="1"/>
          <p:nvPr userDrawn="1"/>
        </p:nvSpPr>
        <p:spPr>
          <a:xfrm>
            <a:off x="705481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518AF-1D3F-5540-857E-78F006870A21}"/>
              </a:ext>
            </a:extLst>
          </p:cNvPr>
          <p:cNvSpPr txBox="1"/>
          <p:nvPr userDrawn="1"/>
        </p:nvSpPr>
        <p:spPr>
          <a:xfrm>
            <a:off x="776142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565344-8C95-E24B-B5B2-1C4B7FCDD5EC}"/>
              </a:ext>
            </a:extLst>
          </p:cNvPr>
          <p:cNvSpPr txBox="1"/>
          <p:nvPr userDrawn="1"/>
        </p:nvSpPr>
        <p:spPr>
          <a:xfrm>
            <a:off x="846804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4BDFA0-7CEA-264E-AF0D-0FB9A0B67AB4}"/>
              </a:ext>
            </a:extLst>
          </p:cNvPr>
          <p:cNvSpPr txBox="1"/>
          <p:nvPr userDrawn="1"/>
        </p:nvSpPr>
        <p:spPr>
          <a:xfrm>
            <a:off x="917466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0F4E57-3A26-0E4D-88F5-17DC217C9C7E}"/>
              </a:ext>
            </a:extLst>
          </p:cNvPr>
          <p:cNvSpPr txBox="1"/>
          <p:nvPr userDrawn="1"/>
        </p:nvSpPr>
        <p:spPr>
          <a:xfrm>
            <a:off x="-1134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EE067-5DCC-CB48-9894-21A98B39D6F5}"/>
              </a:ext>
            </a:extLst>
          </p:cNvPr>
          <p:cNvSpPr txBox="1"/>
          <p:nvPr userDrawn="1"/>
        </p:nvSpPr>
        <p:spPr>
          <a:xfrm>
            <a:off x="69527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E677AB-4A0A-2C41-881D-3433DB827CBA}"/>
              </a:ext>
            </a:extLst>
          </p:cNvPr>
          <p:cNvSpPr txBox="1"/>
          <p:nvPr userDrawn="1"/>
        </p:nvSpPr>
        <p:spPr>
          <a:xfrm>
            <a:off x="140189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A71218-2042-DC46-A4B8-49A98629D4F7}"/>
              </a:ext>
            </a:extLst>
          </p:cNvPr>
          <p:cNvSpPr txBox="1"/>
          <p:nvPr userDrawn="1"/>
        </p:nvSpPr>
        <p:spPr>
          <a:xfrm>
            <a:off x="210850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C01E3F-5613-104C-AB27-F9687A40FBE8}"/>
              </a:ext>
            </a:extLst>
          </p:cNvPr>
          <p:cNvSpPr txBox="1"/>
          <p:nvPr userDrawn="1"/>
        </p:nvSpPr>
        <p:spPr>
          <a:xfrm>
            <a:off x="281512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31039A-FE57-DB4B-8C97-C67A63444C68}"/>
              </a:ext>
            </a:extLst>
          </p:cNvPr>
          <p:cNvSpPr txBox="1"/>
          <p:nvPr userDrawn="1"/>
        </p:nvSpPr>
        <p:spPr>
          <a:xfrm>
            <a:off x="352173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78DCB2-8609-2E40-B734-4C5A0C917F7F}"/>
              </a:ext>
            </a:extLst>
          </p:cNvPr>
          <p:cNvSpPr txBox="1"/>
          <p:nvPr userDrawn="1"/>
        </p:nvSpPr>
        <p:spPr>
          <a:xfrm>
            <a:off x="422835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841A-C2EB-0E48-9884-C2CBB1969C9C}"/>
              </a:ext>
            </a:extLst>
          </p:cNvPr>
          <p:cNvSpPr txBox="1"/>
          <p:nvPr userDrawn="1"/>
        </p:nvSpPr>
        <p:spPr>
          <a:xfrm>
            <a:off x="493496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37CD2A-193C-DB42-B88B-865E15B80A46}"/>
              </a:ext>
            </a:extLst>
          </p:cNvPr>
          <p:cNvSpPr txBox="1"/>
          <p:nvPr userDrawn="1"/>
        </p:nvSpPr>
        <p:spPr>
          <a:xfrm>
            <a:off x="564158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F0FB05-B8AD-8F44-B808-998DE5AC486E}"/>
              </a:ext>
            </a:extLst>
          </p:cNvPr>
          <p:cNvSpPr txBox="1"/>
          <p:nvPr userDrawn="1"/>
        </p:nvSpPr>
        <p:spPr>
          <a:xfrm>
            <a:off x="634819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DBA8E7-648C-AA45-97F9-4DE43F26032D}"/>
              </a:ext>
            </a:extLst>
          </p:cNvPr>
          <p:cNvSpPr txBox="1"/>
          <p:nvPr userDrawn="1"/>
        </p:nvSpPr>
        <p:spPr>
          <a:xfrm>
            <a:off x="705481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279202-7FC4-B54E-86CE-881DD55DC687}"/>
              </a:ext>
            </a:extLst>
          </p:cNvPr>
          <p:cNvSpPr txBox="1"/>
          <p:nvPr userDrawn="1"/>
        </p:nvSpPr>
        <p:spPr>
          <a:xfrm>
            <a:off x="776142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B1C162-A34B-7146-9AFC-6A94CBC17FCE}"/>
              </a:ext>
            </a:extLst>
          </p:cNvPr>
          <p:cNvSpPr txBox="1"/>
          <p:nvPr userDrawn="1"/>
        </p:nvSpPr>
        <p:spPr>
          <a:xfrm>
            <a:off x="846804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C7BADD-22B5-804C-A70A-D0255C378DEF}"/>
              </a:ext>
            </a:extLst>
          </p:cNvPr>
          <p:cNvSpPr txBox="1"/>
          <p:nvPr userDrawn="1"/>
        </p:nvSpPr>
        <p:spPr>
          <a:xfrm>
            <a:off x="917466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D96D30-45A4-D343-BC39-F436F703681B}"/>
              </a:ext>
            </a:extLst>
          </p:cNvPr>
          <p:cNvSpPr txBox="1"/>
          <p:nvPr userDrawn="1"/>
        </p:nvSpPr>
        <p:spPr>
          <a:xfrm>
            <a:off x="-1134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74855B-83E5-294D-9F27-94B1BF0894B4}"/>
              </a:ext>
            </a:extLst>
          </p:cNvPr>
          <p:cNvSpPr txBox="1"/>
          <p:nvPr userDrawn="1"/>
        </p:nvSpPr>
        <p:spPr>
          <a:xfrm>
            <a:off x="69527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D2CF9E-E7F2-C045-9346-CD782A4F6ABA}"/>
              </a:ext>
            </a:extLst>
          </p:cNvPr>
          <p:cNvSpPr txBox="1"/>
          <p:nvPr userDrawn="1"/>
        </p:nvSpPr>
        <p:spPr>
          <a:xfrm>
            <a:off x="140189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69438C-C623-D74D-9639-CDC28AD72B7D}"/>
              </a:ext>
            </a:extLst>
          </p:cNvPr>
          <p:cNvSpPr txBox="1"/>
          <p:nvPr userDrawn="1"/>
        </p:nvSpPr>
        <p:spPr>
          <a:xfrm>
            <a:off x="210850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C5DD7-2BD6-0E46-905C-B785DE833CB7}"/>
              </a:ext>
            </a:extLst>
          </p:cNvPr>
          <p:cNvSpPr txBox="1"/>
          <p:nvPr userDrawn="1"/>
        </p:nvSpPr>
        <p:spPr>
          <a:xfrm>
            <a:off x="281512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A48F8C-3B8C-754C-9538-502F5698D26D}"/>
              </a:ext>
            </a:extLst>
          </p:cNvPr>
          <p:cNvSpPr txBox="1"/>
          <p:nvPr userDrawn="1"/>
        </p:nvSpPr>
        <p:spPr>
          <a:xfrm>
            <a:off x="352173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AB6D9A-1375-7642-8BE8-A05E8FD195B1}"/>
              </a:ext>
            </a:extLst>
          </p:cNvPr>
          <p:cNvSpPr txBox="1"/>
          <p:nvPr userDrawn="1"/>
        </p:nvSpPr>
        <p:spPr>
          <a:xfrm>
            <a:off x="422835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FAC3E3-EA78-6A4F-AF51-93A878ED54FC}"/>
              </a:ext>
            </a:extLst>
          </p:cNvPr>
          <p:cNvSpPr txBox="1"/>
          <p:nvPr userDrawn="1"/>
        </p:nvSpPr>
        <p:spPr>
          <a:xfrm>
            <a:off x="493496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DB3284-F415-354F-BAC0-3A0724D4D8AB}"/>
              </a:ext>
            </a:extLst>
          </p:cNvPr>
          <p:cNvSpPr txBox="1"/>
          <p:nvPr userDrawn="1"/>
        </p:nvSpPr>
        <p:spPr>
          <a:xfrm>
            <a:off x="564158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C053FE-C249-D140-A534-9342504B78E7}"/>
              </a:ext>
            </a:extLst>
          </p:cNvPr>
          <p:cNvSpPr txBox="1"/>
          <p:nvPr userDrawn="1"/>
        </p:nvSpPr>
        <p:spPr>
          <a:xfrm>
            <a:off x="634819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147AB6-4F3C-B744-BAC5-2E0C875379C4}"/>
              </a:ext>
            </a:extLst>
          </p:cNvPr>
          <p:cNvSpPr txBox="1"/>
          <p:nvPr userDrawn="1"/>
        </p:nvSpPr>
        <p:spPr>
          <a:xfrm>
            <a:off x="705481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B7B39-F86F-7747-B012-67735A6D9668}"/>
              </a:ext>
            </a:extLst>
          </p:cNvPr>
          <p:cNvSpPr txBox="1"/>
          <p:nvPr userDrawn="1"/>
        </p:nvSpPr>
        <p:spPr>
          <a:xfrm>
            <a:off x="776142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504BCE-D50A-D242-8F36-B1383A368BBD}"/>
              </a:ext>
            </a:extLst>
          </p:cNvPr>
          <p:cNvSpPr txBox="1"/>
          <p:nvPr userDrawn="1"/>
        </p:nvSpPr>
        <p:spPr>
          <a:xfrm>
            <a:off x="846804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834D1-E2A3-7D48-9AD7-7E8F52D3188C}"/>
              </a:ext>
            </a:extLst>
          </p:cNvPr>
          <p:cNvSpPr txBox="1"/>
          <p:nvPr userDrawn="1"/>
        </p:nvSpPr>
        <p:spPr>
          <a:xfrm>
            <a:off x="917466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D8FDF7-ABD3-5646-8F72-FD19D8B9568F}"/>
              </a:ext>
            </a:extLst>
          </p:cNvPr>
          <p:cNvSpPr txBox="1"/>
          <p:nvPr userDrawn="1"/>
        </p:nvSpPr>
        <p:spPr>
          <a:xfrm>
            <a:off x="-1134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F23E02-2386-BA43-90E1-C80473203415}"/>
              </a:ext>
            </a:extLst>
          </p:cNvPr>
          <p:cNvSpPr txBox="1"/>
          <p:nvPr userDrawn="1"/>
        </p:nvSpPr>
        <p:spPr>
          <a:xfrm>
            <a:off x="69527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E98AC3-9972-A04F-9ADB-98C9EA50D559}"/>
              </a:ext>
            </a:extLst>
          </p:cNvPr>
          <p:cNvSpPr txBox="1"/>
          <p:nvPr userDrawn="1"/>
        </p:nvSpPr>
        <p:spPr>
          <a:xfrm>
            <a:off x="140189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C1D021-DEDF-444B-8227-BAD499A8566A}"/>
              </a:ext>
            </a:extLst>
          </p:cNvPr>
          <p:cNvSpPr txBox="1"/>
          <p:nvPr userDrawn="1"/>
        </p:nvSpPr>
        <p:spPr>
          <a:xfrm>
            <a:off x="210850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F8DB19-9075-E14E-9192-8F1C3DE53A19}"/>
              </a:ext>
            </a:extLst>
          </p:cNvPr>
          <p:cNvSpPr txBox="1"/>
          <p:nvPr userDrawn="1"/>
        </p:nvSpPr>
        <p:spPr>
          <a:xfrm>
            <a:off x="281512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7A24D7-CCA5-C449-A54B-08FB9056D133}"/>
              </a:ext>
            </a:extLst>
          </p:cNvPr>
          <p:cNvSpPr txBox="1"/>
          <p:nvPr userDrawn="1"/>
        </p:nvSpPr>
        <p:spPr>
          <a:xfrm>
            <a:off x="352173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862F46-140D-834D-8211-918AA426C0D3}"/>
              </a:ext>
            </a:extLst>
          </p:cNvPr>
          <p:cNvSpPr txBox="1"/>
          <p:nvPr userDrawn="1"/>
        </p:nvSpPr>
        <p:spPr>
          <a:xfrm>
            <a:off x="422835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1D633B-40CB-744D-B1D0-15E3423AD6D5}"/>
              </a:ext>
            </a:extLst>
          </p:cNvPr>
          <p:cNvSpPr txBox="1"/>
          <p:nvPr userDrawn="1"/>
        </p:nvSpPr>
        <p:spPr>
          <a:xfrm>
            <a:off x="493496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1B9370-F347-6D41-8439-3ADFEDA72CD0}"/>
              </a:ext>
            </a:extLst>
          </p:cNvPr>
          <p:cNvSpPr txBox="1"/>
          <p:nvPr userDrawn="1"/>
        </p:nvSpPr>
        <p:spPr>
          <a:xfrm>
            <a:off x="564158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70EC71-65C3-0F44-8D43-9B3F9A273642}"/>
              </a:ext>
            </a:extLst>
          </p:cNvPr>
          <p:cNvSpPr txBox="1"/>
          <p:nvPr userDrawn="1"/>
        </p:nvSpPr>
        <p:spPr>
          <a:xfrm>
            <a:off x="634819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C194BF-11A5-6C47-9F66-3D7F8C7CE838}"/>
              </a:ext>
            </a:extLst>
          </p:cNvPr>
          <p:cNvSpPr txBox="1"/>
          <p:nvPr userDrawn="1"/>
        </p:nvSpPr>
        <p:spPr>
          <a:xfrm>
            <a:off x="705481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26317-0560-1446-94AB-BC54EE7DF071}"/>
              </a:ext>
            </a:extLst>
          </p:cNvPr>
          <p:cNvSpPr txBox="1"/>
          <p:nvPr userDrawn="1"/>
        </p:nvSpPr>
        <p:spPr>
          <a:xfrm>
            <a:off x="776142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0DB95-F98E-E14B-964D-D136A13A6693}"/>
              </a:ext>
            </a:extLst>
          </p:cNvPr>
          <p:cNvSpPr txBox="1"/>
          <p:nvPr userDrawn="1"/>
        </p:nvSpPr>
        <p:spPr>
          <a:xfrm>
            <a:off x="846804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4DF6BB-F29E-184E-BE5E-5080F412F2CB}"/>
              </a:ext>
            </a:extLst>
          </p:cNvPr>
          <p:cNvSpPr txBox="1"/>
          <p:nvPr userDrawn="1"/>
        </p:nvSpPr>
        <p:spPr>
          <a:xfrm>
            <a:off x="917466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1B19C7-4B8C-CD48-90A6-11558F78B7FD}"/>
              </a:ext>
            </a:extLst>
          </p:cNvPr>
          <p:cNvSpPr txBox="1"/>
          <p:nvPr userDrawn="1"/>
        </p:nvSpPr>
        <p:spPr>
          <a:xfrm>
            <a:off x="-1134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974CC8-8625-2A4A-B94C-1BC3941CEDA0}"/>
              </a:ext>
            </a:extLst>
          </p:cNvPr>
          <p:cNvSpPr txBox="1"/>
          <p:nvPr userDrawn="1"/>
        </p:nvSpPr>
        <p:spPr>
          <a:xfrm>
            <a:off x="69527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30279C-D04E-2C49-836D-192A97F8E298}"/>
              </a:ext>
            </a:extLst>
          </p:cNvPr>
          <p:cNvSpPr txBox="1"/>
          <p:nvPr userDrawn="1"/>
        </p:nvSpPr>
        <p:spPr>
          <a:xfrm>
            <a:off x="140189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B51D08-10B8-BA48-9176-19F4FD1B92AB}"/>
              </a:ext>
            </a:extLst>
          </p:cNvPr>
          <p:cNvSpPr txBox="1"/>
          <p:nvPr userDrawn="1"/>
        </p:nvSpPr>
        <p:spPr>
          <a:xfrm>
            <a:off x="210850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51FF23-B24D-ED47-92C8-F54FBF471934}"/>
              </a:ext>
            </a:extLst>
          </p:cNvPr>
          <p:cNvSpPr txBox="1"/>
          <p:nvPr userDrawn="1"/>
        </p:nvSpPr>
        <p:spPr>
          <a:xfrm>
            <a:off x="281512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6795AD-8D04-FC42-97F6-49E1BE3946CE}"/>
              </a:ext>
            </a:extLst>
          </p:cNvPr>
          <p:cNvSpPr txBox="1"/>
          <p:nvPr userDrawn="1"/>
        </p:nvSpPr>
        <p:spPr>
          <a:xfrm>
            <a:off x="352173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05B363-9A1B-D24A-BC9A-AC8DDF56ED9B}"/>
              </a:ext>
            </a:extLst>
          </p:cNvPr>
          <p:cNvSpPr txBox="1"/>
          <p:nvPr userDrawn="1"/>
        </p:nvSpPr>
        <p:spPr>
          <a:xfrm>
            <a:off x="422835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0613F8-09AB-4544-A1D1-C56C2B19EEBE}"/>
              </a:ext>
            </a:extLst>
          </p:cNvPr>
          <p:cNvSpPr txBox="1"/>
          <p:nvPr userDrawn="1"/>
        </p:nvSpPr>
        <p:spPr>
          <a:xfrm>
            <a:off x="493496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FB614A-CE1A-684B-8793-872F2B45782E}"/>
              </a:ext>
            </a:extLst>
          </p:cNvPr>
          <p:cNvSpPr txBox="1"/>
          <p:nvPr userDrawn="1"/>
        </p:nvSpPr>
        <p:spPr>
          <a:xfrm>
            <a:off x="564158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170934-4F2C-944D-B014-A74A24BFC850}"/>
              </a:ext>
            </a:extLst>
          </p:cNvPr>
          <p:cNvSpPr txBox="1"/>
          <p:nvPr userDrawn="1"/>
        </p:nvSpPr>
        <p:spPr>
          <a:xfrm>
            <a:off x="634819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DED71C9-A565-1A49-87E5-2144CE945443}"/>
              </a:ext>
            </a:extLst>
          </p:cNvPr>
          <p:cNvSpPr txBox="1"/>
          <p:nvPr userDrawn="1"/>
        </p:nvSpPr>
        <p:spPr>
          <a:xfrm>
            <a:off x="705481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DAD600-AA6E-A045-B9AF-A838C89BDA51}"/>
              </a:ext>
            </a:extLst>
          </p:cNvPr>
          <p:cNvSpPr txBox="1"/>
          <p:nvPr userDrawn="1"/>
        </p:nvSpPr>
        <p:spPr>
          <a:xfrm>
            <a:off x="776142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29EDB-BB96-B346-890C-112C078A1340}"/>
              </a:ext>
            </a:extLst>
          </p:cNvPr>
          <p:cNvSpPr txBox="1"/>
          <p:nvPr userDrawn="1"/>
        </p:nvSpPr>
        <p:spPr>
          <a:xfrm>
            <a:off x="846804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69EB0CB-94FF-104B-B4CD-1C46C092FBFC}"/>
              </a:ext>
            </a:extLst>
          </p:cNvPr>
          <p:cNvSpPr txBox="1"/>
          <p:nvPr userDrawn="1"/>
        </p:nvSpPr>
        <p:spPr>
          <a:xfrm>
            <a:off x="917466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3916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642" y="65340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© 2019 </a:t>
            </a:r>
            <a:r>
              <a:rPr kumimoji="1"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AcornSoft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All Rights Reserved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6448815"/>
            <a:ext cx="9372981" cy="3263"/>
          </a:xfrm>
          <a:prstGeom prst="line">
            <a:avLst/>
          </a:prstGeom>
          <a:ln>
            <a:solidFill>
              <a:srgbClr val="92A2B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10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854" y="365127"/>
            <a:ext cx="7510931" cy="69557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1584960"/>
            <a:ext cx="8778240" cy="459200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7" r:id="rId6"/>
  </p:sldLayoutIdLst>
  <p:transition/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.AppleSystemUIFont"/>
        <a:buChar char="-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2D92-4BF1-F248-8EA6-039E6B1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6" y="0"/>
            <a:ext cx="7604468" cy="695577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Deploy spark application on </a:t>
            </a:r>
            <a:r>
              <a:rPr kumimoji="1" lang="en-US" altLang="ko-KR" dirty="0" err="1"/>
              <a:t>kubernetes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19" name="Text Box 57">
            <a:extLst>
              <a:ext uri="{FF2B5EF4-FFF2-40B4-BE49-F238E27FC236}">
                <a16:creationId xmlns:a16="http://schemas.microsoft.com/office/drawing/2014/main" id="{2C1080CF-F1F2-AA4E-BC4E-1690A860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857" y="1432105"/>
            <a:ext cx="6581836" cy="3183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6357B34-7E9C-2640-A161-E230D487F39C}"/>
              </a:ext>
            </a:extLst>
          </p:cNvPr>
          <p:cNvSpPr txBox="1"/>
          <p:nvPr/>
        </p:nvSpPr>
        <p:spPr>
          <a:xfrm>
            <a:off x="3013404" y="1454116"/>
            <a:ext cx="188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latin typeface="+mn-ea"/>
              </a:rPr>
              <a:t>Kubernetes cluster</a:t>
            </a:r>
            <a:endParaRPr kumimoji="1" lang="ko-KR" altLang="en-US" sz="1200" b="1" dirty="0">
              <a:latin typeface="+mn-ea"/>
            </a:endParaRPr>
          </a:p>
        </p:txBody>
      </p:sp>
      <p:sp>
        <p:nvSpPr>
          <p:cNvPr id="56" name="Text Box 57">
            <a:extLst>
              <a:ext uri="{FF2B5EF4-FFF2-40B4-BE49-F238E27FC236}">
                <a16:creationId xmlns:a16="http://schemas.microsoft.com/office/drawing/2014/main" id="{71220772-3152-AB48-8C99-8DBE3B27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040" y="1951341"/>
            <a:ext cx="4881846" cy="25553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426468-D016-4848-9C8C-75CFEE9399EF}"/>
              </a:ext>
            </a:extLst>
          </p:cNvPr>
          <p:cNvSpPr txBox="1"/>
          <p:nvPr/>
        </p:nvSpPr>
        <p:spPr>
          <a:xfrm>
            <a:off x="7651489" y="1951341"/>
            <a:ext cx="188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latin typeface="+mn-ea"/>
              </a:rPr>
              <a:t>spark-work namespace</a:t>
            </a:r>
            <a:endParaRPr kumimoji="1" lang="ko-KR" altLang="en-US" sz="1200" b="1" dirty="0">
              <a:latin typeface="+mn-ea"/>
            </a:endParaRP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2016C96C-B237-8F4D-BB13-7282A390D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661" y="2467642"/>
            <a:ext cx="1144968" cy="515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Jump</a:t>
            </a:r>
          </a:p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sp>
        <p:nvSpPr>
          <p:cNvPr id="59" name="Text Box 57">
            <a:extLst>
              <a:ext uri="{FF2B5EF4-FFF2-40B4-BE49-F238E27FC236}">
                <a16:creationId xmlns:a16="http://schemas.microsoft.com/office/drawing/2014/main" id="{0377BF5B-8223-D141-A0FB-F1B1134C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949" y="2467642"/>
            <a:ext cx="1144968" cy="515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</a:t>
            </a:r>
          </a:p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driver pod</a:t>
            </a:r>
          </a:p>
        </p:txBody>
      </p:sp>
      <p:sp>
        <p:nvSpPr>
          <p:cNvPr id="60" name="Text Box 57">
            <a:extLst>
              <a:ext uri="{FF2B5EF4-FFF2-40B4-BE49-F238E27FC236}">
                <a16:creationId xmlns:a16="http://schemas.microsoft.com/office/drawing/2014/main" id="{15C8DD2A-7559-5F46-AB51-323CECE4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075" y="3548957"/>
            <a:ext cx="1144968" cy="51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</a:t>
            </a:r>
          </a:p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executer pod</a:t>
            </a:r>
          </a:p>
        </p:txBody>
      </p:sp>
      <p:sp>
        <p:nvSpPr>
          <p:cNvPr id="61" name="Text Box 57">
            <a:extLst>
              <a:ext uri="{FF2B5EF4-FFF2-40B4-BE49-F238E27FC236}">
                <a16:creationId xmlns:a16="http://schemas.microsoft.com/office/drawing/2014/main" id="{849BBDEA-BCF4-DB45-BA50-37CC60EC2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217" y="3548956"/>
            <a:ext cx="1144968" cy="51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</a:t>
            </a:r>
          </a:p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executer pod</a:t>
            </a:r>
          </a:p>
        </p:txBody>
      </p:sp>
      <p:sp>
        <p:nvSpPr>
          <p:cNvPr id="62" name="Text Box 57">
            <a:extLst>
              <a:ext uri="{FF2B5EF4-FFF2-40B4-BE49-F238E27FC236}">
                <a16:creationId xmlns:a16="http://schemas.microsoft.com/office/drawing/2014/main" id="{2E58318D-191C-C046-B007-8FA774627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359" y="3548955"/>
            <a:ext cx="1144968" cy="51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</a:t>
            </a:r>
          </a:p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executer pod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059C0C-6E5E-3243-921C-BDC9C99A9BD9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flipH="1">
            <a:off x="6363559" y="2982685"/>
            <a:ext cx="1279874" cy="56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DA00C0F-D7A2-B748-8760-5466BF1A861F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626701" y="2982685"/>
            <a:ext cx="16732" cy="566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0009D0B-98B2-8D42-9F8C-46012C9767C7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7643433" y="2982685"/>
            <a:ext cx="1246410" cy="566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6AADBF3-A7DA-9648-8AAC-72C331A56B1D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972629" y="2725164"/>
            <a:ext cx="1098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57">
            <a:extLst>
              <a:ext uri="{FF2B5EF4-FFF2-40B4-BE49-F238E27FC236}">
                <a16:creationId xmlns:a16="http://schemas.microsoft.com/office/drawing/2014/main" id="{A00A1713-6A0D-0843-8531-4341B328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98" y="1946563"/>
            <a:ext cx="1144968" cy="5150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 plane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059547-6036-9241-B444-958378BBBF83}"/>
              </a:ext>
            </a:extLst>
          </p:cNvPr>
          <p:cNvCxnSpPr>
            <a:cxnSpLocks/>
            <a:stCxn id="75" idx="3"/>
            <a:endCxn id="58" idx="1"/>
          </p:cNvCxnSpPr>
          <p:nvPr/>
        </p:nvCxnSpPr>
        <p:spPr>
          <a:xfrm>
            <a:off x="4473966" y="2204085"/>
            <a:ext cx="353695" cy="521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57">
            <a:extLst>
              <a:ext uri="{FF2B5EF4-FFF2-40B4-BE49-F238E27FC236}">
                <a16:creationId xmlns:a16="http://schemas.microsoft.com/office/drawing/2014/main" id="{8A8D456E-3C32-524D-819D-93C44CFD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661" y="2988721"/>
            <a:ext cx="1144968" cy="209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sa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jumppod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 Box 57">
            <a:extLst>
              <a:ext uri="{FF2B5EF4-FFF2-40B4-BE49-F238E27FC236}">
                <a16:creationId xmlns:a16="http://schemas.microsoft.com/office/drawing/2014/main" id="{4632A674-8B25-FD45-8D0A-367BCE50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949" y="2975219"/>
            <a:ext cx="1144968" cy="209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sa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sparkdriver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9CBD0ADB-D1A1-2748-8894-6AEC8039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075" y="4063662"/>
            <a:ext cx="1144968" cy="209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sa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default</a:t>
            </a:r>
          </a:p>
        </p:txBody>
      </p:sp>
      <p:sp>
        <p:nvSpPr>
          <p:cNvPr id="82" name="Text Box 57">
            <a:extLst>
              <a:ext uri="{FF2B5EF4-FFF2-40B4-BE49-F238E27FC236}">
                <a16:creationId xmlns:a16="http://schemas.microsoft.com/office/drawing/2014/main" id="{8D58E7AF-6987-8D46-94BF-F7931825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217" y="4072574"/>
            <a:ext cx="1144968" cy="209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sa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default</a:t>
            </a:r>
          </a:p>
        </p:txBody>
      </p:sp>
      <p:sp>
        <p:nvSpPr>
          <p:cNvPr id="83" name="Text Box 57">
            <a:extLst>
              <a:ext uri="{FF2B5EF4-FFF2-40B4-BE49-F238E27FC236}">
                <a16:creationId xmlns:a16="http://schemas.microsoft.com/office/drawing/2014/main" id="{E4DA252A-5D66-9F41-B14A-525766D9B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359" y="4081486"/>
            <a:ext cx="1144968" cy="209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sa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default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8E089A-1FCF-304F-8DDF-F7E69E5515C8}"/>
              </a:ext>
            </a:extLst>
          </p:cNvPr>
          <p:cNvSpPr txBox="1"/>
          <p:nvPr/>
        </p:nvSpPr>
        <p:spPr>
          <a:xfrm>
            <a:off x="5981829" y="2354852"/>
            <a:ext cx="107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spark-submit</a:t>
            </a:r>
          </a:p>
          <a:p>
            <a:r>
              <a:rPr kumimoji="1" lang="en-US" altLang="ko-KR" sz="10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spark-shell</a:t>
            </a:r>
            <a:endParaRPr kumimoji="1" lang="ko-KR" altLang="en-US" sz="10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D307B86-187E-874E-B919-31E35D129B15}"/>
              </a:ext>
            </a:extLst>
          </p:cNvPr>
          <p:cNvSpPr txBox="1"/>
          <p:nvPr/>
        </p:nvSpPr>
        <p:spPr>
          <a:xfrm>
            <a:off x="8406671" y="3025336"/>
            <a:ext cx="107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driver span 3 executor pods</a:t>
            </a:r>
            <a:endParaRPr kumimoji="1" lang="ko-KR" altLang="en-US" sz="10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Text Box 57">
            <a:extLst>
              <a:ext uri="{FF2B5EF4-FFF2-40B4-BE49-F238E27FC236}">
                <a16:creationId xmlns:a16="http://schemas.microsoft.com/office/drawing/2014/main" id="{B845B429-14BA-A441-82BE-7C59F81B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39" y="1442663"/>
            <a:ext cx="2723060" cy="41491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FD279D-63C9-3D49-A570-A7B476AE922B}"/>
              </a:ext>
            </a:extLst>
          </p:cNvPr>
          <p:cNvSpPr txBox="1"/>
          <p:nvPr/>
        </p:nvSpPr>
        <p:spPr>
          <a:xfrm>
            <a:off x="204280" y="1454116"/>
            <a:ext cx="1561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latin typeface="+mn-ea"/>
              </a:rPr>
              <a:t>Dev PC</a:t>
            </a:r>
            <a:endParaRPr kumimoji="1" lang="ko-KR" altLang="en-US" sz="1200" b="1" dirty="0">
              <a:latin typeface="+mn-ea"/>
            </a:endParaRPr>
          </a:p>
        </p:txBody>
      </p:sp>
      <p:sp>
        <p:nvSpPr>
          <p:cNvPr id="112" name="Text Box 57">
            <a:extLst>
              <a:ext uri="{FF2B5EF4-FFF2-40B4-BE49-F238E27FC236}">
                <a16:creationId xmlns:a16="http://schemas.microsoft.com/office/drawing/2014/main" id="{7CDEF16E-FFDA-4D44-80CE-F3229D8E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46" y="2881443"/>
            <a:ext cx="1144968" cy="5150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kubectl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CB084E7-F921-4447-8C39-62F54B2345C8}"/>
              </a:ext>
            </a:extLst>
          </p:cNvPr>
          <p:cNvCxnSpPr>
            <a:cxnSpLocks/>
            <a:stCxn id="112" idx="3"/>
            <a:endCxn id="58" idx="1"/>
          </p:cNvCxnSpPr>
          <p:nvPr/>
        </p:nvCxnSpPr>
        <p:spPr>
          <a:xfrm flipV="1">
            <a:off x="1721114" y="2725164"/>
            <a:ext cx="3106547" cy="413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57">
            <a:extLst>
              <a:ext uri="{FF2B5EF4-FFF2-40B4-BE49-F238E27FC236}">
                <a16:creationId xmlns:a16="http://schemas.microsoft.com/office/drawing/2014/main" id="{06D4B885-9EBD-5A42-9E12-5D69793CB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857" y="4726912"/>
            <a:ext cx="6581836" cy="864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ADEEBA-FD25-1041-96D6-946D12C6DC04}"/>
              </a:ext>
            </a:extLst>
          </p:cNvPr>
          <p:cNvSpPr txBox="1"/>
          <p:nvPr/>
        </p:nvSpPr>
        <p:spPr>
          <a:xfrm>
            <a:off x="8329438" y="4738365"/>
            <a:ext cx="1561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latin typeface="+mn-ea"/>
              </a:rPr>
              <a:t>harbor</a:t>
            </a:r>
            <a:endParaRPr kumimoji="1" lang="ko-KR" altLang="en-US" sz="1200" b="1" dirty="0">
              <a:latin typeface="+mn-ea"/>
            </a:endParaRP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9107675F-13A3-EE4B-A2A8-22165804D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571" y="4924293"/>
            <a:ext cx="1212713" cy="515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driver image</a:t>
            </a:r>
          </a:p>
        </p:txBody>
      </p:sp>
      <p:sp>
        <p:nvSpPr>
          <p:cNvPr id="121" name="Text Box 57">
            <a:extLst>
              <a:ext uri="{FF2B5EF4-FFF2-40B4-BE49-F238E27FC236}">
                <a16:creationId xmlns:a16="http://schemas.microsoft.com/office/drawing/2014/main" id="{D03E6A83-2BAC-F34A-B069-13B9C604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197" y="4924293"/>
            <a:ext cx="1229007" cy="515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executor image</a:t>
            </a:r>
          </a:p>
        </p:txBody>
      </p:sp>
      <p:sp>
        <p:nvSpPr>
          <p:cNvPr id="122" name="Text Box 57">
            <a:extLst>
              <a:ext uri="{FF2B5EF4-FFF2-40B4-BE49-F238E27FC236}">
                <a16:creationId xmlns:a16="http://schemas.microsoft.com/office/drawing/2014/main" id="{912C12C0-6BDE-2848-8A30-0893751D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7" y="4350278"/>
            <a:ext cx="1144968" cy="5150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 code dev</a:t>
            </a:r>
          </a:p>
        </p:txBody>
      </p:sp>
      <p:sp>
        <p:nvSpPr>
          <p:cNvPr id="123" name="Text Box 57">
            <a:extLst>
              <a:ext uri="{FF2B5EF4-FFF2-40B4-BE49-F238E27FC236}">
                <a16:creationId xmlns:a16="http://schemas.microsoft.com/office/drawing/2014/main" id="{8C134BF7-9D73-8749-961B-A3B46619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679" y="4350278"/>
            <a:ext cx="1144968" cy="5150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>
            <a:lvl1pPr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ctr" eaLnBrk="0" fontAlgn="b" hangingPunct="0"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latinLnBrk="0" hangingPunct="1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Spark docker build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4746B61-33EA-2C45-BEFE-70B81A2BF099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1420605" y="4607800"/>
            <a:ext cx="1800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B25F837-3D79-9544-9AEF-87E05B526CEF}"/>
              </a:ext>
            </a:extLst>
          </p:cNvPr>
          <p:cNvCxnSpPr>
            <a:cxnSpLocks/>
            <a:stCxn id="123" idx="3"/>
            <a:endCxn id="119" idx="1"/>
          </p:cNvCxnSpPr>
          <p:nvPr/>
        </p:nvCxnSpPr>
        <p:spPr>
          <a:xfrm>
            <a:off x="2745647" y="4607800"/>
            <a:ext cx="2749924" cy="574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97C6941-2490-594C-8BAD-1B7D98C2AECA}"/>
              </a:ext>
            </a:extLst>
          </p:cNvPr>
          <p:cNvSpPr txBox="1"/>
          <p:nvPr/>
        </p:nvSpPr>
        <p:spPr>
          <a:xfrm>
            <a:off x="3246778" y="4968497"/>
            <a:ext cx="107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Docker push</a:t>
            </a:r>
            <a:endParaRPr kumimoji="1" lang="ko-KR" altLang="en-US" sz="10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34CFC9-6FA2-5747-933D-4A45C009075E}"/>
              </a:ext>
            </a:extLst>
          </p:cNvPr>
          <p:cNvSpPr txBox="1"/>
          <p:nvPr/>
        </p:nvSpPr>
        <p:spPr>
          <a:xfrm>
            <a:off x="2645979" y="3097760"/>
            <a:ext cx="1609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Kubectl</a:t>
            </a:r>
            <a:r>
              <a:rPr kumimoji="1" lang="en-US" altLang="ko-KR" sz="10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run -it .. bash</a:t>
            </a:r>
            <a:endParaRPr kumimoji="1" lang="ko-KR" altLang="en-US" sz="10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9175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cktail_서식_2017.07.2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  <a:ln w="12700" cap="flat" cmpd="sng" algn="ctr">
          <a:solidFill>
            <a:schemeClr val="tx2"/>
          </a:solidFill>
          <a:prstDash val="solid"/>
          <a:miter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0" tIns="0" rIns="0" bIns="0" anchor="ctr">
        <a:noAutofit/>
      </a:bodyPr>
      <a:lstStyle>
        <a:defPPr marL="285750" marR="0" lvl="0" indent="-285750" algn="ctr" defTabSz="914400" eaLnBrk="1" latinLnBrk="0" hangingPunct="1">
          <a:lnSpc>
            <a:spcPct val="150000"/>
          </a:lnSpc>
          <a:spcBef>
            <a:spcPts val="0"/>
          </a:spcBef>
          <a:spcAft>
            <a:spcPct val="0"/>
          </a:spcAft>
          <a:buClrTx/>
          <a:buFont typeface="Arial"/>
          <a:buChar char="•"/>
          <a:defRPr kumimoji="1" lang="ko-KR" altLang="en-US" sz="1400" b="1" kern="0">
            <a:solidFill>
              <a:schemeClr val="bg1"/>
            </a:solidFill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3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cktail_Template_2017.08.07" id="{86255A14-EE02-4023-83A6-A3A11BBE6BEF}" vid="{ECB258F7-6701-4560-8804-2EA53A8AF9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Cocktail_Template_2017.08.07</Template>
  <TotalTime>142120</TotalTime>
  <Words>69</Words>
  <Application>Microsoft Macintosh PowerPoint</Application>
  <PresentationFormat>A4 용지(210x297mm)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.AppleSystemUIFont</vt:lpstr>
      <vt:lpstr>맑은 고딕</vt:lpstr>
      <vt:lpstr>Arial</vt:lpstr>
      <vt:lpstr>Calibri</vt:lpstr>
      <vt:lpstr>Wingdings</vt:lpstr>
      <vt:lpstr>Cocktail_서식_2017.07.27</vt:lpstr>
      <vt:lpstr>Deploy spark application on kubernetes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나무기술 &amp; 아콘소프트</dc:title>
  <dc:creator>YERIHAN MOVE78</dc:creator>
  <cp:lastModifiedBy>정 대운</cp:lastModifiedBy>
  <cp:revision>9964</cp:revision>
  <cp:lastPrinted>2019-07-10T01:14:50Z</cp:lastPrinted>
  <dcterms:created xsi:type="dcterms:W3CDTF">2017-10-24T00:11:06Z</dcterms:created>
  <dcterms:modified xsi:type="dcterms:W3CDTF">2021-06-28T06:58:42Z</dcterms:modified>
</cp:coreProperties>
</file>