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952" r:id="rId2"/>
    <p:sldId id="2072" r:id="rId3"/>
    <p:sldId id="2085" r:id="rId4"/>
    <p:sldId id="2084" r:id="rId5"/>
    <p:sldId id="2083" r:id="rId6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66"/>
    <a:srgbClr val="92A2B9"/>
    <a:srgbClr val="3B4756"/>
    <a:srgbClr val="47515E"/>
    <a:srgbClr val="44546A"/>
    <a:srgbClr val="548235"/>
    <a:srgbClr val="BEDFEE"/>
    <a:srgbClr val="00387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1" autoAdjust="0"/>
    <p:restoredTop sz="95396" autoAdjust="0"/>
  </p:normalViewPr>
  <p:slideViewPr>
    <p:cSldViewPr snapToGrid="0" snapToObjects="1">
      <p:cViewPr varScale="1">
        <p:scale>
          <a:sx n="194" d="100"/>
          <a:sy n="194" d="100"/>
        </p:scale>
        <p:origin x="192" y="1136"/>
      </p:cViewPr>
      <p:guideLst>
        <p:guide orient="horz" pos="188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21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7099-A279-4B3D-8BFC-264853AE5B75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B3DC-9B31-4259-8294-631BC2A27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10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AAB4-F037-DD4F-971B-E553FD689BE8}" type="datetimeFigureOut">
              <a:rPr kumimoji="1" lang="ko-KR" altLang="en-US" smtClean="0"/>
              <a:t>2022. 2. 10.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9938" y="850900"/>
            <a:ext cx="3319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F0B0-CB50-5C4D-B184-CD78000482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93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56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94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27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BF0B0-CB50-5C4D-B184-CD780004825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923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0" y="0"/>
            <a:ext cx="5619519" cy="6858000"/>
            <a:chOff x="2182761" y="3251868"/>
            <a:chExt cx="1164112" cy="1420670"/>
          </a:xfrm>
        </p:grpSpPr>
        <p:sp>
          <p:nvSpPr>
            <p:cNvPr id="16" name="Right Triangle 4"/>
            <p:cNvSpPr/>
            <p:nvPr/>
          </p:nvSpPr>
          <p:spPr>
            <a:xfrm>
              <a:off x="2182761" y="3508426"/>
              <a:ext cx="1164112" cy="1164112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  <p:sp>
          <p:nvSpPr>
            <p:cNvPr id="17" name="Right Triangle 5"/>
            <p:cNvSpPr/>
            <p:nvPr/>
          </p:nvSpPr>
          <p:spPr>
            <a:xfrm rot="5400000">
              <a:off x="2182761" y="3251868"/>
              <a:ext cx="836092" cy="836092"/>
            </a:xfrm>
            <a:prstGeom prst="rtTriangle">
              <a:avLst/>
            </a:prstGeom>
            <a:solidFill>
              <a:schemeClr val="tx2">
                <a:lumMod val="7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en-GB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122" y="1127147"/>
            <a:ext cx="7651479" cy="2910794"/>
          </a:xfrm>
          <a:noFill/>
        </p:spPr>
        <p:txBody>
          <a:bodyPr vert="horz" wrap="square" lIns="91440" tIns="45720" rIns="91440" bIns="45720" anchor="ctr">
            <a:normAutofit/>
          </a:bodyPr>
          <a:lstStyle>
            <a:lvl1pPr algn="ctr">
              <a:defRPr kumimoji="0" sz="4800"/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50000"/>
                  </a:schemeClr>
                </a:solidFill>
              </a:rPr>
              <a:t>마스터 제목 스타일 편집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267" y="4227517"/>
            <a:ext cx="5940742" cy="689654"/>
          </a:xfrm>
        </p:spPr>
        <p:txBody>
          <a:bodyPr vert="horz" wrap="square" lIns="91440" tIns="45720" rIns="91440" bIns="45720" anchor="ctr">
            <a:normAutofit/>
          </a:bodyPr>
          <a:lstStyle>
            <a:lvl1pPr marL="0" indent="0" algn="ctr">
              <a:buNone/>
              <a:defRPr kumimoji="0"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>
                <a:solidFill>
                  <a:schemeClr val="tx2">
                    <a:lumMod val="70000"/>
                  </a:schemeClr>
                </a:solidFill>
              </a:rPr>
              <a:t>클릭하여 마스터 부제목 스타일 편집</a:t>
            </a:r>
            <a:endParaRPr lang="en-US">
              <a:solidFill>
                <a:schemeClr val="tx2">
                  <a:lumMod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738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928" y="1792930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ight Triangle 5"/>
          <p:cNvSpPr/>
          <p:nvPr/>
        </p:nvSpPr>
        <p:spPr>
          <a:xfrm rot="5400000">
            <a:off x="0" y="0"/>
            <a:ext cx="1547662" cy="1547662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699115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4"/>
          <p:cNvSpPr/>
          <p:nvPr/>
        </p:nvSpPr>
        <p:spPr>
          <a:xfrm rot="16200000">
            <a:off x="5876926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4" name="Right Triangle 5"/>
          <p:cNvSpPr/>
          <p:nvPr/>
        </p:nvSpPr>
        <p:spPr>
          <a:xfrm rot="10800000">
            <a:off x="5876925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9" name="Right Triangle 5"/>
          <p:cNvSpPr/>
          <p:nvPr/>
        </p:nvSpPr>
        <p:spPr>
          <a:xfrm rot="5400000">
            <a:off x="0" y="0"/>
            <a:ext cx="4036068" cy="4036068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78" y="1992955"/>
            <a:ext cx="8543925" cy="285273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ctr" rtl="0" eaLnBrk="1" latinLnBrk="1" hangingPunct="1">
              <a:lnSpc>
                <a:spcPct val="90000"/>
              </a:lnSpc>
              <a:spcBef>
                <a:spcPct val="0"/>
              </a:spcBef>
              <a:defRPr kumimoji="0" sz="4700" b="1" i="0" u="none" strike="noStrike" cap="none" normalizeH="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ight Triangle 4"/>
          <p:cNvSpPr/>
          <p:nvPr/>
        </p:nvSpPr>
        <p:spPr>
          <a:xfrm>
            <a:off x="0" y="2821932"/>
            <a:ext cx="4036068" cy="403606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79312267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901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직선 연결선 638"/>
          <p:cNvCxnSpPr>
            <a:stCxn id="16" idx="2"/>
          </p:cNvCxnSpPr>
          <p:nvPr/>
        </p:nvCxnSpPr>
        <p:spPr>
          <a:xfrm>
            <a:off x="-9525" y="688956"/>
            <a:ext cx="9784894" cy="0"/>
          </a:xfrm>
          <a:prstGeom prst="line">
            <a:avLst/>
          </a:prstGeom>
          <a:ln w="38100" algn="ctr">
            <a:solidFill>
              <a:schemeClr val="tx2">
                <a:lumMod val="60000"/>
                <a:lumOff val="40000"/>
                <a:alpha val="8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16" name="Right Triangle 4"/>
          <p:cNvSpPr/>
          <p:nvPr/>
        </p:nvSpPr>
        <p:spPr>
          <a:xfrm>
            <a:off x="-9525" y="-6350"/>
            <a:ext cx="714356" cy="695306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46" y="0"/>
            <a:ext cx="6191038" cy="695577"/>
          </a:xfrm>
        </p:spPr>
        <p:txBody>
          <a:bodyPr vert="horz" wrap="square" lIns="91440" tIns="45720" rIns="91440" bIns="45720" anchor="ctr">
            <a:normAutofit/>
          </a:bodyPr>
          <a:lstStyle>
            <a:lvl1pPr marL="0" algn="l" rtl="0" eaLnBrk="1" latinLnBrk="1" hangingPunct="1">
              <a:lnSpc>
                <a:spcPct val="90000"/>
              </a:lnSpc>
              <a:spcBef>
                <a:spcPct val="0"/>
              </a:spcBef>
              <a:defRPr kumimoji="0" sz="2600" b="1" i="0" u="none" strike="noStrike" cap="none" normalizeH="0" baseline="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2"/>
                </a:solidFill>
              </a:rPr>
              <a:t>마스터 제목 스타일 편집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7" name="Right Triangle 5"/>
          <p:cNvSpPr/>
          <p:nvPr/>
        </p:nvSpPr>
        <p:spPr>
          <a:xfrm rot="5400000">
            <a:off x="-7926" y="-9526"/>
            <a:ext cx="721996" cy="721996"/>
          </a:xfrm>
          <a:prstGeom prst="rtTriangle">
            <a:avLst/>
          </a:prstGeom>
          <a:solidFill>
            <a:schemeClr val="tx2">
              <a:lumMod val="7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92300-F9B1-B44C-B1B7-BFEB5DD482A7}"/>
              </a:ext>
            </a:extLst>
          </p:cNvPr>
          <p:cNvSpPr txBox="1"/>
          <p:nvPr userDrawn="1"/>
        </p:nvSpPr>
        <p:spPr>
          <a:xfrm>
            <a:off x="-113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C559B-5620-1542-A485-B8A7445BCAFB}"/>
              </a:ext>
            </a:extLst>
          </p:cNvPr>
          <p:cNvSpPr txBox="1"/>
          <p:nvPr userDrawn="1"/>
        </p:nvSpPr>
        <p:spPr>
          <a:xfrm>
            <a:off x="69527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849B5-0306-DE41-ABC3-1541F54EC65B}"/>
              </a:ext>
            </a:extLst>
          </p:cNvPr>
          <p:cNvSpPr txBox="1"/>
          <p:nvPr userDrawn="1"/>
        </p:nvSpPr>
        <p:spPr>
          <a:xfrm>
            <a:off x="140189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F01DB-7534-5E4E-BD17-FC19193208FF}"/>
              </a:ext>
            </a:extLst>
          </p:cNvPr>
          <p:cNvSpPr txBox="1"/>
          <p:nvPr userDrawn="1"/>
        </p:nvSpPr>
        <p:spPr>
          <a:xfrm>
            <a:off x="210850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10D4F-B3CA-B94E-83A3-D9E6DE757A2D}"/>
              </a:ext>
            </a:extLst>
          </p:cNvPr>
          <p:cNvSpPr txBox="1"/>
          <p:nvPr userDrawn="1"/>
        </p:nvSpPr>
        <p:spPr>
          <a:xfrm>
            <a:off x="281512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9BD04-9893-184B-8EAF-817A17D53EDF}"/>
              </a:ext>
            </a:extLst>
          </p:cNvPr>
          <p:cNvSpPr txBox="1"/>
          <p:nvPr userDrawn="1"/>
        </p:nvSpPr>
        <p:spPr>
          <a:xfrm>
            <a:off x="352173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B3537-1823-B742-BCC9-DD078F7559D2}"/>
              </a:ext>
            </a:extLst>
          </p:cNvPr>
          <p:cNvSpPr txBox="1"/>
          <p:nvPr userDrawn="1"/>
        </p:nvSpPr>
        <p:spPr>
          <a:xfrm>
            <a:off x="422835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ED39-574F-864E-A0FC-FDB9A65EDEE5}"/>
              </a:ext>
            </a:extLst>
          </p:cNvPr>
          <p:cNvSpPr txBox="1"/>
          <p:nvPr userDrawn="1"/>
        </p:nvSpPr>
        <p:spPr>
          <a:xfrm>
            <a:off x="493496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EDE2E-6138-B44C-8B4E-E76E4319B4BC}"/>
              </a:ext>
            </a:extLst>
          </p:cNvPr>
          <p:cNvSpPr txBox="1"/>
          <p:nvPr userDrawn="1"/>
        </p:nvSpPr>
        <p:spPr>
          <a:xfrm>
            <a:off x="564158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87EDE-278C-9F43-865A-97DC36C2E2CD}"/>
              </a:ext>
            </a:extLst>
          </p:cNvPr>
          <p:cNvSpPr txBox="1"/>
          <p:nvPr userDrawn="1"/>
        </p:nvSpPr>
        <p:spPr>
          <a:xfrm>
            <a:off x="634819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3737B-675D-2F46-B241-A71EA88F4DE3}"/>
              </a:ext>
            </a:extLst>
          </p:cNvPr>
          <p:cNvSpPr txBox="1"/>
          <p:nvPr userDrawn="1"/>
        </p:nvSpPr>
        <p:spPr>
          <a:xfrm>
            <a:off x="705481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EFD3A-6458-D244-9CCB-045D87834C77}"/>
              </a:ext>
            </a:extLst>
          </p:cNvPr>
          <p:cNvSpPr txBox="1"/>
          <p:nvPr userDrawn="1"/>
        </p:nvSpPr>
        <p:spPr>
          <a:xfrm>
            <a:off x="7761425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E5525-AEBB-B046-9E30-DB9EEB485412}"/>
              </a:ext>
            </a:extLst>
          </p:cNvPr>
          <p:cNvSpPr txBox="1"/>
          <p:nvPr userDrawn="1"/>
        </p:nvSpPr>
        <p:spPr>
          <a:xfrm>
            <a:off x="846804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5A2CC-07E5-1B4E-9764-79C0B687CD82}"/>
              </a:ext>
            </a:extLst>
          </p:cNvPr>
          <p:cNvSpPr txBox="1"/>
          <p:nvPr userDrawn="1"/>
        </p:nvSpPr>
        <p:spPr>
          <a:xfrm>
            <a:off x="9174660" y="8676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BD980-A4A0-204D-8521-400FE83D4969}"/>
              </a:ext>
            </a:extLst>
          </p:cNvPr>
          <p:cNvSpPr txBox="1"/>
          <p:nvPr userDrawn="1"/>
        </p:nvSpPr>
        <p:spPr>
          <a:xfrm>
            <a:off x="-113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DC2A6-074C-0840-96C6-D19E69CAC557}"/>
              </a:ext>
            </a:extLst>
          </p:cNvPr>
          <p:cNvSpPr txBox="1"/>
          <p:nvPr userDrawn="1"/>
        </p:nvSpPr>
        <p:spPr>
          <a:xfrm>
            <a:off x="69527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67EB0-C6FC-1846-BD90-5B2114B5CFE4}"/>
              </a:ext>
            </a:extLst>
          </p:cNvPr>
          <p:cNvSpPr txBox="1"/>
          <p:nvPr userDrawn="1"/>
        </p:nvSpPr>
        <p:spPr>
          <a:xfrm>
            <a:off x="140189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12DCD-CD39-0F43-9C8F-E3D3C2FB77EA}"/>
              </a:ext>
            </a:extLst>
          </p:cNvPr>
          <p:cNvSpPr txBox="1"/>
          <p:nvPr userDrawn="1"/>
        </p:nvSpPr>
        <p:spPr>
          <a:xfrm>
            <a:off x="210850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BFDFF5-6BB7-A14D-83DB-E166CD26464B}"/>
              </a:ext>
            </a:extLst>
          </p:cNvPr>
          <p:cNvSpPr txBox="1"/>
          <p:nvPr userDrawn="1"/>
        </p:nvSpPr>
        <p:spPr>
          <a:xfrm>
            <a:off x="281512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1B266B-5F2A-0E40-A0D7-EF29E3CE13A8}"/>
              </a:ext>
            </a:extLst>
          </p:cNvPr>
          <p:cNvSpPr txBox="1"/>
          <p:nvPr userDrawn="1"/>
        </p:nvSpPr>
        <p:spPr>
          <a:xfrm>
            <a:off x="352173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CD846-FA94-DD4D-8E6E-0655926EC4CC}"/>
              </a:ext>
            </a:extLst>
          </p:cNvPr>
          <p:cNvSpPr txBox="1"/>
          <p:nvPr userDrawn="1"/>
        </p:nvSpPr>
        <p:spPr>
          <a:xfrm>
            <a:off x="422835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3B200-1722-A74E-84D9-1AB7A2B6B943}"/>
              </a:ext>
            </a:extLst>
          </p:cNvPr>
          <p:cNvSpPr txBox="1"/>
          <p:nvPr userDrawn="1"/>
        </p:nvSpPr>
        <p:spPr>
          <a:xfrm>
            <a:off x="493496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C0463A-AB5B-0541-B388-94B469323B1D}"/>
              </a:ext>
            </a:extLst>
          </p:cNvPr>
          <p:cNvSpPr txBox="1"/>
          <p:nvPr userDrawn="1"/>
        </p:nvSpPr>
        <p:spPr>
          <a:xfrm>
            <a:off x="564158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FFC679-C6DE-D14B-8D70-8C5F5ED76459}"/>
              </a:ext>
            </a:extLst>
          </p:cNvPr>
          <p:cNvSpPr txBox="1"/>
          <p:nvPr userDrawn="1"/>
        </p:nvSpPr>
        <p:spPr>
          <a:xfrm>
            <a:off x="634819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46149-247B-B046-8ABD-A95F836A7B3C}"/>
              </a:ext>
            </a:extLst>
          </p:cNvPr>
          <p:cNvSpPr txBox="1"/>
          <p:nvPr userDrawn="1"/>
        </p:nvSpPr>
        <p:spPr>
          <a:xfrm>
            <a:off x="705481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8FE8FF-788B-7344-8EE1-BF2C00210D6B}"/>
              </a:ext>
            </a:extLst>
          </p:cNvPr>
          <p:cNvSpPr txBox="1"/>
          <p:nvPr userDrawn="1"/>
        </p:nvSpPr>
        <p:spPr>
          <a:xfrm>
            <a:off x="7761425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101097-083A-0C4A-AF55-DC0795DE1230}"/>
              </a:ext>
            </a:extLst>
          </p:cNvPr>
          <p:cNvSpPr txBox="1"/>
          <p:nvPr userDrawn="1"/>
        </p:nvSpPr>
        <p:spPr>
          <a:xfrm>
            <a:off x="846804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ADEAF-D30D-EF40-A6F9-A1FA7D613935}"/>
              </a:ext>
            </a:extLst>
          </p:cNvPr>
          <p:cNvSpPr txBox="1"/>
          <p:nvPr userDrawn="1"/>
        </p:nvSpPr>
        <p:spPr>
          <a:xfrm>
            <a:off x="9174660" y="15841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0D0698-B274-B74B-9D0E-D4AF3C7A81A9}"/>
              </a:ext>
            </a:extLst>
          </p:cNvPr>
          <p:cNvSpPr txBox="1"/>
          <p:nvPr userDrawn="1"/>
        </p:nvSpPr>
        <p:spPr>
          <a:xfrm>
            <a:off x="-113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C9DAF-1095-544A-BAB6-5E81B28E5161}"/>
              </a:ext>
            </a:extLst>
          </p:cNvPr>
          <p:cNvSpPr txBox="1"/>
          <p:nvPr userDrawn="1"/>
        </p:nvSpPr>
        <p:spPr>
          <a:xfrm>
            <a:off x="69527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D31C5-9189-1D44-8CB9-9DBFEE39C8A5}"/>
              </a:ext>
            </a:extLst>
          </p:cNvPr>
          <p:cNvSpPr txBox="1"/>
          <p:nvPr userDrawn="1"/>
        </p:nvSpPr>
        <p:spPr>
          <a:xfrm>
            <a:off x="140189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8CF7D1-C483-C84A-B5A4-1E9B6CD92FC2}"/>
              </a:ext>
            </a:extLst>
          </p:cNvPr>
          <p:cNvSpPr txBox="1"/>
          <p:nvPr userDrawn="1"/>
        </p:nvSpPr>
        <p:spPr>
          <a:xfrm>
            <a:off x="210850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0EE31-E0DB-4D46-9B39-F0A860E07F8F}"/>
              </a:ext>
            </a:extLst>
          </p:cNvPr>
          <p:cNvSpPr txBox="1"/>
          <p:nvPr userDrawn="1"/>
        </p:nvSpPr>
        <p:spPr>
          <a:xfrm>
            <a:off x="281512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5D0BD-FDDE-9B40-997E-65A5C2517476}"/>
              </a:ext>
            </a:extLst>
          </p:cNvPr>
          <p:cNvSpPr txBox="1"/>
          <p:nvPr userDrawn="1"/>
        </p:nvSpPr>
        <p:spPr>
          <a:xfrm>
            <a:off x="352173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6A150-4D3D-8B47-B05B-96390DC44811}"/>
              </a:ext>
            </a:extLst>
          </p:cNvPr>
          <p:cNvSpPr txBox="1"/>
          <p:nvPr userDrawn="1"/>
        </p:nvSpPr>
        <p:spPr>
          <a:xfrm>
            <a:off x="422835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47AD1B-C416-5941-BD37-6DCE191E0D38}"/>
              </a:ext>
            </a:extLst>
          </p:cNvPr>
          <p:cNvSpPr txBox="1"/>
          <p:nvPr userDrawn="1"/>
        </p:nvSpPr>
        <p:spPr>
          <a:xfrm>
            <a:off x="493496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3923-DE8B-5C4D-89ED-4170E4A6D556}"/>
              </a:ext>
            </a:extLst>
          </p:cNvPr>
          <p:cNvSpPr txBox="1"/>
          <p:nvPr userDrawn="1"/>
        </p:nvSpPr>
        <p:spPr>
          <a:xfrm>
            <a:off x="564158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06FF3E-5373-CA42-9DB0-28D7D383C2CD}"/>
              </a:ext>
            </a:extLst>
          </p:cNvPr>
          <p:cNvSpPr txBox="1"/>
          <p:nvPr userDrawn="1"/>
        </p:nvSpPr>
        <p:spPr>
          <a:xfrm>
            <a:off x="634819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EE3105-0748-824A-8179-56A7542BBE37}"/>
              </a:ext>
            </a:extLst>
          </p:cNvPr>
          <p:cNvSpPr txBox="1"/>
          <p:nvPr userDrawn="1"/>
        </p:nvSpPr>
        <p:spPr>
          <a:xfrm>
            <a:off x="705481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D8E359-0447-C54D-B349-0C333274993E}"/>
              </a:ext>
            </a:extLst>
          </p:cNvPr>
          <p:cNvSpPr txBox="1"/>
          <p:nvPr userDrawn="1"/>
        </p:nvSpPr>
        <p:spPr>
          <a:xfrm>
            <a:off x="7761425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2879D-BA79-E948-A524-502E5FAACD45}"/>
              </a:ext>
            </a:extLst>
          </p:cNvPr>
          <p:cNvSpPr txBox="1"/>
          <p:nvPr userDrawn="1"/>
        </p:nvSpPr>
        <p:spPr>
          <a:xfrm>
            <a:off x="846804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AB6F2F-001E-8B4C-9B1F-0A1C21925408}"/>
              </a:ext>
            </a:extLst>
          </p:cNvPr>
          <p:cNvSpPr txBox="1"/>
          <p:nvPr userDrawn="1"/>
        </p:nvSpPr>
        <p:spPr>
          <a:xfrm>
            <a:off x="9174660" y="23006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048D4A-BBA4-FD47-BB76-8EBCFD4B3ABB}"/>
              </a:ext>
            </a:extLst>
          </p:cNvPr>
          <p:cNvSpPr txBox="1"/>
          <p:nvPr userDrawn="1"/>
        </p:nvSpPr>
        <p:spPr>
          <a:xfrm>
            <a:off x="-113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F6285-1762-814F-AECE-875C7EDE1566}"/>
              </a:ext>
            </a:extLst>
          </p:cNvPr>
          <p:cNvSpPr txBox="1"/>
          <p:nvPr userDrawn="1"/>
        </p:nvSpPr>
        <p:spPr>
          <a:xfrm>
            <a:off x="69527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5B0759-49E8-D248-9D13-EBBBBF0B120C}"/>
              </a:ext>
            </a:extLst>
          </p:cNvPr>
          <p:cNvSpPr txBox="1"/>
          <p:nvPr userDrawn="1"/>
        </p:nvSpPr>
        <p:spPr>
          <a:xfrm>
            <a:off x="140189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52480-BE21-BD46-BC18-8EAEA34B0BF4}"/>
              </a:ext>
            </a:extLst>
          </p:cNvPr>
          <p:cNvSpPr txBox="1"/>
          <p:nvPr userDrawn="1"/>
        </p:nvSpPr>
        <p:spPr>
          <a:xfrm>
            <a:off x="210850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60AFBD-B7A0-7D44-9662-86E575CA239D}"/>
              </a:ext>
            </a:extLst>
          </p:cNvPr>
          <p:cNvSpPr txBox="1"/>
          <p:nvPr userDrawn="1"/>
        </p:nvSpPr>
        <p:spPr>
          <a:xfrm>
            <a:off x="281512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ED7181-381B-4E48-A671-90A20FB893F6}"/>
              </a:ext>
            </a:extLst>
          </p:cNvPr>
          <p:cNvSpPr txBox="1"/>
          <p:nvPr userDrawn="1"/>
        </p:nvSpPr>
        <p:spPr>
          <a:xfrm>
            <a:off x="352173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3358-1572-B84B-AAF3-B8470AFB3E77}"/>
              </a:ext>
            </a:extLst>
          </p:cNvPr>
          <p:cNvSpPr txBox="1"/>
          <p:nvPr userDrawn="1"/>
        </p:nvSpPr>
        <p:spPr>
          <a:xfrm>
            <a:off x="422835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C33DE2-4A11-344C-9394-5378500C1B42}"/>
              </a:ext>
            </a:extLst>
          </p:cNvPr>
          <p:cNvSpPr txBox="1"/>
          <p:nvPr userDrawn="1"/>
        </p:nvSpPr>
        <p:spPr>
          <a:xfrm>
            <a:off x="493496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70881-1629-294A-8640-504E43B6FBB0}"/>
              </a:ext>
            </a:extLst>
          </p:cNvPr>
          <p:cNvSpPr txBox="1"/>
          <p:nvPr userDrawn="1"/>
        </p:nvSpPr>
        <p:spPr>
          <a:xfrm>
            <a:off x="564158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6984DB-1792-3A41-B14E-F553DE13D2B0}"/>
              </a:ext>
            </a:extLst>
          </p:cNvPr>
          <p:cNvSpPr txBox="1"/>
          <p:nvPr userDrawn="1"/>
        </p:nvSpPr>
        <p:spPr>
          <a:xfrm>
            <a:off x="634819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9446BF-D491-664B-966B-CC9F5B959B7D}"/>
              </a:ext>
            </a:extLst>
          </p:cNvPr>
          <p:cNvSpPr txBox="1"/>
          <p:nvPr userDrawn="1"/>
        </p:nvSpPr>
        <p:spPr>
          <a:xfrm>
            <a:off x="705481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518AF-1D3F-5540-857E-78F006870A21}"/>
              </a:ext>
            </a:extLst>
          </p:cNvPr>
          <p:cNvSpPr txBox="1"/>
          <p:nvPr userDrawn="1"/>
        </p:nvSpPr>
        <p:spPr>
          <a:xfrm>
            <a:off x="7761425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565344-8C95-E24B-B5B2-1C4B7FCDD5EC}"/>
              </a:ext>
            </a:extLst>
          </p:cNvPr>
          <p:cNvSpPr txBox="1"/>
          <p:nvPr userDrawn="1"/>
        </p:nvSpPr>
        <p:spPr>
          <a:xfrm>
            <a:off x="846804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4BDFA0-7CEA-264E-AF0D-0FB9A0B67AB4}"/>
              </a:ext>
            </a:extLst>
          </p:cNvPr>
          <p:cNvSpPr txBox="1"/>
          <p:nvPr userDrawn="1"/>
        </p:nvSpPr>
        <p:spPr>
          <a:xfrm>
            <a:off x="9174660" y="30170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0F4E57-3A26-0E4D-88F5-17DC217C9C7E}"/>
              </a:ext>
            </a:extLst>
          </p:cNvPr>
          <p:cNvSpPr txBox="1"/>
          <p:nvPr userDrawn="1"/>
        </p:nvSpPr>
        <p:spPr>
          <a:xfrm>
            <a:off x="-113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CEE067-5DCC-CB48-9894-21A98B39D6F5}"/>
              </a:ext>
            </a:extLst>
          </p:cNvPr>
          <p:cNvSpPr txBox="1"/>
          <p:nvPr userDrawn="1"/>
        </p:nvSpPr>
        <p:spPr>
          <a:xfrm>
            <a:off x="69527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E677AB-4A0A-2C41-881D-3433DB827CBA}"/>
              </a:ext>
            </a:extLst>
          </p:cNvPr>
          <p:cNvSpPr txBox="1"/>
          <p:nvPr userDrawn="1"/>
        </p:nvSpPr>
        <p:spPr>
          <a:xfrm>
            <a:off x="140189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A71218-2042-DC46-A4B8-49A98629D4F7}"/>
              </a:ext>
            </a:extLst>
          </p:cNvPr>
          <p:cNvSpPr txBox="1"/>
          <p:nvPr userDrawn="1"/>
        </p:nvSpPr>
        <p:spPr>
          <a:xfrm>
            <a:off x="210850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C01E3F-5613-104C-AB27-F9687A40FBE8}"/>
              </a:ext>
            </a:extLst>
          </p:cNvPr>
          <p:cNvSpPr txBox="1"/>
          <p:nvPr userDrawn="1"/>
        </p:nvSpPr>
        <p:spPr>
          <a:xfrm>
            <a:off x="281512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31039A-FE57-DB4B-8C97-C67A63444C68}"/>
              </a:ext>
            </a:extLst>
          </p:cNvPr>
          <p:cNvSpPr txBox="1"/>
          <p:nvPr userDrawn="1"/>
        </p:nvSpPr>
        <p:spPr>
          <a:xfrm>
            <a:off x="352173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78DCB2-8609-2E40-B734-4C5A0C917F7F}"/>
              </a:ext>
            </a:extLst>
          </p:cNvPr>
          <p:cNvSpPr txBox="1"/>
          <p:nvPr userDrawn="1"/>
        </p:nvSpPr>
        <p:spPr>
          <a:xfrm>
            <a:off x="422835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841A-C2EB-0E48-9884-C2CBB1969C9C}"/>
              </a:ext>
            </a:extLst>
          </p:cNvPr>
          <p:cNvSpPr txBox="1"/>
          <p:nvPr userDrawn="1"/>
        </p:nvSpPr>
        <p:spPr>
          <a:xfrm>
            <a:off x="493496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37CD2A-193C-DB42-B88B-865E15B80A46}"/>
              </a:ext>
            </a:extLst>
          </p:cNvPr>
          <p:cNvSpPr txBox="1"/>
          <p:nvPr userDrawn="1"/>
        </p:nvSpPr>
        <p:spPr>
          <a:xfrm>
            <a:off x="564158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F0FB05-B8AD-8F44-B808-998DE5AC486E}"/>
              </a:ext>
            </a:extLst>
          </p:cNvPr>
          <p:cNvSpPr txBox="1"/>
          <p:nvPr userDrawn="1"/>
        </p:nvSpPr>
        <p:spPr>
          <a:xfrm>
            <a:off x="634819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DBA8E7-648C-AA45-97F9-4DE43F26032D}"/>
              </a:ext>
            </a:extLst>
          </p:cNvPr>
          <p:cNvSpPr txBox="1"/>
          <p:nvPr userDrawn="1"/>
        </p:nvSpPr>
        <p:spPr>
          <a:xfrm>
            <a:off x="705481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279202-7FC4-B54E-86CE-881DD55DC687}"/>
              </a:ext>
            </a:extLst>
          </p:cNvPr>
          <p:cNvSpPr txBox="1"/>
          <p:nvPr userDrawn="1"/>
        </p:nvSpPr>
        <p:spPr>
          <a:xfrm>
            <a:off x="7761425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B1C162-A34B-7146-9AFC-6A94CBC17FCE}"/>
              </a:ext>
            </a:extLst>
          </p:cNvPr>
          <p:cNvSpPr txBox="1"/>
          <p:nvPr userDrawn="1"/>
        </p:nvSpPr>
        <p:spPr>
          <a:xfrm>
            <a:off x="846804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C7BADD-22B5-804C-A70A-D0255C378DEF}"/>
              </a:ext>
            </a:extLst>
          </p:cNvPr>
          <p:cNvSpPr txBox="1"/>
          <p:nvPr userDrawn="1"/>
        </p:nvSpPr>
        <p:spPr>
          <a:xfrm>
            <a:off x="9174660" y="373356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D96D30-45A4-D343-BC39-F436F703681B}"/>
              </a:ext>
            </a:extLst>
          </p:cNvPr>
          <p:cNvSpPr txBox="1"/>
          <p:nvPr userDrawn="1"/>
        </p:nvSpPr>
        <p:spPr>
          <a:xfrm>
            <a:off x="-113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74855B-83E5-294D-9F27-94B1BF0894B4}"/>
              </a:ext>
            </a:extLst>
          </p:cNvPr>
          <p:cNvSpPr txBox="1"/>
          <p:nvPr userDrawn="1"/>
        </p:nvSpPr>
        <p:spPr>
          <a:xfrm>
            <a:off x="69527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D2CF9E-E7F2-C045-9346-CD782A4F6ABA}"/>
              </a:ext>
            </a:extLst>
          </p:cNvPr>
          <p:cNvSpPr txBox="1"/>
          <p:nvPr userDrawn="1"/>
        </p:nvSpPr>
        <p:spPr>
          <a:xfrm>
            <a:off x="140189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69438C-C623-D74D-9639-CDC28AD72B7D}"/>
              </a:ext>
            </a:extLst>
          </p:cNvPr>
          <p:cNvSpPr txBox="1"/>
          <p:nvPr userDrawn="1"/>
        </p:nvSpPr>
        <p:spPr>
          <a:xfrm>
            <a:off x="210850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C5DD7-2BD6-0E46-905C-B785DE833CB7}"/>
              </a:ext>
            </a:extLst>
          </p:cNvPr>
          <p:cNvSpPr txBox="1"/>
          <p:nvPr userDrawn="1"/>
        </p:nvSpPr>
        <p:spPr>
          <a:xfrm>
            <a:off x="281512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A48F8C-3B8C-754C-9538-502F5698D26D}"/>
              </a:ext>
            </a:extLst>
          </p:cNvPr>
          <p:cNvSpPr txBox="1"/>
          <p:nvPr userDrawn="1"/>
        </p:nvSpPr>
        <p:spPr>
          <a:xfrm>
            <a:off x="352173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AB6D9A-1375-7642-8BE8-A05E8FD195B1}"/>
              </a:ext>
            </a:extLst>
          </p:cNvPr>
          <p:cNvSpPr txBox="1"/>
          <p:nvPr userDrawn="1"/>
        </p:nvSpPr>
        <p:spPr>
          <a:xfrm>
            <a:off x="422835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FAC3E3-EA78-6A4F-AF51-93A878ED54FC}"/>
              </a:ext>
            </a:extLst>
          </p:cNvPr>
          <p:cNvSpPr txBox="1"/>
          <p:nvPr userDrawn="1"/>
        </p:nvSpPr>
        <p:spPr>
          <a:xfrm>
            <a:off x="493496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DB3284-F415-354F-BAC0-3A0724D4D8AB}"/>
              </a:ext>
            </a:extLst>
          </p:cNvPr>
          <p:cNvSpPr txBox="1"/>
          <p:nvPr userDrawn="1"/>
        </p:nvSpPr>
        <p:spPr>
          <a:xfrm>
            <a:off x="564158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C053FE-C249-D140-A534-9342504B78E7}"/>
              </a:ext>
            </a:extLst>
          </p:cNvPr>
          <p:cNvSpPr txBox="1"/>
          <p:nvPr userDrawn="1"/>
        </p:nvSpPr>
        <p:spPr>
          <a:xfrm>
            <a:off x="634819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147AB6-4F3C-B744-BAC5-2E0C875379C4}"/>
              </a:ext>
            </a:extLst>
          </p:cNvPr>
          <p:cNvSpPr txBox="1"/>
          <p:nvPr userDrawn="1"/>
        </p:nvSpPr>
        <p:spPr>
          <a:xfrm>
            <a:off x="705481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B7B39-F86F-7747-B012-67735A6D9668}"/>
              </a:ext>
            </a:extLst>
          </p:cNvPr>
          <p:cNvSpPr txBox="1"/>
          <p:nvPr userDrawn="1"/>
        </p:nvSpPr>
        <p:spPr>
          <a:xfrm>
            <a:off x="7761425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504BCE-D50A-D242-8F36-B1383A368BBD}"/>
              </a:ext>
            </a:extLst>
          </p:cNvPr>
          <p:cNvSpPr txBox="1"/>
          <p:nvPr userDrawn="1"/>
        </p:nvSpPr>
        <p:spPr>
          <a:xfrm>
            <a:off x="846804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834D1-E2A3-7D48-9AD7-7E8F52D3188C}"/>
              </a:ext>
            </a:extLst>
          </p:cNvPr>
          <p:cNvSpPr txBox="1"/>
          <p:nvPr userDrawn="1"/>
        </p:nvSpPr>
        <p:spPr>
          <a:xfrm>
            <a:off x="9174660" y="445004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D8FDF7-ABD3-5646-8F72-FD19D8B9568F}"/>
              </a:ext>
            </a:extLst>
          </p:cNvPr>
          <p:cNvSpPr txBox="1"/>
          <p:nvPr userDrawn="1"/>
        </p:nvSpPr>
        <p:spPr>
          <a:xfrm>
            <a:off x="-113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F23E02-2386-BA43-90E1-C80473203415}"/>
              </a:ext>
            </a:extLst>
          </p:cNvPr>
          <p:cNvSpPr txBox="1"/>
          <p:nvPr userDrawn="1"/>
        </p:nvSpPr>
        <p:spPr>
          <a:xfrm>
            <a:off x="69527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E98AC3-9972-A04F-9ADB-98C9EA50D559}"/>
              </a:ext>
            </a:extLst>
          </p:cNvPr>
          <p:cNvSpPr txBox="1"/>
          <p:nvPr userDrawn="1"/>
        </p:nvSpPr>
        <p:spPr>
          <a:xfrm>
            <a:off x="140189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C1D021-DEDF-444B-8227-BAD499A8566A}"/>
              </a:ext>
            </a:extLst>
          </p:cNvPr>
          <p:cNvSpPr txBox="1"/>
          <p:nvPr userDrawn="1"/>
        </p:nvSpPr>
        <p:spPr>
          <a:xfrm>
            <a:off x="210850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F8DB19-9075-E14E-9192-8F1C3DE53A19}"/>
              </a:ext>
            </a:extLst>
          </p:cNvPr>
          <p:cNvSpPr txBox="1"/>
          <p:nvPr userDrawn="1"/>
        </p:nvSpPr>
        <p:spPr>
          <a:xfrm>
            <a:off x="281512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7A24D7-CCA5-C449-A54B-08FB9056D133}"/>
              </a:ext>
            </a:extLst>
          </p:cNvPr>
          <p:cNvSpPr txBox="1"/>
          <p:nvPr userDrawn="1"/>
        </p:nvSpPr>
        <p:spPr>
          <a:xfrm>
            <a:off x="352173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862F46-140D-834D-8211-918AA426C0D3}"/>
              </a:ext>
            </a:extLst>
          </p:cNvPr>
          <p:cNvSpPr txBox="1"/>
          <p:nvPr userDrawn="1"/>
        </p:nvSpPr>
        <p:spPr>
          <a:xfrm>
            <a:off x="422835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1D633B-40CB-744D-B1D0-15E3423AD6D5}"/>
              </a:ext>
            </a:extLst>
          </p:cNvPr>
          <p:cNvSpPr txBox="1"/>
          <p:nvPr userDrawn="1"/>
        </p:nvSpPr>
        <p:spPr>
          <a:xfrm>
            <a:off x="493496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1B9370-F347-6D41-8439-3ADFEDA72CD0}"/>
              </a:ext>
            </a:extLst>
          </p:cNvPr>
          <p:cNvSpPr txBox="1"/>
          <p:nvPr userDrawn="1"/>
        </p:nvSpPr>
        <p:spPr>
          <a:xfrm>
            <a:off x="564158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70EC71-65C3-0F44-8D43-9B3F9A273642}"/>
              </a:ext>
            </a:extLst>
          </p:cNvPr>
          <p:cNvSpPr txBox="1"/>
          <p:nvPr userDrawn="1"/>
        </p:nvSpPr>
        <p:spPr>
          <a:xfrm>
            <a:off x="634819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C194BF-11A5-6C47-9F66-3D7F8C7CE838}"/>
              </a:ext>
            </a:extLst>
          </p:cNvPr>
          <p:cNvSpPr txBox="1"/>
          <p:nvPr userDrawn="1"/>
        </p:nvSpPr>
        <p:spPr>
          <a:xfrm>
            <a:off x="705481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26317-0560-1446-94AB-BC54EE7DF071}"/>
              </a:ext>
            </a:extLst>
          </p:cNvPr>
          <p:cNvSpPr txBox="1"/>
          <p:nvPr userDrawn="1"/>
        </p:nvSpPr>
        <p:spPr>
          <a:xfrm>
            <a:off x="7761425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0DB95-F98E-E14B-964D-D136A13A6693}"/>
              </a:ext>
            </a:extLst>
          </p:cNvPr>
          <p:cNvSpPr txBox="1"/>
          <p:nvPr userDrawn="1"/>
        </p:nvSpPr>
        <p:spPr>
          <a:xfrm>
            <a:off x="846804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4DF6BB-F29E-184E-BE5E-5080F412F2CB}"/>
              </a:ext>
            </a:extLst>
          </p:cNvPr>
          <p:cNvSpPr txBox="1"/>
          <p:nvPr userDrawn="1"/>
        </p:nvSpPr>
        <p:spPr>
          <a:xfrm>
            <a:off x="9174660" y="5166516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1B19C7-4B8C-CD48-90A6-11558F78B7FD}"/>
              </a:ext>
            </a:extLst>
          </p:cNvPr>
          <p:cNvSpPr txBox="1"/>
          <p:nvPr userDrawn="1"/>
        </p:nvSpPr>
        <p:spPr>
          <a:xfrm>
            <a:off x="-113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974CC8-8625-2A4A-B94C-1BC3941CEDA0}"/>
              </a:ext>
            </a:extLst>
          </p:cNvPr>
          <p:cNvSpPr txBox="1"/>
          <p:nvPr userDrawn="1"/>
        </p:nvSpPr>
        <p:spPr>
          <a:xfrm>
            <a:off x="69527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30279C-D04E-2C49-836D-192A97F8E298}"/>
              </a:ext>
            </a:extLst>
          </p:cNvPr>
          <p:cNvSpPr txBox="1"/>
          <p:nvPr userDrawn="1"/>
        </p:nvSpPr>
        <p:spPr>
          <a:xfrm>
            <a:off x="140189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B51D08-10B8-BA48-9176-19F4FD1B92AB}"/>
              </a:ext>
            </a:extLst>
          </p:cNvPr>
          <p:cNvSpPr txBox="1"/>
          <p:nvPr userDrawn="1"/>
        </p:nvSpPr>
        <p:spPr>
          <a:xfrm>
            <a:off x="210850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51FF23-B24D-ED47-92C8-F54FBF471934}"/>
              </a:ext>
            </a:extLst>
          </p:cNvPr>
          <p:cNvSpPr txBox="1"/>
          <p:nvPr userDrawn="1"/>
        </p:nvSpPr>
        <p:spPr>
          <a:xfrm>
            <a:off x="281512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6795AD-8D04-FC42-97F6-49E1BE3946CE}"/>
              </a:ext>
            </a:extLst>
          </p:cNvPr>
          <p:cNvSpPr txBox="1"/>
          <p:nvPr userDrawn="1"/>
        </p:nvSpPr>
        <p:spPr>
          <a:xfrm>
            <a:off x="352173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D05B363-9A1B-D24A-BC9A-AC8DDF56ED9B}"/>
              </a:ext>
            </a:extLst>
          </p:cNvPr>
          <p:cNvSpPr txBox="1"/>
          <p:nvPr userDrawn="1"/>
        </p:nvSpPr>
        <p:spPr>
          <a:xfrm>
            <a:off x="422835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0613F8-09AB-4544-A1D1-C56C2B19EEBE}"/>
              </a:ext>
            </a:extLst>
          </p:cNvPr>
          <p:cNvSpPr txBox="1"/>
          <p:nvPr userDrawn="1"/>
        </p:nvSpPr>
        <p:spPr>
          <a:xfrm>
            <a:off x="493496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B614A-CE1A-684B-8793-872F2B45782E}"/>
              </a:ext>
            </a:extLst>
          </p:cNvPr>
          <p:cNvSpPr txBox="1"/>
          <p:nvPr userDrawn="1"/>
        </p:nvSpPr>
        <p:spPr>
          <a:xfrm>
            <a:off x="564158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170934-4F2C-944D-B014-A74A24BFC850}"/>
              </a:ext>
            </a:extLst>
          </p:cNvPr>
          <p:cNvSpPr txBox="1"/>
          <p:nvPr userDrawn="1"/>
        </p:nvSpPr>
        <p:spPr>
          <a:xfrm>
            <a:off x="634819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ED71C9-A565-1A49-87E5-2144CE945443}"/>
              </a:ext>
            </a:extLst>
          </p:cNvPr>
          <p:cNvSpPr txBox="1"/>
          <p:nvPr userDrawn="1"/>
        </p:nvSpPr>
        <p:spPr>
          <a:xfrm>
            <a:off x="705481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DAD600-AA6E-A045-B9AF-A838C89BDA51}"/>
              </a:ext>
            </a:extLst>
          </p:cNvPr>
          <p:cNvSpPr txBox="1"/>
          <p:nvPr userDrawn="1"/>
        </p:nvSpPr>
        <p:spPr>
          <a:xfrm>
            <a:off x="7761425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29EDB-BB96-B346-890C-112C078A1340}"/>
              </a:ext>
            </a:extLst>
          </p:cNvPr>
          <p:cNvSpPr txBox="1"/>
          <p:nvPr userDrawn="1"/>
        </p:nvSpPr>
        <p:spPr>
          <a:xfrm>
            <a:off x="846804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69EB0CB-94FF-104B-B4CD-1C46C092FBFC}"/>
              </a:ext>
            </a:extLst>
          </p:cNvPr>
          <p:cNvSpPr txBox="1"/>
          <p:nvPr userDrawn="1"/>
        </p:nvSpPr>
        <p:spPr>
          <a:xfrm>
            <a:off x="9174660" y="5882991"/>
            <a:ext cx="720000" cy="72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3916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Right Triangle 4"/>
          <p:cNvSpPr/>
          <p:nvPr/>
        </p:nvSpPr>
        <p:spPr>
          <a:xfrm rot="16200000">
            <a:off x="8834627" y="5790818"/>
            <a:ext cx="1076707" cy="1076707"/>
          </a:xfrm>
          <a:prstGeom prst="rtTriangle">
            <a:avLst/>
          </a:prstGeom>
          <a:solidFill>
            <a:schemeClr val="tx2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GB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9203137" y="6332434"/>
            <a:ext cx="556160" cy="40165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fld id="{1EDE1B64-0D78-438F-8108-EC00E9232454}" type="slidenum">
              <a:rPr kumimoji="1" lang="ko-KR" altLang="en-US" sz="1200" smtClean="0">
                <a:solidFill>
                  <a:schemeClr val="bg1"/>
                </a:solidFill>
                <a:latin typeface="+mn-ea"/>
              </a:rPr>
              <a:pPr algn="r"/>
              <a:t>‹#›</a:t>
            </a:fld>
            <a:endParaRPr kumimoji="1"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642" y="653406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© 2019 </a:t>
            </a:r>
            <a:r>
              <a:rPr kumimoji="1"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AcornSoft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All Rights Reserved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0" y="6448815"/>
            <a:ext cx="9372981" cy="3263"/>
          </a:xfrm>
          <a:prstGeom prst="line">
            <a:avLst/>
          </a:prstGeom>
          <a:ln>
            <a:solidFill>
              <a:srgbClr val="92A2B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854" y="365127"/>
            <a:ext cx="7510931" cy="69557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1584960"/>
            <a:ext cx="8778240" cy="459200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7" r:id="rId6"/>
  </p:sldLayoutIdLst>
  <p:transition/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.AppleSystemUIFont"/>
        <a:buChar char="-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Wingdings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314" y="1262343"/>
            <a:ext cx="8453322" cy="16791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r"/>
            <a:r>
              <a:rPr kumimoji="1" lang="en-US" altLang="ko-KR" dirty="0" err="1"/>
              <a:t>edgectl</a:t>
            </a:r>
            <a:r>
              <a:rPr kumimoji="1" lang="en-US" altLang="ko-KR" dirty="0"/>
              <a:t> architecture</a:t>
            </a:r>
            <a:endParaRPr kumimoji="1" lang="en-US" altLang="ko-KR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2B1BE3-B4D8-584C-9D07-DE2EA50B8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8482046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EdgeCli</a:t>
            </a:r>
            <a:endParaRPr kumimoji="1" lang="ko-KR" altLang="en-US" dirty="0"/>
          </a:p>
        </p:txBody>
      </p:sp>
      <p:sp>
        <p:nvSpPr>
          <p:cNvPr id="126" name="Rectangle 73">
            <a:extLst>
              <a:ext uri="{FF2B5EF4-FFF2-40B4-BE49-F238E27FC236}">
                <a16:creationId xmlns:a16="http://schemas.microsoft.com/office/drawing/2014/main" id="{C814A939-1A12-A44B-B0C0-3C9919F5D3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6" y="2659121"/>
            <a:ext cx="3627945" cy="1064418"/>
          </a:xfrm>
          <a:prstGeom prst="rect">
            <a:avLst/>
          </a:prstGeom>
          <a:solidFill>
            <a:srgbClr val="DDDDDD">
              <a:alpha val="30196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27" name="Rectangle 49">
            <a:extLst>
              <a:ext uri="{FF2B5EF4-FFF2-40B4-BE49-F238E27FC236}">
                <a16:creationId xmlns:a16="http://schemas.microsoft.com/office/drawing/2014/main" id="{9D54D6C9-BFCF-E541-917A-DB40568D8E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85" y="2476010"/>
            <a:ext cx="3885342" cy="3178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ko-KR" altLang="ko-KR" sz="120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28" name="Rectangle 71">
            <a:extLst>
              <a:ext uri="{FF2B5EF4-FFF2-40B4-BE49-F238E27FC236}">
                <a16:creationId xmlns:a16="http://schemas.microsoft.com/office/drawing/2014/main" id="{43B43AC9-0D20-F642-AB24-43FD08B1BC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437" y="2656070"/>
            <a:ext cx="19813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ko-KR" sz="1200" b="1" dirty="0" err="1">
                <a:latin typeface="Arial" panose="020B0604020202020204" pitchFamily="34" charset="0"/>
                <a:ea typeface="가는각진제목체" pitchFamily="18" charset="-127"/>
              </a:rPr>
              <a:t>egde</a:t>
            </a:r>
            <a:r>
              <a:rPr lang="en-US" altLang="ko-KR" sz="1200" b="1" dirty="0">
                <a:latin typeface="Arial" panose="020B0604020202020204" pitchFamily="34" charset="0"/>
                <a:ea typeface="가는각진제목체" pitchFamily="18" charset="-127"/>
              </a:rPr>
              <a:t>-cube-pack-cluster (docker image)</a:t>
            </a:r>
            <a:endParaRPr lang="ko-KR" altLang="en-US" sz="1200" b="1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0EE059F4-9DB0-3646-AE65-584190BD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28" y="3157397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Ansible</a:t>
            </a:r>
          </a:p>
        </p:txBody>
      </p:sp>
      <p:sp>
        <p:nvSpPr>
          <p:cNvPr id="132" name="Rectangle 73">
            <a:extLst>
              <a:ext uri="{FF2B5EF4-FFF2-40B4-BE49-F238E27FC236}">
                <a16:creationId xmlns:a16="http://schemas.microsoft.com/office/drawing/2014/main" id="{64D8D7D3-B18B-8D46-AD50-B3DE95ED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6" y="4135818"/>
            <a:ext cx="3627945" cy="1427378"/>
          </a:xfrm>
          <a:prstGeom prst="rect">
            <a:avLst/>
          </a:prstGeom>
          <a:solidFill>
            <a:srgbClr val="DDDDDD">
              <a:alpha val="30196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4" name="Rectangle 71">
            <a:extLst>
              <a:ext uri="{FF2B5EF4-FFF2-40B4-BE49-F238E27FC236}">
                <a16:creationId xmlns:a16="http://schemas.microsoft.com/office/drawing/2014/main" id="{90CCDA8D-CB92-3A4D-8D75-1DF2756EFB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437" y="4132767"/>
            <a:ext cx="242939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z="1200" b="1" dirty="0" err="1">
                <a:latin typeface="Arial" panose="020B0604020202020204" pitchFamily="34" charset="0"/>
                <a:ea typeface="가는각진제목체" pitchFamily="18" charset="-127"/>
              </a:rPr>
              <a:t>edgecli</a:t>
            </a:r>
            <a:r>
              <a:rPr lang="en-US" altLang="ko-KR" sz="1200" b="1" dirty="0">
                <a:latin typeface="Arial" panose="020B0604020202020204" pitchFamily="34" charset="0"/>
                <a:ea typeface="가는각진제목체" pitchFamily="18" charset="-127"/>
              </a:rPr>
              <a:t> (Mac, Linux)</a:t>
            </a:r>
            <a:endParaRPr lang="ko-KR" altLang="en-US" sz="1200" b="1" dirty="0">
              <a:latin typeface="Arial" panose="020B0604020202020204" pitchFamily="34" charset="0"/>
              <a:ea typeface="가는각진제목체" pitchFamily="18" charset="-127"/>
            </a:endParaRPr>
          </a:p>
        </p:txBody>
      </p:sp>
      <p:sp>
        <p:nvSpPr>
          <p:cNvPr id="135" name="Rectangle 34">
            <a:extLst>
              <a:ext uri="{FF2B5EF4-FFF2-40B4-BE49-F238E27FC236}">
                <a16:creationId xmlns:a16="http://schemas.microsoft.com/office/drawing/2014/main" id="{1073C089-8323-D44E-B7E7-7C736DAB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7" y="4623060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136" name="Rectangle 34">
            <a:extLst>
              <a:ext uri="{FF2B5EF4-FFF2-40B4-BE49-F238E27FC236}">
                <a16:creationId xmlns:a16="http://schemas.microsoft.com/office/drawing/2014/main" id="{8401E952-2EC8-474C-9730-14DE3042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72" y="4628577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cmd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options</a:t>
            </a:r>
          </a:p>
        </p:txBody>
      </p:sp>
      <p:sp>
        <p:nvSpPr>
          <p:cNvPr id="137" name="Rectangle 34">
            <a:extLst>
              <a:ext uri="{FF2B5EF4-FFF2-40B4-BE49-F238E27FC236}">
                <a16:creationId xmlns:a16="http://schemas.microsoft.com/office/drawing/2014/main" id="{D4974BFC-0A75-9741-BF7D-57CD099E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507" y="4634094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138" name="위쪽/아래쪽 화살표 27">
            <a:extLst>
              <a:ext uri="{FF2B5EF4-FFF2-40B4-BE49-F238E27FC236}">
                <a16:creationId xmlns:a16="http://schemas.microsoft.com/office/drawing/2014/main" id="{8FC48009-1813-2C45-8188-3FE34320B531}"/>
              </a:ext>
            </a:extLst>
          </p:cNvPr>
          <p:cNvSpPr/>
          <p:nvPr/>
        </p:nvSpPr>
        <p:spPr>
          <a:xfrm>
            <a:off x="2118672" y="3760006"/>
            <a:ext cx="196938" cy="294987"/>
          </a:xfrm>
          <a:prstGeom prst="up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Rectangle 34">
            <a:extLst>
              <a:ext uri="{FF2B5EF4-FFF2-40B4-BE49-F238E27FC236}">
                <a16:creationId xmlns:a16="http://schemas.microsoft.com/office/drawing/2014/main" id="{B90858E9-FF3E-8441-A6E1-AE3F473A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89" y="5086356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edge-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cubesvc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41" name="Rectangle 34">
            <a:extLst>
              <a:ext uri="{FF2B5EF4-FFF2-40B4-BE49-F238E27FC236}">
                <a16:creationId xmlns:a16="http://schemas.microsoft.com/office/drawing/2014/main" id="{10513B75-6E75-2046-8F0E-935813B6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71" y="5091253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42" name="Rectangle 32">
            <a:extLst>
              <a:ext uri="{FF2B5EF4-FFF2-40B4-BE49-F238E27FC236}">
                <a16:creationId xmlns:a16="http://schemas.microsoft.com/office/drawing/2014/main" id="{35D813CF-5854-704B-BC1D-EE2189EB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67" y="2036498"/>
            <a:ext cx="3739153" cy="1965386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43" name="Rectangle 33">
            <a:extLst>
              <a:ext uri="{FF2B5EF4-FFF2-40B4-BE49-F238E27FC236}">
                <a16:creationId xmlns:a16="http://schemas.microsoft.com/office/drawing/2014/main" id="{C30086C8-0A4B-D44D-B672-48DFBAD4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8" y="3587007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centos,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145" name="Text Box 116">
            <a:extLst>
              <a:ext uri="{FF2B5EF4-FFF2-40B4-BE49-F238E27FC236}">
                <a16:creationId xmlns:a16="http://schemas.microsoft.com/office/drawing/2014/main" id="{6C85BAF6-DF00-874D-9CED-9CD0EF9F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129" y="2060311"/>
            <a:ext cx="683498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146" name="Rectangle 33">
            <a:extLst>
              <a:ext uri="{FF2B5EF4-FFF2-40B4-BE49-F238E27FC236}">
                <a16:creationId xmlns:a16="http://schemas.microsoft.com/office/drawing/2014/main" id="{12FF9AF3-3038-AB4C-97D2-7BAE10C7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474" y="3232320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etcd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48" name="Rectangle 33">
            <a:extLst>
              <a:ext uri="{FF2B5EF4-FFF2-40B4-BE49-F238E27FC236}">
                <a16:creationId xmlns:a16="http://schemas.microsoft.com/office/drawing/2014/main" id="{9C1451E6-2444-BD47-9BFF-5CA1821E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3232320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CRI(docker,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containerd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Rectangle 33">
            <a:extLst>
              <a:ext uri="{FF2B5EF4-FFF2-40B4-BE49-F238E27FC236}">
                <a16:creationId xmlns:a16="http://schemas.microsoft.com/office/drawing/2014/main" id="{27C53C48-CBD3-394C-8025-3B3120C3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036" y="3232320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kubelet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0" name="Rectangle 33">
            <a:extLst>
              <a:ext uri="{FF2B5EF4-FFF2-40B4-BE49-F238E27FC236}">
                <a16:creationId xmlns:a16="http://schemas.microsoft.com/office/drawing/2014/main" id="{FD2FA3FE-57CE-B944-92BE-D03FAD34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2875880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api,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cont-mgr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schd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proxy</a:t>
            </a:r>
          </a:p>
        </p:txBody>
      </p:sp>
      <p:sp>
        <p:nvSpPr>
          <p:cNvPr id="151" name="Rectangle 33">
            <a:extLst>
              <a:ext uri="{FF2B5EF4-FFF2-40B4-BE49-F238E27FC236}">
                <a16:creationId xmlns:a16="http://schemas.microsoft.com/office/drawing/2014/main" id="{596ED8F8-CBE1-CD48-A237-BC849A9A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2512574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calico</a:t>
            </a:r>
          </a:p>
        </p:txBody>
      </p:sp>
      <p:sp>
        <p:nvSpPr>
          <p:cNvPr id="152" name="Rectangle 33">
            <a:extLst>
              <a:ext uri="{FF2B5EF4-FFF2-40B4-BE49-F238E27FC236}">
                <a16:creationId xmlns:a16="http://schemas.microsoft.com/office/drawing/2014/main" id="{582483F9-6E2C-6C40-A194-F171BD3E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358" y="2512574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coredns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7" name="Rectangle 32">
            <a:extLst>
              <a:ext uri="{FF2B5EF4-FFF2-40B4-BE49-F238E27FC236}">
                <a16:creationId xmlns:a16="http://schemas.microsoft.com/office/drawing/2014/main" id="{238FD5DF-A518-A94C-9ACD-8545498C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567" y="4102214"/>
            <a:ext cx="3739153" cy="1965386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ko-KR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8" name="Rectangle 33">
            <a:extLst>
              <a:ext uri="{FF2B5EF4-FFF2-40B4-BE49-F238E27FC236}">
                <a16:creationId xmlns:a16="http://schemas.microsoft.com/office/drawing/2014/main" id="{0917F45E-04EA-AF42-A490-C50A0683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8" y="5652723"/>
            <a:ext cx="3500740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centos,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rhel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, ubuntu</a:t>
            </a:r>
          </a:p>
        </p:txBody>
      </p:sp>
      <p:sp>
        <p:nvSpPr>
          <p:cNvPr id="159" name="Text Box 116">
            <a:extLst>
              <a:ext uri="{FF2B5EF4-FFF2-40B4-BE49-F238E27FC236}">
                <a16:creationId xmlns:a16="http://schemas.microsoft.com/office/drawing/2014/main" id="{880DE73C-39BF-1947-846E-F3E836FA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129" y="4126027"/>
            <a:ext cx="685101" cy="2937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54000" rIns="90000" bIns="54000">
            <a:spAutoFit/>
          </a:bodyPr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161" name="Rectangle 33">
            <a:extLst>
              <a:ext uri="{FF2B5EF4-FFF2-40B4-BE49-F238E27FC236}">
                <a16:creationId xmlns:a16="http://schemas.microsoft.com/office/drawing/2014/main" id="{DF41E4F4-C0B4-B54A-ADE5-11E017A9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5298036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CRI(docker, 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containerd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2" name="Rectangle 33">
            <a:extLst>
              <a:ext uri="{FF2B5EF4-FFF2-40B4-BE49-F238E27FC236}">
                <a16:creationId xmlns:a16="http://schemas.microsoft.com/office/drawing/2014/main" id="{5DB611F6-05C1-1A4A-93D9-C8AF1C1F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036" y="5298036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kubelet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63" name="Rectangle 33">
            <a:extLst>
              <a:ext uri="{FF2B5EF4-FFF2-40B4-BE49-F238E27FC236}">
                <a16:creationId xmlns:a16="http://schemas.microsoft.com/office/drawing/2014/main" id="{1E0817A8-C646-FA43-BA91-CEF9DF76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87" y="4941596"/>
            <a:ext cx="2090435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k8s proxy</a:t>
            </a:r>
          </a:p>
        </p:txBody>
      </p:sp>
      <p:sp>
        <p:nvSpPr>
          <p:cNvPr id="165" name="오른쪽 화살표 365">
            <a:extLst>
              <a:ext uri="{FF2B5EF4-FFF2-40B4-BE49-F238E27FC236}">
                <a16:creationId xmlns:a16="http://schemas.microsoft.com/office/drawing/2014/main" id="{8247BAA6-71CC-724F-B07F-7447E6E31027}"/>
              </a:ext>
            </a:extLst>
          </p:cNvPr>
          <p:cNvSpPr/>
          <p:nvPr/>
        </p:nvSpPr>
        <p:spPr>
          <a:xfrm>
            <a:off x="3987933" y="3145761"/>
            <a:ext cx="1544582" cy="468110"/>
          </a:xfrm>
          <a:prstGeom prst="rightArrow">
            <a:avLst>
              <a:gd name="adj1" fmla="val 26212"/>
              <a:gd name="adj2" fmla="val 37801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fontAlgn="base" latinLnBrk="0">
              <a:spcAft>
                <a:spcPct val="0"/>
              </a:spcAft>
            </a:pPr>
            <a:endParaRPr kumimoji="1" lang="ko-KR" altLang="en-US" sz="1400" ker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8" name="Rectangle 34">
            <a:extLst>
              <a:ext uri="{FF2B5EF4-FFF2-40B4-BE49-F238E27FC236}">
                <a16:creationId xmlns:a16="http://schemas.microsoft.com/office/drawing/2014/main" id="{7858AAE3-E889-1F4F-8045-84417D41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07" y="3148457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edge-</a:t>
            </a: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cubesvc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69" name="Rectangle 34">
            <a:extLst>
              <a:ext uri="{FF2B5EF4-FFF2-40B4-BE49-F238E27FC236}">
                <a16:creationId xmlns:a16="http://schemas.microsoft.com/office/drawing/2014/main" id="{C120D058-13FF-0548-9376-7E6D32FC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169" y="3157716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Ansible script</a:t>
            </a:r>
          </a:p>
        </p:txBody>
      </p:sp>
      <p:sp>
        <p:nvSpPr>
          <p:cNvPr id="170" name="Rectangle 33">
            <a:extLst>
              <a:ext uri="{FF2B5EF4-FFF2-40B4-BE49-F238E27FC236}">
                <a16:creationId xmlns:a16="http://schemas.microsoft.com/office/drawing/2014/main" id="{284D94D4-62FC-7941-BFF4-45C85A34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950" y="4526719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calico</a:t>
            </a:r>
          </a:p>
        </p:txBody>
      </p:sp>
      <p:sp>
        <p:nvSpPr>
          <p:cNvPr id="172" name="Rectangle 33">
            <a:extLst>
              <a:ext uri="{FF2B5EF4-FFF2-40B4-BE49-F238E27FC236}">
                <a16:creationId xmlns:a16="http://schemas.microsoft.com/office/drawing/2014/main" id="{5F245749-A706-954F-B6D0-98098249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358" y="4526719"/>
            <a:ext cx="120615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nfs-provisionder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73" name="Rectangle 33">
            <a:extLst>
              <a:ext uri="{FF2B5EF4-FFF2-40B4-BE49-F238E27FC236}">
                <a16:creationId xmlns:a16="http://schemas.microsoft.com/office/drawing/2014/main" id="{01670234-D26C-8F40-B65A-1A240F14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07" y="4526719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helm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7653CC6-9810-D844-B76E-F016C178C512}"/>
              </a:ext>
            </a:extLst>
          </p:cNvPr>
          <p:cNvSpPr txBox="1"/>
          <p:nvPr/>
        </p:nvSpPr>
        <p:spPr>
          <a:xfrm>
            <a:off x="2315610" y="3759937"/>
            <a:ext cx="224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docker image pull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&amp;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run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D880312-FB1F-3B48-8CC7-460A7F50BD9F}"/>
              </a:ext>
            </a:extLst>
          </p:cNvPr>
          <p:cNvSpPr txBox="1"/>
          <p:nvPr/>
        </p:nvSpPr>
        <p:spPr>
          <a:xfrm>
            <a:off x="4305238" y="2977068"/>
            <a:ext cx="776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SSH</a:t>
            </a:r>
          </a:p>
        </p:txBody>
      </p:sp>
      <p:sp>
        <p:nvSpPr>
          <p:cNvPr id="177" name="Rectangle 34">
            <a:extLst>
              <a:ext uri="{FF2B5EF4-FFF2-40B4-BE49-F238E27FC236}">
                <a16:creationId xmlns:a16="http://schemas.microsoft.com/office/drawing/2014/main" id="{E5256B6F-47AE-BF40-9C11-9F568991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507" y="5099894"/>
            <a:ext cx="1062764" cy="40321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78" name="텍스트 개체 틀 2">
            <a:extLst>
              <a:ext uri="{FF2B5EF4-FFF2-40B4-BE49-F238E27FC236}">
                <a16:creationId xmlns:a16="http://schemas.microsoft.com/office/drawing/2014/main" id="{98D1D896-E6C5-794C-8E3F-39D85C4EA0C9}"/>
              </a:ext>
            </a:extLst>
          </p:cNvPr>
          <p:cNvSpPr txBox="1">
            <a:spLocks/>
          </p:cNvSpPr>
          <p:nvPr/>
        </p:nvSpPr>
        <p:spPr>
          <a:xfrm>
            <a:off x="452405" y="857232"/>
            <a:ext cx="8964000" cy="950927"/>
          </a:xfrm>
          <a:prstGeom prst="rect">
            <a:avLst/>
          </a:prstGeom>
        </p:spPr>
        <p:txBody>
          <a:bodyPr lIns="90000" tIns="36000" rIns="90000" bIns="36000" anchor="t"/>
          <a:lstStyle>
            <a:lvl1pPr marL="0" indent="0">
              <a:lnSpc>
                <a:spcPts val="1800"/>
              </a:lnSpc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YDIYGo530" pitchFamily="18" charset="-127"/>
                <a:ea typeface="YDIYGo53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just" eaLnBrk="0" latin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edgecli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는 사용자의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command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및 옵션 처리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configuration, validation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등을 담당하며 실제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cluster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설치하는 역할은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docker container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기동하여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edge-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cubesvc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ansible script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exec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하는 방법으로 수행된다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9" name="Rectangle 33">
            <a:extLst>
              <a:ext uri="{FF2B5EF4-FFF2-40B4-BE49-F238E27FC236}">
                <a16:creationId xmlns:a16="http://schemas.microsoft.com/office/drawing/2014/main" id="{074EE06F-32B3-B349-887A-48272FC0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290" y="2512574"/>
            <a:ext cx="120615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nfs-provisionder</a:t>
            </a:r>
            <a:endParaRPr lang="en-US" altLang="ko-KR" sz="1200" dirty="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80" name="Rectangle 33">
            <a:extLst>
              <a:ext uri="{FF2B5EF4-FFF2-40B4-BE49-F238E27FC236}">
                <a16:creationId xmlns:a16="http://schemas.microsoft.com/office/drawing/2014/main" id="{89CB1A4C-97E8-4F49-AB0E-F8E83C3B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239" y="2512574"/>
            <a:ext cx="665692" cy="3020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54000" rIns="90000" bIns="54000" anchor="ctr"/>
          <a:lstStyle>
            <a:lvl1pPr marL="93663" indent="-93663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34" charset="-127"/>
              </a:defRPr>
            </a:lvl9pPr>
          </a:lstStyle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3324888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cube.toml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ansible variable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072C6-7CB0-1641-A5DA-EE5013DA90C1}"/>
              </a:ext>
            </a:extLst>
          </p:cNvPr>
          <p:cNvSpPr txBox="1"/>
          <p:nvPr/>
        </p:nvSpPr>
        <p:spPr>
          <a:xfrm>
            <a:off x="331713" y="1045930"/>
            <a:ext cx="3825847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[cube]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version = "1.0.0"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provider = false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cluster-name = "lab01-cluster"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cluster-description = "Cube cluster lab01 on centos 8.0"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cluster-type = "small"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cluster-id = "lab01-cluster"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alert-language = "ko"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closed-network = true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local-repository = "http://192.168.1.246:8080"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kubernetes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version ="1.18.4"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audit-log-enable = true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container-runtime = "docker"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kube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-proxy-mode = "iptables"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kubernetes.etcd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ip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["192.168.1.244"]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[node-pool]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data-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dir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"/data"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[node-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pool.provider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name = "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onpremise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location = "default"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[node-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pool.security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ssh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-user-id = "root"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private-key-path = "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id_rsa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"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[node-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pool.master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ip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["192.168.1.244"]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internal-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lb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"192.168.1.244"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external-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lb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"192.168.1.244"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node-port-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"192.168.1.244"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node-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portrange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"30000-32767"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isolated = true 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haproxy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-install = false </a:t>
            </a:r>
          </a:p>
          <a:p>
            <a:r>
              <a:rPr lang="en-US" altLang="ko-Kore-KR" sz="800" b="0" dirty="0">
                <a:effectLst/>
                <a:latin typeface="Menlo" panose="020B0609030804020204" pitchFamily="49" charset="0"/>
              </a:rPr>
              <a:t>edge-install = true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[[node-</a:t>
            </a:r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pool.nodes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]]</a:t>
            </a:r>
          </a:p>
          <a:p>
            <a:r>
              <a:rPr lang="en-US" altLang="ko-Kore-KR" sz="800" b="0" dirty="0" err="1">
                <a:effectLst/>
                <a:latin typeface="Menlo" panose="020B0609030804020204" pitchFamily="49" charset="0"/>
              </a:rPr>
              <a:t>ip</a:t>
            </a:r>
            <a:r>
              <a:rPr lang="en-US" altLang="ko-Kore-KR" sz="800" b="0" dirty="0">
                <a:effectLst/>
                <a:latin typeface="Menlo" panose="020B0609030804020204" pitchFamily="49" charset="0"/>
              </a:rPr>
              <a:t> = ["192.168.1.245"]</a:t>
            </a:r>
          </a:p>
          <a:p>
            <a:br>
              <a:rPr lang="en-US" altLang="ko-Kore-KR" sz="800" b="0" dirty="0">
                <a:effectLst/>
                <a:latin typeface="Menlo" panose="020B0609030804020204" pitchFamily="49" charset="0"/>
              </a:rPr>
            </a:br>
            <a:r>
              <a:rPr lang="en-US" altLang="ko-Kore-KR" sz="800" b="0" dirty="0">
                <a:effectLst/>
                <a:latin typeface="Menlo" panose="020B0609030804020204" pitchFamily="49" charset="0"/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0D37C-F010-8248-A02B-E80D3719B7F2}"/>
              </a:ext>
            </a:extLst>
          </p:cNvPr>
          <p:cNvSpPr txBox="1"/>
          <p:nvPr/>
        </p:nvSpPr>
        <p:spPr>
          <a:xfrm>
            <a:off x="5424505" y="1067420"/>
            <a:ext cx="382584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800" dirty="0">
                <a:latin typeface="Menlo" panose="020B0609030804020204" pitchFamily="49" charset="0"/>
              </a:rPr>
              <a:t># Inventory create by cube</a:t>
            </a:r>
          </a:p>
          <a:p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>
                <a:latin typeface="Menlo" panose="020B0609030804020204" pitchFamily="49" charset="0"/>
              </a:rPr>
              <a:t>master-192.168.117.182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ansible_ssh_host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ip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ansible_port</a:t>
            </a:r>
            <a:r>
              <a:rPr lang="en-US" altLang="ko-Kore-KR" sz="800" dirty="0">
                <a:latin typeface="Menlo" panose="020B0609030804020204" pitchFamily="49" charset="0"/>
              </a:rPr>
              <a:t>=22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etcd-192.168.117.182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ansible_ssh_host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ip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ansible_port</a:t>
            </a:r>
            <a:r>
              <a:rPr lang="en-US" altLang="ko-Kore-KR" sz="800" dirty="0">
                <a:latin typeface="Menlo" panose="020B0609030804020204" pitchFamily="49" charset="0"/>
              </a:rPr>
              <a:t>=22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edge-192.168.117.182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ansible_ssh_host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ip</a:t>
            </a:r>
            <a:r>
              <a:rPr lang="en-US" altLang="ko-Kore-KR" sz="800" dirty="0">
                <a:latin typeface="Menlo" panose="020B0609030804020204" pitchFamily="49" charset="0"/>
              </a:rPr>
              <a:t>=192.168.117.182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ansible_port</a:t>
            </a:r>
            <a:r>
              <a:rPr lang="en-US" altLang="ko-Kore-KR" sz="800" dirty="0">
                <a:latin typeface="Menlo" panose="020B0609030804020204" pitchFamily="49" charset="0"/>
              </a:rPr>
              <a:t>=22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registry-192.168.117.190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ansible_ssh_host</a:t>
            </a:r>
            <a:r>
              <a:rPr lang="en-US" altLang="ko-Kore-KR" sz="800" dirty="0">
                <a:latin typeface="Menlo" panose="020B0609030804020204" pitchFamily="49" charset="0"/>
              </a:rPr>
              <a:t>=192.168.117.190 </a:t>
            </a:r>
            <a:r>
              <a:rPr lang="en-US" altLang="ko-Kore-KR" sz="800" dirty="0" err="1">
                <a:latin typeface="Menlo" panose="020B0609030804020204" pitchFamily="49" charset="0"/>
              </a:rPr>
              <a:t>ip</a:t>
            </a:r>
            <a:r>
              <a:rPr lang="en-US" altLang="ko-Kore-KR" sz="800" dirty="0">
                <a:latin typeface="Menlo" panose="020B0609030804020204" pitchFamily="49" charset="0"/>
              </a:rPr>
              <a:t>=192.168.117.190 </a:t>
            </a:r>
            <a:r>
              <a:rPr lang="en-US" altLang="ko-Kore-KR" sz="800" dirty="0" err="1">
                <a:latin typeface="Menlo" panose="020B0609030804020204" pitchFamily="49" charset="0"/>
              </a:rPr>
              <a:t>ansible_port</a:t>
            </a:r>
            <a:r>
              <a:rPr lang="en-US" altLang="ko-Kore-KR" sz="800" dirty="0">
                <a:latin typeface="Menlo" panose="020B0609030804020204" pitchFamily="49" charset="0"/>
              </a:rPr>
              <a:t>=22</a:t>
            </a:r>
          </a:p>
          <a:p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>
                <a:latin typeface="Menlo" panose="020B0609030804020204" pitchFamily="49" charset="0"/>
              </a:rPr>
              <a:t>[</a:t>
            </a:r>
            <a:r>
              <a:rPr lang="en-US" altLang="ko-Kore-KR" sz="800" dirty="0" err="1">
                <a:latin typeface="Menlo" panose="020B0609030804020204" pitchFamily="49" charset="0"/>
              </a:rPr>
              <a:t>etcd</a:t>
            </a:r>
            <a:r>
              <a:rPr lang="en-US" altLang="ko-Kore-KR" sz="800" dirty="0">
                <a:latin typeface="Menlo" panose="020B0609030804020204" pitchFamily="49" charset="0"/>
              </a:rPr>
              <a:t>]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etcd-192.168.117.182</a:t>
            </a:r>
          </a:p>
          <a:p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>
                <a:latin typeface="Menlo" panose="020B0609030804020204" pitchFamily="49" charset="0"/>
              </a:rPr>
              <a:t>[</a:t>
            </a:r>
            <a:r>
              <a:rPr lang="en-US" altLang="ko-Kore-KR" sz="800" dirty="0" err="1">
                <a:latin typeface="Menlo" panose="020B0609030804020204" pitchFamily="49" charset="0"/>
              </a:rPr>
              <a:t>etcd</a:t>
            </a:r>
            <a:r>
              <a:rPr lang="en-US" altLang="ko-Kore-KR" sz="800" dirty="0">
                <a:latin typeface="Menlo" panose="020B0609030804020204" pitchFamily="49" charset="0"/>
              </a:rPr>
              <a:t>-private]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etcd-192.168.117.182</a:t>
            </a:r>
          </a:p>
          <a:p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>
                <a:latin typeface="Menlo" panose="020B0609030804020204" pitchFamily="49" charset="0"/>
              </a:rPr>
              <a:t>[masters]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master-192.168.117.182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…</a:t>
            </a:r>
            <a:endParaRPr lang="en-US" altLang="ko-Kore-KR" sz="8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6" name="오른쪽 화살표 365">
            <a:extLst>
              <a:ext uri="{FF2B5EF4-FFF2-40B4-BE49-F238E27FC236}">
                <a16:creationId xmlns:a16="http://schemas.microsoft.com/office/drawing/2014/main" id="{CA207FCA-8048-654D-BA59-2EAA3E075083}"/>
              </a:ext>
            </a:extLst>
          </p:cNvPr>
          <p:cNvSpPr/>
          <p:nvPr/>
        </p:nvSpPr>
        <p:spPr>
          <a:xfrm>
            <a:off x="4467100" y="3387910"/>
            <a:ext cx="818340" cy="468110"/>
          </a:xfrm>
          <a:prstGeom prst="rightArrow">
            <a:avLst>
              <a:gd name="adj1" fmla="val 26212"/>
              <a:gd name="adj2" fmla="val 37801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fontAlgn="base" latinLnBrk="0">
              <a:spcAft>
                <a:spcPct val="0"/>
              </a:spcAft>
            </a:pPr>
            <a:endParaRPr kumimoji="1" lang="ko-KR" altLang="en-US" sz="1400" ker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1949BB-542F-8042-B036-E7DED40BDAE4}"/>
              </a:ext>
            </a:extLst>
          </p:cNvPr>
          <p:cNvSpPr txBox="1"/>
          <p:nvPr/>
        </p:nvSpPr>
        <p:spPr>
          <a:xfrm>
            <a:off x="5424504" y="3923641"/>
            <a:ext cx="382584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sz="800" dirty="0">
                <a:latin typeface="Menlo" panose="020B0609030804020204" pitchFamily="49" charset="0"/>
              </a:rPr>
              <a:t>provider: false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closed_network</a:t>
            </a:r>
            <a:r>
              <a:rPr lang="en-US" altLang="ko-Kore-KR" sz="800" dirty="0">
                <a:latin typeface="Menlo" panose="020B0609030804020204" pitchFamily="49" charset="0"/>
              </a:rPr>
              <a:t>: true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release_name</a:t>
            </a:r>
            <a:r>
              <a:rPr lang="en-US" altLang="ko-Kore-KR" sz="800" dirty="0">
                <a:latin typeface="Menlo" panose="020B0609030804020204" pitchFamily="49" charset="0"/>
              </a:rPr>
              <a:t>: cocktail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release_ver</a:t>
            </a:r>
            <a:r>
              <a:rPr lang="en-US" altLang="ko-Kore-KR" sz="800" dirty="0">
                <a:latin typeface="Menlo" panose="020B0609030804020204" pitchFamily="49" charset="0"/>
              </a:rPr>
              <a:t>: ""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cloud_provider</a:t>
            </a:r>
            <a:r>
              <a:rPr lang="en-US" altLang="ko-Kore-KR" sz="800" dirty="0">
                <a:latin typeface="Menlo" panose="020B0609030804020204" pitchFamily="49" charset="0"/>
              </a:rPr>
              <a:t>: </a:t>
            </a:r>
            <a:r>
              <a:rPr lang="en-US" altLang="ko-Kore-KR" sz="800" dirty="0" err="1">
                <a:latin typeface="Menlo" panose="020B0609030804020204" pitchFamily="49" charset="0"/>
              </a:rPr>
              <a:t>onpremise</a:t>
            </a:r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kube_config_dir</a:t>
            </a:r>
            <a:r>
              <a:rPr lang="en-US" altLang="ko-Kore-KR" sz="800" dirty="0">
                <a:latin typeface="Menlo" panose="020B0609030804020204" pitchFamily="49" charset="0"/>
              </a:rPr>
              <a:t>: /</a:t>
            </a:r>
            <a:r>
              <a:rPr lang="en-US" altLang="ko-Kore-KR" sz="800" dirty="0" err="1">
                <a:latin typeface="Menlo" panose="020B0609030804020204" pitchFamily="49" charset="0"/>
              </a:rPr>
              <a:t>etc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kubernetes</a:t>
            </a:r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manifest_config_dir</a:t>
            </a:r>
            <a:r>
              <a:rPr lang="en-US" altLang="ko-Kore-KR" sz="800" dirty="0">
                <a:latin typeface="Menlo" panose="020B0609030804020204" pitchFamily="49" charset="0"/>
              </a:rPr>
              <a:t>: /</a:t>
            </a:r>
            <a:r>
              <a:rPr lang="en-US" altLang="ko-Kore-KR" sz="800" dirty="0" err="1">
                <a:latin typeface="Menlo" panose="020B0609030804020204" pitchFamily="49" charset="0"/>
              </a:rPr>
              <a:t>etc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kubernetes</a:t>
            </a:r>
            <a:r>
              <a:rPr lang="en-US" altLang="ko-Kore-KR" sz="800" dirty="0">
                <a:latin typeface="Menlo" panose="020B0609030804020204" pitchFamily="49" charset="0"/>
              </a:rPr>
              <a:t>/manifests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cert_dir</a:t>
            </a:r>
            <a:r>
              <a:rPr lang="en-US" altLang="ko-Kore-KR" sz="800" dirty="0">
                <a:latin typeface="Menlo" panose="020B0609030804020204" pitchFamily="49" charset="0"/>
              </a:rPr>
              <a:t>: /</a:t>
            </a:r>
            <a:r>
              <a:rPr lang="en-US" altLang="ko-Kore-KR" sz="800" dirty="0" err="1">
                <a:latin typeface="Menlo" panose="020B0609030804020204" pitchFamily="49" charset="0"/>
              </a:rPr>
              <a:t>etc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kubernetes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pki</a:t>
            </a:r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master_cert_dir</a:t>
            </a:r>
            <a:r>
              <a:rPr lang="en-US" altLang="ko-Kore-KR" sz="800" dirty="0">
                <a:latin typeface="Menlo" panose="020B0609030804020204" pitchFamily="49" charset="0"/>
              </a:rPr>
              <a:t>: /opt/</a:t>
            </a:r>
            <a:r>
              <a:rPr lang="en-US" altLang="ko-Kore-KR" sz="800" dirty="0" err="1">
                <a:latin typeface="Menlo" panose="020B0609030804020204" pitchFamily="49" charset="0"/>
              </a:rPr>
              <a:t>kubernetes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pki</a:t>
            </a:r>
            <a:endParaRPr lang="en-US" altLang="ko-Kore-KR" sz="800" dirty="0">
              <a:latin typeface="Menlo" panose="020B0609030804020204" pitchFamily="49" charset="0"/>
            </a:endParaRP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kube_addon_dir</a:t>
            </a:r>
            <a:r>
              <a:rPr lang="en-US" altLang="ko-Kore-KR" sz="800" dirty="0">
                <a:latin typeface="Menlo" panose="020B0609030804020204" pitchFamily="49" charset="0"/>
              </a:rPr>
              <a:t>: /</a:t>
            </a:r>
            <a:r>
              <a:rPr lang="en-US" altLang="ko-Kore-KR" sz="800" dirty="0" err="1">
                <a:latin typeface="Menlo" panose="020B0609030804020204" pitchFamily="49" charset="0"/>
              </a:rPr>
              <a:t>etc</a:t>
            </a:r>
            <a:r>
              <a:rPr lang="en-US" altLang="ko-Kore-KR" sz="800" dirty="0">
                <a:latin typeface="Menlo" panose="020B0609030804020204" pitchFamily="49" charset="0"/>
              </a:rPr>
              <a:t>/</a:t>
            </a:r>
            <a:r>
              <a:rPr lang="en-US" altLang="ko-Kore-KR" sz="800" dirty="0" err="1">
                <a:latin typeface="Menlo" panose="020B0609030804020204" pitchFamily="49" charset="0"/>
              </a:rPr>
              <a:t>kubernetes</a:t>
            </a:r>
            <a:r>
              <a:rPr lang="en-US" altLang="ko-Kore-KR" sz="800" dirty="0">
                <a:latin typeface="Menlo" panose="020B0609030804020204" pitchFamily="49" charset="0"/>
              </a:rPr>
              <a:t>/addon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data_root_dir</a:t>
            </a:r>
            <a:r>
              <a:rPr lang="en-US" altLang="ko-Kore-KR" sz="800" dirty="0">
                <a:latin typeface="Menlo" panose="020B0609030804020204" pitchFamily="49" charset="0"/>
              </a:rPr>
              <a:t>: /data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k8s_version: 1.18.4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api_image</a:t>
            </a:r>
            <a:r>
              <a:rPr lang="en-US" altLang="ko-Kore-KR" sz="800" dirty="0">
                <a:latin typeface="Menlo" panose="020B0609030804020204" pitchFamily="49" charset="0"/>
              </a:rPr>
              <a:t>: 192.168.117.190/</a:t>
            </a:r>
            <a:r>
              <a:rPr lang="en-US" altLang="ko-Kore-KR" sz="800" dirty="0" err="1">
                <a:latin typeface="Menlo" panose="020B0609030804020204" pitchFamily="49" charset="0"/>
              </a:rPr>
              <a:t>google_containers</a:t>
            </a:r>
            <a:r>
              <a:rPr lang="en-US" altLang="ko-Kore-KR" sz="800" dirty="0">
                <a:latin typeface="Menlo" panose="020B0609030804020204" pitchFamily="49" charset="0"/>
              </a:rPr>
              <a:t>/kube-apiserver-amd64:1.18.4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controller_image</a:t>
            </a:r>
            <a:r>
              <a:rPr lang="en-US" altLang="ko-Kore-KR" sz="800" dirty="0">
                <a:latin typeface="Menlo" panose="020B0609030804020204" pitchFamily="49" charset="0"/>
              </a:rPr>
              <a:t>: 192.168.117.190/</a:t>
            </a:r>
            <a:r>
              <a:rPr lang="en-US" altLang="ko-Kore-KR" sz="800" dirty="0" err="1">
                <a:latin typeface="Menlo" panose="020B0609030804020204" pitchFamily="49" charset="0"/>
              </a:rPr>
              <a:t>google_containers</a:t>
            </a:r>
            <a:r>
              <a:rPr lang="en-US" altLang="ko-Kore-KR" sz="800" dirty="0">
                <a:latin typeface="Menlo" panose="020B0609030804020204" pitchFamily="49" charset="0"/>
              </a:rPr>
              <a:t>/kube-controller-manager-amd64:1.18.4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scheduler_image</a:t>
            </a:r>
            <a:r>
              <a:rPr lang="en-US" altLang="ko-Kore-KR" sz="800" dirty="0">
                <a:latin typeface="Menlo" panose="020B0609030804020204" pitchFamily="49" charset="0"/>
              </a:rPr>
              <a:t>: 192.168.117.190/</a:t>
            </a:r>
            <a:r>
              <a:rPr lang="en-US" altLang="ko-Kore-KR" sz="800" dirty="0" err="1">
                <a:latin typeface="Menlo" panose="020B0609030804020204" pitchFamily="49" charset="0"/>
              </a:rPr>
              <a:t>google_containers</a:t>
            </a:r>
            <a:r>
              <a:rPr lang="en-US" altLang="ko-Kore-KR" sz="800" dirty="0">
                <a:latin typeface="Menlo" panose="020B0609030804020204" pitchFamily="49" charset="0"/>
              </a:rPr>
              <a:t>/kube-scheduler-amd64:1.18.4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cluster_id</a:t>
            </a:r>
            <a:r>
              <a:rPr lang="en-US" altLang="ko-Kore-KR" sz="800" dirty="0">
                <a:latin typeface="Menlo" panose="020B0609030804020204" pitchFamily="49" charset="0"/>
              </a:rPr>
              <a:t>: lab01-cluster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service_ip_range</a:t>
            </a:r>
            <a:r>
              <a:rPr lang="en-US" altLang="ko-Kore-KR" sz="800" dirty="0">
                <a:latin typeface="Menlo" panose="020B0609030804020204" pitchFamily="49" charset="0"/>
              </a:rPr>
              <a:t>: 10.96.0.0/12</a:t>
            </a:r>
          </a:p>
          <a:p>
            <a:r>
              <a:rPr lang="en-US" altLang="ko-Kore-KR" sz="800" dirty="0" err="1">
                <a:latin typeface="Menlo" panose="020B0609030804020204" pitchFamily="49" charset="0"/>
              </a:rPr>
              <a:t>pod_ip_range</a:t>
            </a:r>
            <a:r>
              <a:rPr lang="en-US" altLang="ko-Kore-KR" sz="800" dirty="0">
                <a:latin typeface="Menlo" panose="020B0609030804020204" pitchFamily="49" charset="0"/>
              </a:rPr>
              <a:t>: 10.32.0.0/12</a:t>
            </a:r>
          </a:p>
          <a:p>
            <a:r>
              <a:rPr lang="en-US" altLang="ko-Kore-KR" sz="800" dirty="0">
                <a:latin typeface="Menlo" panose="020B0609030804020204" pitchFamily="49" charset="0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D267E-A409-2F4B-87D4-3FF674386BC7}"/>
              </a:ext>
            </a:extLst>
          </p:cNvPr>
          <p:cNvSpPr txBox="1"/>
          <p:nvPr/>
        </p:nvSpPr>
        <p:spPr>
          <a:xfrm>
            <a:off x="728758" y="732254"/>
            <a:ext cx="24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>
                <a:latin typeface="+mn-ea"/>
              </a:rPr>
              <a:t>cube.toml</a:t>
            </a:r>
            <a:r>
              <a:rPr kumimoji="1" lang="ko-KR" altLang="en-US" sz="1200" dirty="0">
                <a:latin typeface="+mn-ea"/>
              </a:rPr>
              <a:t> 예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05D84A-3EC7-6440-89EB-C051FA08CB58}"/>
              </a:ext>
            </a:extLst>
          </p:cNvPr>
          <p:cNvSpPr txBox="1"/>
          <p:nvPr/>
        </p:nvSpPr>
        <p:spPr>
          <a:xfrm>
            <a:off x="5748442" y="778083"/>
            <a:ext cx="24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inventory </a:t>
            </a:r>
            <a:r>
              <a:rPr kumimoji="1" lang="ko-KR" altLang="en-US" sz="1200" dirty="0">
                <a:latin typeface="+mn-ea"/>
              </a:rPr>
              <a:t>생성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5A96B-E91B-7549-AFEE-75FC309C6F01}"/>
              </a:ext>
            </a:extLst>
          </p:cNvPr>
          <p:cNvSpPr txBox="1"/>
          <p:nvPr/>
        </p:nvSpPr>
        <p:spPr>
          <a:xfrm>
            <a:off x="5624549" y="3646642"/>
            <a:ext cx="24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ansible </a:t>
            </a:r>
            <a:r>
              <a:rPr kumimoji="1" lang="ko-KR" altLang="en-US" sz="1200" dirty="0">
                <a:latin typeface="+mn-ea"/>
              </a:rPr>
              <a:t>변수 </a:t>
            </a:r>
            <a:r>
              <a:rPr kumimoji="1" lang="en-US" altLang="ko-KR" sz="1200" dirty="0">
                <a:latin typeface="+mn-ea"/>
              </a:rPr>
              <a:t>file(</a:t>
            </a:r>
            <a:r>
              <a:rPr kumimoji="1" lang="en-US" altLang="ko-KR" sz="1200" dirty="0" err="1">
                <a:latin typeface="+mn-ea"/>
              </a:rPr>
              <a:t>all.yaml</a:t>
            </a:r>
            <a:r>
              <a:rPr kumimoji="1" lang="en-US" altLang="ko-KR" sz="1200" dirty="0">
                <a:latin typeface="+mn-ea"/>
              </a:rPr>
              <a:t>) </a:t>
            </a:r>
            <a:r>
              <a:rPr kumimoji="1" lang="ko-KR" altLang="en-US" sz="1200" dirty="0">
                <a:latin typeface="+mn-ea"/>
              </a:rPr>
              <a:t>생성</a:t>
            </a:r>
            <a:endParaRPr kumimoji="1"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8049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개선점 및 해야 할일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5C7F4271-B352-EC4F-8C69-B8896385F961}"/>
              </a:ext>
            </a:extLst>
          </p:cNvPr>
          <p:cNvSpPr txBox="1">
            <a:spLocks/>
          </p:cNvSpPr>
          <p:nvPr/>
        </p:nvSpPr>
        <p:spPr>
          <a:xfrm>
            <a:off x="452405" y="857232"/>
            <a:ext cx="8958295" cy="5289568"/>
          </a:xfrm>
          <a:prstGeom prst="rect">
            <a:avLst/>
          </a:prstGeom>
        </p:spPr>
        <p:txBody>
          <a:bodyPr lIns="90000" tIns="36000" rIns="90000" bIns="36000" anchor="t"/>
          <a:lstStyle>
            <a:lvl1pPr marL="0" indent="0">
              <a:lnSpc>
                <a:spcPts val="1800"/>
              </a:lnSpc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YDIYGo530" pitchFamily="18" charset="-127"/>
                <a:ea typeface="YDIYGo53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just" ea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toml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파일에서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ansible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 사용하는 파일로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mapping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과정이 있어 필드 추가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삭제시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cli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ansible script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모두 수정해야 함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=&gt;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ansible inventory, variable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파일을 공통으로 사용하도록 개선</a:t>
            </a:r>
            <a:endParaRPr kumimoji="1"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endParaRPr kumimoji="1"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2. Ansible Task</a:t>
            </a:r>
            <a:r>
              <a:rPr kumimoji="1" lang="ko-KR" altLang="en-US" sz="1400" kern="0" dirty="0" err="1">
                <a:solidFill>
                  <a:schemeClr val="tx1"/>
                </a:solidFill>
                <a:latin typeface="+mn-ea"/>
              </a:rPr>
              <a:t>를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 디버깅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(step by step)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할 수 있는 기능 추가 필요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endParaRPr kumimoji="1"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3.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</a:rPr>
              <a:t>edge_cubesvc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 제거</a:t>
            </a:r>
            <a:endParaRPr kumimoji="1"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endParaRPr kumimoji="1"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기존 </a:t>
            </a:r>
            <a:r>
              <a:rPr kumimoji="1" lang="en-US" altLang="ko-KR" sz="1400" kern="0" dirty="0" err="1">
                <a:solidFill>
                  <a:schemeClr val="tx1"/>
                </a:solidFill>
                <a:latin typeface="+mn-ea"/>
              </a:rPr>
              <a:t>cmd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 package</a:t>
            </a:r>
            <a:r>
              <a:rPr kumimoji="1" lang="ko-KR" altLang="en-US" sz="1400" kern="0" dirty="0">
                <a:solidFill>
                  <a:schemeClr val="tx1"/>
                </a:solidFill>
                <a:latin typeface="+mn-ea"/>
              </a:rPr>
              <a:t>에서 사용하지 않는 코드 정리 필요</a:t>
            </a:r>
            <a:r>
              <a:rPr kumimoji="1" lang="en-US" altLang="ko-KR" sz="14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endParaRPr kumimoji="1"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algn="just" eaLnBrk="0" hangingPunct="0">
              <a:spcBef>
                <a:spcPct val="20000"/>
              </a:spcBef>
              <a:buSzPct val="70000"/>
              <a:defRPr/>
            </a:pPr>
            <a:endParaRPr kumimoji="1"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56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2D92-4BF1-F248-8EA6-039E6B1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6" y="0"/>
            <a:ext cx="7604468" cy="695577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TO-BE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DA7F70-E8AC-FE42-AE2D-EA86038FFF2D}"/>
              </a:ext>
            </a:extLst>
          </p:cNvPr>
          <p:cNvSpPr txBox="1"/>
          <p:nvPr/>
        </p:nvSpPr>
        <p:spPr>
          <a:xfrm>
            <a:off x="351891" y="845019"/>
            <a:ext cx="288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$ </a:t>
            </a:r>
            <a:r>
              <a:rPr lang="en-US" altLang="ko-Kore-KR" dirty="0" err="1"/>
              <a:t>edgectl</a:t>
            </a:r>
            <a:r>
              <a:rPr lang="en-US" altLang="ko-Kore-KR" dirty="0"/>
              <a:t> config</a:t>
            </a:r>
          </a:p>
          <a:p>
            <a:r>
              <a:rPr lang="en-US" altLang="ko-Kore-KR" dirty="0"/>
              <a:t>$ </a:t>
            </a:r>
            <a:r>
              <a:rPr lang="en-US" altLang="ko-Kore-KR" dirty="0" err="1"/>
              <a:t>edgectl</a:t>
            </a:r>
            <a:r>
              <a:rPr lang="en-US" altLang="ko-Kore-KR" dirty="0"/>
              <a:t> prepare</a:t>
            </a:r>
          </a:p>
          <a:p>
            <a:r>
              <a:rPr lang="en-US" altLang="ko-Kore-KR" dirty="0"/>
              <a:t>$ </a:t>
            </a:r>
            <a:r>
              <a:rPr lang="en-US" altLang="ko-Kore-KR" dirty="0" err="1"/>
              <a:t>edgectl</a:t>
            </a:r>
            <a:r>
              <a:rPr lang="en-US" altLang="ko-Kore-KR" dirty="0"/>
              <a:t> apply</a:t>
            </a:r>
          </a:p>
          <a:p>
            <a:r>
              <a:rPr lang="en-US" altLang="ko-Kore-KR" dirty="0"/>
              <a:t>$ </a:t>
            </a:r>
            <a:r>
              <a:rPr lang="en-US" altLang="ko-Kore-KR" dirty="0" err="1"/>
              <a:t>edgectl</a:t>
            </a:r>
            <a:r>
              <a:rPr lang="en-US" altLang="ko-Kore-KR" dirty="0"/>
              <a:t> destroy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61E083-B549-7840-8404-0F668CBFC551}"/>
              </a:ext>
            </a:extLst>
          </p:cNvPr>
          <p:cNvSpPr/>
          <p:nvPr/>
        </p:nvSpPr>
        <p:spPr>
          <a:xfrm>
            <a:off x="1309428" y="2286710"/>
            <a:ext cx="2132259" cy="761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algn="ctr" fontAlgn="base" latinLnBrk="0"/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CMD</a:t>
            </a:r>
            <a:endParaRPr kumimoji="1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524BF9-1C96-2845-BEDD-3D47BF854070}"/>
              </a:ext>
            </a:extLst>
          </p:cNvPr>
          <p:cNvSpPr/>
          <p:nvPr/>
        </p:nvSpPr>
        <p:spPr>
          <a:xfrm>
            <a:off x="6579121" y="2274010"/>
            <a:ext cx="2132259" cy="7617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algn="ctr" fontAlgn="base" latinLnBrk="0"/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Docker Container</a:t>
            </a:r>
          </a:p>
          <a:p>
            <a:pPr algn="ctr" fontAlgn="base" latinLnBrk="0"/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(ansible-playbook, scripts)</a:t>
            </a:r>
          </a:p>
        </p:txBody>
      </p:sp>
      <p:cxnSp>
        <p:nvCxnSpPr>
          <p:cNvPr id="22" name="꺾인 연결선 106">
            <a:extLst>
              <a:ext uri="{FF2B5EF4-FFF2-40B4-BE49-F238E27FC236}">
                <a16:creationId xmlns:a16="http://schemas.microsoft.com/office/drawing/2014/main" id="{D999DAA8-0C0E-9749-8E74-17D7632FCE0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441687" y="2654860"/>
            <a:ext cx="3137434" cy="127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arrow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1B7C59-3963-B94E-9620-722166F89276}"/>
              </a:ext>
            </a:extLst>
          </p:cNvPr>
          <p:cNvSpPr txBox="1"/>
          <p:nvPr/>
        </p:nvSpPr>
        <p:spPr>
          <a:xfrm>
            <a:off x="248695" y="3403861"/>
            <a:ext cx="5050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ko-KR" sz="1200" dirty="0" err="1">
                <a:latin typeface="+mn-ea"/>
              </a:rPr>
              <a:t>edgectl</a:t>
            </a:r>
            <a:r>
              <a:rPr kumimoji="1" lang="en-US" altLang="ko-KR" sz="1200" dirty="0">
                <a:latin typeface="+mn-ea"/>
              </a:rPr>
              <a:t> config</a:t>
            </a:r>
            <a:r>
              <a:rPr kumimoji="1" lang="ko-KR" altLang="en-US" sz="1200" dirty="0">
                <a:latin typeface="+mn-ea"/>
              </a:rPr>
              <a:t>로 </a:t>
            </a:r>
            <a:r>
              <a:rPr kumimoji="1" lang="en-US" altLang="ko-KR" sz="1200" dirty="0" err="1">
                <a:latin typeface="+mn-ea"/>
              </a:rPr>
              <a:t>inventory.ini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en-US" altLang="ko-KR" sz="1200" dirty="0" err="1">
                <a:latin typeface="+mn-ea"/>
              </a:rPr>
              <a:t>basic.yaml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en-US" altLang="ko-KR" sz="1200" dirty="0" err="1">
                <a:latin typeface="+mn-ea"/>
              </a:rPr>
              <a:t>expert.yaml</a:t>
            </a:r>
            <a:r>
              <a:rPr kumimoji="1" lang="ko-KR" altLang="en-US" sz="1200" dirty="0">
                <a:latin typeface="+mn-ea"/>
              </a:rPr>
              <a:t> 파일을 저장하여 수정함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200" dirty="0" err="1">
                <a:latin typeface="+mn-ea"/>
              </a:rPr>
              <a:t>edgectl</a:t>
            </a:r>
            <a:r>
              <a:rPr kumimoji="1" lang="en-US" altLang="ko-KR" sz="1200" dirty="0">
                <a:latin typeface="+mn-ea"/>
              </a:rPr>
              <a:t> prepare</a:t>
            </a:r>
            <a:r>
              <a:rPr kumimoji="1" lang="ko-KR" altLang="en-US" sz="1200" dirty="0">
                <a:latin typeface="+mn-ea"/>
              </a:rPr>
              <a:t>로 </a:t>
            </a:r>
            <a:r>
              <a:rPr kumimoji="1" lang="ko-KR" altLang="en-US" sz="1200" dirty="0" err="1">
                <a:latin typeface="+mn-ea"/>
              </a:rPr>
              <a:t>폐쇄망을</a:t>
            </a:r>
            <a:r>
              <a:rPr kumimoji="1" lang="ko-KR" altLang="en-US" sz="1200" dirty="0">
                <a:latin typeface="+mn-ea"/>
              </a:rPr>
              <a:t> 위한 </a:t>
            </a:r>
            <a:r>
              <a:rPr kumimoji="1" lang="en-US" altLang="ko-KR" sz="1200" dirty="0">
                <a:latin typeface="+mn-ea"/>
              </a:rPr>
              <a:t>repository, harbor </a:t>
            </a:r>
            <a:r>
              <a:rPr kumimoji="1" lang="ko-KR" altLang="en-US" sz="1200" dirty="0">
                <a:latin typeface="+mn-ea"/>
              </a:rPr>
              <a:t>백업 파일 다운로드</a:t>
            </a:r>
            <a:endParaRPr kumimoji="1"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kumimoji="1" lang="en-US" altLang="ko-KR" sz="1200" dirty="0" err="1">
                <a:latin typeface="+mn-ea"/>
              </a:rPr>
              <a:t>edgectl</a:t>
            </a:r>
            <a:r>
              <a:rPr kumimoji="1" lang="en-US" altLang="ko-KR" sz="1200" dirty="0">
                <a:latin typeface="+mn-ea"/>
              </a:rPr>
              <a:t> apply</a:t>
            </a:r>
            <a:r>
              <a:rPr kumimoji="1" lang="ko-KR" altLang="en-US" sz="1200" dirty="0">
                <a:latin typeface="+mn-ea"/>
              </a:rPr>
              <a:t>로 </a:t>
            </a:r>
            <a:r>
              <a:rPr kumimoji="1" lang="en-US" altLang="ko-KR" sz="1200" dirty="0">
                <a:latin typeface="+mn-ea"/>
              </a:rPr>
              <a:t>cluster</a:t>
            </a:r>
            <a:r>
              <a:rPr kumimoji="1" lang="ko-KR" altLang="en-US" sz="1200" dirty="0">
                <a:latin typeface="+mn-ea"/>
              </a:rPr>
              <a:t> 생성</a:t>
            </a:r>
            <a:r>
              <a:rPr kumimoji="1" lang="en-US" altLang="ko-KR" sz="1200" dirty="0">
                <a:latin typeface="+mn-ea"/>
              </a:rPr>
              <a:t>,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node </a:t>
            </a:r>
            <a:r>
              <a:rPr kumimoji="1" lang="ko-KR" altLang="en-US" sz="1200" dirty="0">
                <a:latin typeface="+mn-ea"/>
              </a:rPr>
              <a:t>추가</a:t>
            </a:r>
            <a:r>
              <a:rPr kumimoji="1" lang="en-US" altLang="ko-KR" sz="1200" dirty="0">
                <a:latin typeface="+mn-ea"/>
              </a:rPr>
              <a:t>,</a:t>
            </a:r>
            <a:r>
              <a:rPr kumimoji="1" lang="ko-KR" altLang="en-US" sz="1200" dirty="0">
                <a:latin typeface="+mn-ea"/>
              </a:rPr>
              <a:t>삭제</a:t>
            </a:r>
            <a:r>
              <a:rPr kumimoji="1" lang="en-US" altLang="ko-KR" sz="1200" dirty="0">
                <a:latin typeface="+mn-ea"/>
              </a:rPr>
              <a:t>,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R" sz="1200" dirty="0">
                <a:latin typeface="+mn-ea"/>
              </a:rPr>
              <a:t>cluster upgrade</a:t>
            </a:r>
            <a:r>
              <a:rPr kumimoji="1" lang="ko-KR" altLang="en-US" sz="1200" dirty="0">
                <a:latin typeface="+mn-ea"/>
              </a:rPr>
              <a:t> 실행 </a:t>
            </a:r>
            <a:endParaRPr kumimoji="1" lang="en-US" altLang="ko-KR" sz="1200" dirty="0">
              <a:latin typeface="+mn-ea"/>
            </a:endParaRPr>
          </a:p>
          <a:p>
            <a:pPr marL="228600" indent="-228600">
              <a:buAutoNum type="arabicPeriod"/>
            </a:pPr>
            <a:r>
              <a:rPr kumimoji="1" lang="en-US" altLang="ko-KR" sz="1200" dirty="0" err="1">
                <a:latin typeface="+mn-ea"/>
              </a:rPr>
              <a:t>edgectl</a:t>
            </a:r>
            <a:r>
              <a:rPr kumimoji="1" lang="en-US" altLang="ko-KR" sz="1200" dirty="0">
                <a:latin typeface="+mn-ea"/>
              </a:rPr>
              <a:t> destroy</a:t>
            </a:r>
            <a:r>
              <a:rPr kumimoji="1" lang="ko-KR" altLang="en-US" sz="1200" dirty="0">
                <a:latin typeface="+mn-ea"/>
              </a:rPr>
              <a:t>로 </a:t>
            </a:r>
            <a:r>
              <a:rPr kumimoji="1" lang="en-US" altLang="ko-KR" sz="1200" dirty="0">
                <a:latin typeface="+mn-ea"/>
              </a:rPr>
              <a:t>cluster</a:t>
            </a:r>
            <a:r>
              <a:rPr kumimoji="1" lang="ko-KR" altLang="en-US" sz="1200" dirty="0">
                <a:latin typeface="+mn-ea"/>
              </a:rPr>
              <a:t> 삭제</a:t>
            </a:r>
            <a:endParaRPr kumimoji="1" lang="en-US" altLang="ko-KR" sz="12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F5BD5-9275-7848-BF77-C72DCDBA13E2}"/>
              </a:ext>
            </a:extLst>
          </p:cNvPr>
          <p:cNvSpPr txBox="1"/>
          <p:nvPr/>
        </p:nvSpPr>
        <p:spPr>
          <a:xfrm>
            <a:off x="1639959" y="5178583"/>
            <a:ext cx="678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+mn-ea"/>
              </a:rPr>
              <a:t>* </a:t>
            </a:r>
            <a:r>
              <a:rPr kumimoji="1" lang="ko-KR" altLang="en-US" sz="1200" dirty="0">
                <a:latin typeface="+mn-ea"/>
              </a:rPr>
              <a:t>작업 로그는 </a:t>
            </a:r>
            <a:r>
              <a:rPr kumimoji="1" lang="en-US" altLang="ko-KR" sz="1200" dirty="0">
                <a:latin typeface="+mn-ea"/>
              </a:rPr>
              <a:t>ansible playbook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ko-KR" altLang="en-US" sz="1200" dirty="0" err="1">
                <a:latin typeface="+mn-ea"/>
              </a:rPr>
              <a:t>실행내용을</a:t>
            </a:r>
            <a:r>
              <a:rPr kumimoji="1" lang="ko-KR" altLang="en-US" sz="1200" dirty="0">
                <a:latin typeface="+mn-ea"/>
              </a:rPr>
              <a:t> 그대로 출력</a:t>
            </a:r>
            <a:endParaRPr kumimoji="1" lang="en-US" altLang="ko-KR" sz="1200" dirty="0">
              <a:latin typeface="+mn-ea"/>
            </a:endParaRPr>
          </a:p>
          <a:p>
            <a:r>
              <a:rPr kumimoji="1" lang="ko-KR" altLang="en-US" sz="1200" dirty="0">
                <a:latin typeface="+mn-ea"/>
              </a:rPr>
              <a:t>* </a:t>
            </a:r>
            <a:r>
              <a:rPr kumimoji="1" lang="en-US" altLang="ko-KR" sz="1200" dirty="0">
                <a:latin typeface="+mn-ea"/>
              </a:rPr>
              <a:t>ansible-playbook</a:t>
            </a:r>
            <a:r>
              <a:rPr kumimoji="1" lang="ko-KR" altLang="en-US" sz="1200" dirty="0">
                <a:latin typeface="+mn-ea"/>
              </a:rPr>
              <a:t>의 옵션 </a:t>
            </a:r>
            <a:r>
              <a:rPr kumimoji="1" lang="en-US" altLang="ko-KR" sz="1200" dirty="0">
                <a:latin typeface="+mn-ea"/>
              </a:rPr>
              <a:t>(--dry-run, --step, --diff)</a:t>
            </a:r>
            <a:r>
              <a:rPr kumimoji="1" lang="ko-KR" altLang="en-US" sz="1200" dirty="0">
                <a:latin typeface="+mn-ea"/>
              </a:rPr>
              <a:t>와 </a:t>
            </a:r>
            <a:r>
              <a:rPr kumimoji="1" lang="en-US" altLang="ko-KR" sz="1200" dirty="0">
                <a:latin typeface="+mn-ea"/>
              </a:rPr>
              <a:t>ansible ad-hoc command </a:t>
            </a:r>
            <a:r>
              <a:rPr kumimoji="1" lang="ko-KR" altLang="en-US" sz="1200" dirty="0">
                <a:latin typeface="+mn-ea"/>
              </a:rPr>
              <a:t>지원</a:t>
            </a:r>
            <a:endParaRPr kumimoji="1"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375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cktail_서식_2017.07.27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  <a:ln w="12700" cap="flat" cmpd="sng" algn="ctr">
          <a:solidFill>
            <a:schemeClr val="tx2"/>
          </a:solidFill>
          <a:prstDash val="solid"/>
          <a:miter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0" tIns="0" rIns="0" bIns="0" anchor="ctr">
        <a:noAutofit/>
      </a:bodyPr>
      <a:lstStyle>
        <a:defPPr marL="285750" marR="0" lvl="0" indent="-285750" algn="ctr" defTabSz="914400" eaLnBrk="1" latinLnBrk="0" hangingPunct="1">
          <a:lnSpc>
            <a:spcPct val="150000"/>
          </a:lnSpc>
          <a:spcBef>
            <a:spcPts val="0"/>
          </a:spcBef>
          <a:spcAft>
            <a:spcPct val="0"/>
          </a:spcAft>
          <a:buClrTx/>
          <a:buFont typeface="Arial"/>
          <a:buChar char="•"/>
          <a:defRPr kumimoji="1" lang="ko-KR" altLang="en-US" sz="1400" b="1" kern="0">
            <a:solidFill>
              <a:schemeClr val="bg1"/>
            </a:solidFill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3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cktail_Template_2017.08.07" id="{86255A14-EE02-4023-83A6-A3A11BBE6BEF}" vid="{ECB258F7-6701-4560-8804-2EA53A8AF9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Cocktail_Template_2017.08.07</Template>
  <TotalTime>163677</TotalTime>
  <Words>710</Words>
  <Application>Microsoft Macintosh PowerPoint</Application>
  <PresentationFormat>A4 용지(210x297mm)</PresentationFormat>
  <Paragraphs>140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.AppleSystemUIFont</vt:lpstr>
      <vt:lpstr>맑은 고딕</vt:lpstr>
      <vt:lpstr>Arial</vt:lpstr>
      <vt:lpstr>Calibri</vt:lpstr>
      <vt:lpstr>Menlo</vt:lpstr>
      <vt:lpstr>Wingdings</vt:lpstr>
      <vt:lpstr>Cocktail_서식_2017.07.27</vt:lpstr>
      <vt:lpstr>PowerPoint 프레젠테이션</vt:lpstr>
      <vt:lpstr>EdgeCli</vt:lpstr>
      <vt:lpstr>cube.toml -&gt; ansible variable로 mapping</vt:lpstr>
      <vt:lpstr>개선점 및 해야 할일</vt:lpstr>
      <vt:lpstr>TO-BE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나무기술 &amp; 아콘소프트</dc:title>
  <dc:creator>YERIHAN MOVE78</dc:creator>
  <cp:lastModifiedBy>정 대운</cp:lastModifiedBy>
  <cp:revision>10145</cp:revision>
  <cp:lastPrinted>2019-07-10T01:14:50Z</cp:lastPrinted>
  <dcterms:created xsi:type="dcterms:W3CDTF">2017-10-24T00:11:06Z</dcterms:created>
  <dcterms:modified xsi:type="dcterms:W3CDTF">2022-02-14T03:12:32Z</dcterms:modified>
</cp:coreProperties>
</file>