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2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3.xml" ContentType="application/vnd.openxmlformats-officedocument.theme+xml"/>
  <Override PartName="/ppt/slideLayouts/slideLayout84.xml" ContentType="application/vnd.openxmlformats-officedocument.presentationml.slideLayout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753" r:id="rId5"/>
    <p:sldMasterId id="2147483755" r:id="rId6"/>
    <p:sldMasterId id="2147483758" r:id="rId7"/>
  </p:sldMasterIdLst>
  <p:sldIdLst>
    <p:sldId id="256" r:id="rId8"/>
    <p:sldId id="257" r:id="rId9"/>
    <p:sldId id="258" r:id="rId10"/>
    <p:sldId id="259" r:id="rId11"/>
    <p:sldId id="261" r:id="rId12"/>
    <p:sldId id="262" r:id="rId13"/>
    <p:sldId id="263" r:id="rId14"/>
    <p:sldId id="260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B334B4-CF55-D988-EE3C-9D03612F634C}" v="3" dt="2023-05-14T20:48:38.620"/>
    <p1510:client id="{4298E8D0-50B3-40B6-854D-36932BD33AB0}" v="7" dt="2023-05-14T20:49:15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882109" y="-1543200"/>
            <a:ext cx="5915709" cy="4952456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1417100" y="4494000"/>
            <a:ext cx="1034144" cy="1350605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10140567" y="456233"/>
            <a:ext cx="2736800" cy="2736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" name="Google Shape;12;p2"/>
          <p:cNvGrpSpPr/>
          <p:nvPr/>
        </p:nvGrpSpPr>
        <p:grpSpPr>
          <a:xfrm>
            <a:off x="8550104" y="-853426"/>
            <a:ext cx="2616643" cy="2604379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66" y="6132567"/>
            <a:ext cx="12192428" cy="794067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710792" y="1721000"/>
            <a:ext cx="87704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333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710800" y="4526167"/>
            <a:ext cx="87704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69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/>
          <p:nvPr/>
        </p:nvSpPr>
        <p:spPr>
          <a:xfrm rot="-3415034" flipH="1">
            <a:off x="7146955" y="972063"/>
            <a:ext cx="6419477" cy="546040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11"/>
          <p:cNvSpPr/>
          <p:nvPr/>
        </p:nvSpPr>
        <p:spPr>
          <a:xfrm rot="5400000">
            <a:off x="-1671696" y="3171013"/>
            <a:ext cx="6542176" cy="426255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2" name="Google Shape;172;p11"/>
          <p:cNvGrpSpPr/>
          <p:nvPr/>
        </p:nvGrpSpPr>
        <p:grpSpPr>
          <a:xfrm rot="10800000" flipH="1">
            <a:off x="-180212" y="-729591"/>
            <a:ext cx="2262349" cy="2251771"/>
            <a:chOff x="2414491" y="671177"/>
            <a:chExt cx="1830972" cy="1822411"/>
          </a:xfrm>
        </p:grpSpPr>
        <p:sp>
          <p:nvSpPr>
            <p:cNvPr id="173" name="Google Shape;173;p1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7" name="Google Shape;207;p11"/>
          <p:cNvSpPr/>
          <p:nvPr/>
        </p:nvSpPr>
        <p:spPr>
          <a:xfrm>
            <a:off x="2215717" y="1921936"/>
            <a:ext cx="1912872" cy="1687309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" name="Google Shape;208;p11"/>
          <p:cNvSpPr txBox="1">
            <a:spLocks noGrp="1"/>
          </p:cNvSpPr>
          <p:nvPr>
            <p:ph type="title" hasCustomPrompt="1"/>
          </p:nvPr>
        </p:nvSpPr>
        <p:spPr>
          <a:xfrm>
            <a:off x="3956267" y="1921917"/>
            <a:ext cx="6857200" cy="2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09" name="Google Shape;209;p11"/>
          <p:cNvSpPr txBox="1">
            <a:spLocks noGrp="1"/>
          </p:cNvSpPr>
          <p:nvPr>
            <p:ph type="body" idx="1"/>
          </p:nvPr>
        </p:nvSpPr>
        <p:spPr>
          <a:xfrm>
            <a:off x="3956267" y="4315617"/>
            <a:ext cx="6857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133">
                <a:solidFill>
                  <a:schemeClr val="lt2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4363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6510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/>
          <p:nvPr/>
        </p:nvSpPr>
        <p:spPr>
          <a:xfrm>
            <a:off x="9644900" y="-973433"/>
            <a:ext cx="4040104" cy="4648916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" name="Google Shape;213;p13"/>
          <p:cNvSpPr/>
          <p:nvPr/>
        </p:nvSpPr>
        <p:spPr>
          <a:xfrm rot="2540379">
            <a:off x="-961881" y="4670041"/>
            <a:ext cx="3024700" cy="2593767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"/>
          </p:nvPr>
        </p:nvSpPr>
        <p:spPr>
          <a:xfrm>
            <a:off x="5207600" y="4506900"/>
            <a:ext cx="2564800" cy="13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2"/>
          </p:nvPr>
        </p:nvSpPr>
        <p:spPr>
          <a:xfrm>
            <a:off x="1854800" y="4506900"/>
            <a:ext cx="2564800" cy="13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7" name="Google Shape;217;p1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854800" y="1912633"/>
            <a:ext cx="25648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5207600" y="1912633"/>
            <a:ext cx="25648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9" name="Google Shape;219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854800" y="3989716"/>
            <a:ext cx="25648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0" name="Google Shape;220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5207600" y="3989716"/>
            <a:ext cx="25648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7"/>
          </p:nvPr>
        </p:nvSpPr>
        <p:spPr>
          <a:xfrm>
            <a:off x="1854800" y="2433612"/>
            <a:ext cx="2564800" cy="13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8"/>
          </p:nvPr>
        </p:nvSpPr>
        <p:spPr>
          <a:xfrm>
            <a:off x="5207600" y="2433612"/>
            <a:ext cx="2564800" cy="13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3" name="Google Shape;223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1056233" y="1912633"/>
            <a:ext cx="7952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4419600" y="1912633"/>
            <a:ext cx="7952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25" name="Google Shape;225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1056233" y="3989701"/>
            <a:ext cx="7952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4419600" y="3989701"/>
            <a:ext cx="7952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16"/>
          </p:nvPr>
        </p:nvSpPr>
        <p:spPr>
          <a:xfrm>
            <a:off x="8570967" y="4506900"/>
            <a:ext cx="2564800" cy="13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8" name="Google Shape;228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8570967" y="1912633"/>
            <a:ext cx="25648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8570967" y="3989716"/>
            <a:ext cx="25648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19"/>
          </p:nvPr>
        </p:nvSpPr>
        <p:spPr>
          <a:xfrm>
            <a:off x="8570967" y="2433612"/>
            <a:ext cx="2564800" cy="13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1" name="Google Shape;231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7782967" y="1912633"/>
            <a:ext cx="7952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32" name="Google Shape;232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7782967" y="3989701"/>
            <a:ext cx="7952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458702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/>
          <p:nvPr/>
        </p:nvSpPr>
        <p:spPr>
          <a:xfrm rot="-3798042">
            <a:off x="8423636" y="2130009"/>
            <a:ext cx="8196507" cy="5042715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5" name="Google Shape;235;p14"/>
          <p:cNvGrpSpPr/>
          <p:nvPr/>
        </p:nvGrpSpPr>
        <p:grpSpPr>
          <a:xfrm rot="10800000" flipH="1">
            <a:off x="6943122" y="-915440"/>
            <a:ext cx="2262349" cy="2251771"/>
            <a:chOff x="2414491" y="671177"/>
            <a:chExt cx="1830972" cy="1822411"/>
          </a:xfrm>
        </p:grpSpPr>
        <p:sp>
          <p:nvSpPr>
            <p:cNvPr id="236" name="Google Shape;236;p1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0" name="Google Shape;270;p14"/>
          <p:cNvSpPr/>
          <p:nvPr/>
        </p:nvSpPr>
        <p:spPr>
          <a:xfrm rot="5400000">
            <a:off x="-3011733" y="4239678"/>
            <a:ext cx="6551385" cy="403059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14"/>
          <p:cNvSpPr/>
          <p:nvPr/>
        </p:nvSpPr>
        <p:spPr>
          <a:xfrm rot="-2266405" flipH="1">
            <a:off x="9461364" y="2919351"/>
            <a:ext cx="2585104" cy="4407460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14"/>
          <p:cNvSpPr txBox="1">
            <a:spLocks noGrp="1"/>
          </p:cNvSpPr>
          <p:nvPr>
            <p:ph type="subTitle" idx="1"/>
          </p:nvPr>
        </p:nvSpPr>
        <p:spPr>
          <a:xfrm>
            <a:off x="5365600" y="4913300"/>
            <a:ext cx="3559200" cy="7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3" name="Google Shape;273;p14"/>
          <p:cNvSpPr txBox="1">
            <a:spLocks noGrp="1"/>
          </p:cNvSpPr>
          <p:nvPr>
            <p:ph type="subTitle" idx="2"/>
          </p:nvPr>
        </p:nvSpPr>
        <p:spPr>
          <a:xfrm>
            <a:off x="1255800" y="4913300"/>
            <a:ext cx="3602000" cy="7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4" name="Google Shape;274;p14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5" name="Google Shape;275;p14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255800" y="2319033"/>
            <a:ext cx="36020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6" name="Google Shape;276;p14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5365600" y="2319033"/>
            <a:ext cx="35592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7" name="Google Shape;277;p14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255800" y="4396099"/>
            <a:ext cx="36020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8" name="Google Shape;278;p14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5365600" y="4396116"/>
            <a:ext cx="35592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9" name="Google Shape;279;p14"/>
          <p:cNvSpPr txBox="1">
            <a:spLocks noGrp="1"/>
          </p:cNvSpPr>
          <p:nvPr>
            <p:ph type="subTitle" idx="7"/>
          </p:nvPr>
        </p:nvSpPr>
        <p:spPr>
          <a:xfrm>
            <a:off x="1260867" y="2840000"/>
            <a:ext cx="3602000" cy="7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8"/>
          </p:nvPr>
        </p:nvSpPr>
        <p:spPr>
          <a:xfrm>
            <a:off x="5370603" y="2840000"/>
            <a:ext cx="3559200" cy="7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1" name="Google Shape;281;p14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1260867" y="1818467"/>
            <a:ext cx="11280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4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82" name="Google Shape;282;p14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5365600" y="1818467"/>
            <a:ext cx="11280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4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83" name="Google Shape;283;p14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1260867" y="3891797"/>
            <a:ext cx="11280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4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84" name="Google Shape;284;p14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5365600" y="3891797"/>
            <a:ext cx="11280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4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507794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"/>
          <p:cNvSpPr txBox="1">
            <a:spLocks noGrp="1"/>
          </p:cNvSpPr>
          <p:nvPr>
            <p:ph type="title"/>
          </p:nvPr>
        </p:nvSpPr>
        <p:spPr>
          <a:xfrm flipH="1">
            <a:off x="4367500" y="3789267"/>
            <a:ext cx="610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7" name="Google Shape;287;p15"/>
          <p:cNvSpPr txBox="1">
            <a:spLocks noGrp="1"/>
          </p:cNvSpPr>
          <p:nvPr>
            <p:ph type="subTitle" idx="1"/>
          </p:nvPr>
        </p:nvSpPr>
        <p:spPr>
          <a:xfrm flipH="1">
            <a:off x="4367500" y="2305133"/>
            <a:ext cx="6100000" cy="1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8" name="Google Shape;288;p15"/>
          <p:cNvSpPr/>
          <p:nvPr/>
        </p:nvSpPr>
        <p:spPr>
          <a:xfrm rot="-3415034" flipH="1">
            <a:off x="8482155" y="411997"/>
            <a:ext cx="6419477" cy="546040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" name="Google Shape;289;p15"/>
          <p:cNvSpPr/>
          <p:nvPr/>
        </p:nvSpPr>
        <p:spPr>
          <a:xfrm rot="1848056">
            <a:off x="3162900" y="3519415"/>
            <a:ext cx="2585184" cy="440759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0" name="Google Shape;290;p15"/>
          <p:cNvGrpSpPr/>
          <p:nvPr/>
        </p:nvGrpSpPr>
        <p:grpSpPr>
          <a:xfrm>
            <a:off x="-304793" y="-107265"/>
            <a:ext cx="3036423" cy="7072503"/>
            <a:chOff x="224725" y="566950"/>
            <a:chExt cx="1850875" cy="4311100"/>
          </a:xfrm>
        </p:grpSpPr>
        <p:sp>
          <p:nvSpPr>
            <p:cNvPr id="291" name="Google Shape;291;p15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5" name="Google Shape;315;p15"/>
          <p:cNvSpPr/>
          <p:nvPr/>
        </p:nvSpPr>
        <p:spPr>
          <a:xfrm rot="-7977677">
            <a:off x="2199661" y="664209"/>
            <a:ext cx="2135503" cy="204907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" name="Google Shape;316;p15"/>
          <p:cNvSpPr/>
          <p:nvPr/>
        </p:nvSpPr>
        <p:spPr>
          <a:xfrm>
            <a:off x="9456284" y="4798103"/>
            <a:ext cx="1912872" cy="1687309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67928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"/>
          <p:cNvSpPr txBox="1">
            <a:spLocks noGrp="1"/>
          </p:cNvSpPr>
          <p:nvPr>
            <p:ph type="title"/>
          </p:nvPr>
        </p:nvSpPr>
        <p:spPr>
          <a:xfrm>
            <a:off x="950967" y="571833"/>
            <a:ext cx="4596800" cy="15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9" name="Google Shape;319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1676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16"/>
          <p:cNvSpPr/>
          <p:nvPr/>
        </p:nvSpPr>
        <p:spPr>
          <a:xfrm rot="-1043092" flipH="1">
            <a:off x="-1398839" y="2721436"/>
            <a:ext cx="6211401" cy="6353528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16"/>
          <p:cNvSpPr/>
          <p:nvPr/>
        </p:nvSpPr>
        <p:spPr>
          <a:xfrm>
            <a:off x="1723367" y="3428998"/>
            <a:ext cx="2029736" cy="1790393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16"/>
          <p:cNvSpPr/>
          <p:nvPr/>
        </p:nvSpPr>
        <p:spPr>
          <a:xfrm rot="1300523">
            <a:off x="5014558" y="-1501102"/>
            <a:ext cx="3361116" cy="3867609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43660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"/>
          <p:cNvSpPr/>
          <p:nvPr/>
        </p:nvSpPr>
        <p:spPr>
          <a:xfrm rot="2465585" flipH="1">
            <a:off x="-2925276" y="3602927"/>
            <a:ext cx="5690403" cy="350089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17"/>
          <p:cNvSpPr/>
          <p:nvPr/>
        </p:nvSpPr>
        <p:spPr>
          <a:xfrm rot="-6430284" flipH="1">
            <a:off x="9323807" y="-1344613"/>
            <a:ext cx="5290611" cy="4805957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17"/>
          <p:cNvSpPr/>
          <p:nvPr/>
        </p:nvSpPr>
        <p:spPr>
          <a:xfrm>
            <a:off x="-611867" y="-987000"/>
            <a:ext cx="2716011" cy="2872271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17"/>
          <p:cNvSpPr txBox="1">
            <a:spLocks noGrp="1"/>
          </p:cNvSpPr>
          <p:nvPr>
            <p:ph type="subTitle" idx="1"/>
          </p:nvPr>
        </p:nvSpPr>
        <p:spPr>
          <a:xfrm>
            <a:off x="838268" y="4242633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28" name="Google Shape;328;p17"/>
          <p:cNvSpPr txBox="1">
            <a:spLocks noGrp="1"/>
          </p:cNvSpPr>
          <p:nvPr>
            <p:ph type="subTitle" idx="2"/>
          </p:nvPr>
        </p:nvSpPr>
        <p:spPr>
          <a:xfrm>
            <a:off x="4650800" y="4242633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29" name="Google Shape;329;p17"/>
          <p:cNvSpPr txBox="1">
            <a:spLocks noGrp="1"/>
          </p:cNvSpPr>
          <p:nvPr>
            <p:ph type="subTitle" idx="3"/>
          </p:nvPr>
        </p:nvSpPr>
        <p:spPr>
          <a:xfrm>
            <a:off x="838267" y="4866284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30" name="Google Shape;330;p17"/>
          <p:cNvSpPr txBox="1">
            <a:spLocks noGrp="1"/>
          </p:cNvSpPr>
          <p:nvPr>
            <p:ph type="subTitle" idx="4"/>
          </p:nvPr>
        </p:nvSpPr>
        <p:spPr>
          <a:xfrm>
            <a:off x="4650800" y="4866284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31" name="Google Shape;331;p17"/>
          <p:cNvSpPr txBox="1">
            <a:spLocks noGrp="1"/>
          </p:cNvSpPr>
          <p:nvPr>
            <p:ph type="title" hasCustomPrompt="1"/>
          </p:nvPr>
        </p:nvSpPr>
        <p:spPr>
          <a:xfrm>
            <a:off x="838265" y="1952584"/>
            <a:ext cx="28904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32" name="Google Shape;332;p17"/>
          <p:cNvSpPr txBox="1">
            <a:spLocks noGrp="1"/>
          </p:cNvSpPr>
          <p:nvPr>
            <p:ph type="title" idx="5" hasCustomPrompt="1"/>
          </p:nvPr>
        </p:nvSpPr>
        <p:spPr>
          <a:xfrm>
            <a:off x="4608284" y="1952584"/>
            <a:ext cx="28904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33" name="Google Shape;333;p17"/>
          <p:cNvSpPr txBox="1">
            <a:spLocks noGrp="1"/>
          </p:cNvSpPr>
          <p:nvPr>
            <p:ph type="subTitle" idx="6"/>
          </p:nvPr>
        </p:nvSpPr>
        <p:spPr>
          <a:xfrm>
            <a:off x="8463333" y="4242633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34" name="Google Shape;334;p17"/>
          <p:cNvSpPr txBox="1">
            <a:spLocks noGrp="1"/>
          </p:cNvSpPr>
          <p:nvPr>
            <p:ph type="subTitle" idx="7"/>
          </p:nvPr>
        </p:nvSpPr>
        <p:spPr>
          <a:xfrm>
            <a:off x="8463317" y="4866284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title" idx="8" hasCustomPrompt="1"/>
          </p:nvPr>
        </p:nvSpPr>
        <p:spPr>
          <a:xfrm>
            <a:off x="8463335" y="1952584"/>
            <a:ext cx="28904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 idx="9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5032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8"/>
          <p:cNvSpPr/>
          <p:nvPr/>
        </p:nvSpPr>
        <p:spPr>
          <a:xfrm rot="672094">
            <a:off x="7445719" y="750184"/>
            <a:ext cx="6240907" cy="56692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9" name="Google Shape;339;p18"/>
          <p:cNvSpPr/>
          <p:nvPr/>
        </p:nvSpPr>
        <p:spPr>
          <a:xfrm rot="3414914">
            <a:off x="-2027417" y="1054660"/>
            <a:ext cx="5316341" cy="4522224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40" name="Google Shape;340;p18"/>
          <p:cNvGrpSpPr/>
          <p:nvPr/>
        </p:nvGrpSpPr>
        <p:grpSpPr>
          <a:xfrm rot="10800000" flipH="1">
            <a:off x="573888" y="2458909"/>
            <a:ext cx="2262349" cy="2251771"/>
            <a:chOff x="2414491" y="671177"/>
            <a:chExt cx="1830972" cy="1822411"/>
          </a:xfrm>
        </p:grpSpPr>
        <p:sp>
          <p:nvSpPr>
            <p:cNvPr id="341" name="Google Shape;341;p18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5" name="Google Shape;375;p18"/>
          <p:cNvSpPr/>
          <p:nvPr/>
        </p:nvSpPr>
        <p:spPr>
          <a:xfrm rot="1095657">
            <a:off x="2370707" y="5154106"/>
            <a:ext cx="1361339" cy="17779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" name="Google Shape;376;p18"/>
          <p:cNvSpPr txBox="1">
            <a:spLocks noGrp="1"/>
          </p:cNvSpPr>
          <p:nvPr>
            <p:ph type="subTitle" idx="1"/>
          </p:nvPr>
        </p:nvSpPr>
        <p:spPr>
          <a:xfrm>
            <a:off x="3625000" y="2053517"/>
            <a:ext cx="494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7" name="Google Shape;377;p18"/>
          <p:cNvSpPr txBox="1">
            <a:spLocks noGrp="1"/>
          </p:cNvSpPr>
          <p:nvPr>
            <p:ph type="title" hasCustomPrompt="1"/>
          </p:nvPr>
        </p:nvSpPr>
        <p:spPr>
          <a:xfrm>
            <a:off x="3625000" y="1289917"/>
            <a:ext cx="494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6133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78" name="Google Shape;378;p18"/>
          <p:cNvSpPr txBox="1">
            <a:spLocks noGrp="1"/>
          </p:cNvSpPr>
          <p:nvPr>
            <p:ph type="subTitle" idx="2"/>
          </p:nvPr>
        </p:nvSpPr>
        <p:spPr>
          <a:xfrm>
            <a:off x="3625000" y="3564884"/>
            <a:ext cx="494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9" name="Google Shape;379;p18"/>
          <p:cNvSpPr txBox="1">
            <a:spLocks noGrp="1"/>
          </p:cNvSpPr>
          <p:nvPr>
            <p:ph type="title" idx="3" hasCustomPrompt="1"/>
          </p:nvPr>
        </p:nvSpPr>
        <p:spPr>
          <a:xfrm>
            <a:off x="3625000" y="2801244"/>
            <a:ext cx="494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6133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80" name="Google Shape;380;p18"/>
          <p:cNvSpPr txBox="1">
            <a:spLocks noGrp="1"/>
          </p:cNvSpPr>
          <p:nvPr>
            <p:ph type="subTitle" idx="4"/>
          </p:nvPr>
        </p:nvSpPr>
        <p:spPr>
          <a:xfrm>
            <a:off x="3625000" y="5076217"/>
            <a:ext cx="494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81" name="Google Shape;381;p18"/>
          <p:cNvSpPr txBox="1">
            <a:spLocks noGrp="1"/>
          </p:cNvSpPr>
          <p:nvPr>
            <p:ph type="title" idx="5" hasCustomPrompt="1"/>
          </p:nvPr>
        </p:nvSpPr>
        <p:spPr>
          <a:xfrm>
            <a:off x="3625000" y="4312617"/>
            <a:ext cx="494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6133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588866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9"/>
          <p:cNvSpPr/>
          <p:nvPr/>
        </p:nvSpPr>
        <p:spPr>
          <a:xfrm rot="-5711992" flipH="1">
            <a:off x="7691571" y="-1689254"/>
            <a:ext cx="6419520" cy="5460443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" name="Google Shape;384;p19"/>
          <p:cNvSpPr/>
          <p:nvPr/>
        </p:nvSpPr>
        <p:spPr>
          <a:xfrm rot="672094">
            <a:off x="-2324115" y="2747751"/>
            <a:ext cx="6240907" cy="56692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5" name="Google Shape;385;p19"/>
          <p:cNvGrpSpPr/>
          <p:nvPr/>
        </p:nvGrpSpPr>
        <p:grpSpPr>
          <a:xfrm rot="10800000" flipH="1">
            <a:off x="8919655" y="862343"/>
            <a:ext cx="2262349" cy="2251771"/>
            <a:chOff x="2414491" y="671177"/>
            <a:chExt cx="1830972" cy="1822411"/>
          </a:xfrm>
        </p:grpSpPr>
        <p:sp>
          <p:nvSpPr>
            <p:cNvPr id="386" name="Google Shape;386;p19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20" name="Google Shape;420;p19"/>
          <p:cNvSpPr/>
          <p:nvPr/>
        </p:nvSpPr>
        <p:spPr>
          <a:xfrm rot="2354015">
            <a:off x="2383466" y="3843734"/>
            <a:ext cx="1912876" cy="1687313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1" name="Google Shape;421;p19"/>
          <p:cNvSpPr txBox="1">
            <a:spLocks noGrp="1"/>
          </p:cNvSpPr>
          <p:nvPr>
            <p:ph type="subTitle" idx="1"/>
          </p:nvPr>
        </p:nvSpPr>
        <p:spPr>
          <a:xfrm>
            <a:off x="2422968" y="1823867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22" name="Google Shape;422;p19"/>
          <p:cNvSpPr txBox="1">
            <a:spLocks noGrp="1"/>
          </p:cNvSpPr>
          <p:nvPr>
            <p:ph type="subTitle" idx="2"/>
          </p:nvPr>
        </p:nvSpPr>
        <p:spPr>
          <a:xfrm>
            <a:off x="6878200" y="4101667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23" name="Google Shape;423;p19"/>
          <p:cNvSpPr txBox="1">
            <a:spLocks noGrp="1"/>
          </p:cNvSpPr>
          <p:nvPr>
            <p:ph type="subTitle" idx="3"/>
          </p:nvPr>
        </p:nvSpPr>
        <p:spPr>
          <a:xfrm>
            <a:off x="2422967" y="24475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24" name="Google Shape;424;p19"/>
          <p:cNvSpPr txBox="1">
            <a:spLocks noGrp="1"/>
          </p:cNvSpPr>
          <p:nvPr>
            <p:ph type="subTitle" idx="4"/>
          </p:nvPr>
        </p:nvSpPr>
        <p:spPr>
          <a:xfrm>
            <a:off x="6878200" y="47253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25" name="Google Shape;425;p19"/>
          <p:cNvSpPr txBox="1">
            <a:spLocks noGrp="1"/>
          </p:cNvSpPr>
          <p:nvPr>
            <p:ph type="title" hasCustomPrompt="1"/>
          </p:nvPr>
        </p:nvSpPr>
        <p:spPr>
          <a:xfrm>
            <a:off x="950967" y="2243300"/>
            <a:ext cx="14720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26" name="Google Shape;426;p19"/>
          <p:cNvSpPr txBox="1">
            <a:spLocks noGrp="1"/>
          </p:cNvSpPr>
          <p:nvPr>
            <p:ph type="title" idx="5" hasCustomPrompt="1"/>
          </p:nvPr>
        </p:nvSpPr>
        <p:spPr>
          <a:xfrm>
            <a:off x="9768600" y="4521100"/>
            <a:ext cx="14720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27" name="Google Shape;427;p19"/>
          <p:cNvSpPr txBox="1">
            <a:spLocks noGrp="1"/>
          </p:cNvSpPr>
          <p:nvPr>
            <p:ph type="title" idx="6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9373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Numbers and text 3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0"/>
          <p:cNvSpPr txBox="1">
            <a:spLocks noGrp="1"/>
          </p:cNvSpPr>
          <p:nvPr>
            <p:ph type="subTitle" idx="1"/>
          </p:nvPr>
        </p:nvSpPr>
        <p:spPr>
          <a:xfrm>
            <a:off x="1233033" y="2695384"/>
            <a:ext cx="494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30" name="Google Shape;430;p20"/>
          <p:cNvSpPr txBox="1">
            <a:spLocks noGrp="1"/>
          </p:cNvSpPr>
          <p:nvPr>
            <p:ph type="title" hasCustomPrompt="1"/>
          </p:nvPr>
        </p:nvSpPr>
        <p:spPr>
          <a:xfrm>
            <a:off x="1233033" y="1887651"/>
            <a:ext cx="6459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7466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1" name="Google Shape;431;p20"/>
          <p:cNvSpPr txBox="1">
            <a:spLocks noGrp="1"/>
          </p:cNvSpPr>
          <p:nvPr>
            <p:ph type="subTitle" idx="2"/>
          </p:nvPr>
        </p:nvSpPr>
        <p:spPr>
          <a:xfrm>
            <a:off x="1233033" y="4206751"/>
            <a:ext cx="494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32" name="Google Shape;432;p20"/>
          <p:cNvSpPr txBox="1">
            <a:spLocks noGrp="1"/>
          </p:cNvSpPr>
          <p:nvPr>
            <p:ph type="title" idx="3" hasCustomPrompt="1"/>
          </p:nvPr>
        </p:nvSpPr>
        <p:spPr>
          <a:xfrm>
            <a:off x="1233033" y="3398981"/>
            <a:ext cx="6459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7466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33" name="Google Shape;433;p20"/>
          <p:cNvGrpSpPr/>
          <p:nvPr/>
        </p:nvGrpSpPr>
        <p:grpSpPr>
          <a:xfrm flipH="1">
            <a:off x="9218741" y="-107265"/>
            <a:ext cx="3036423" cy="7072503"/>
            <a:chOff x="224725" y="566950"/>
            <a:chExt cx="1850875" cy="4311100"/>
          </a:xfrm>
        </p:grpSpPr>
        <p:sp>
          <p:nvSpPr>
            <p:cNvPr id="434" name="Google Shape;434;p20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8" name="Google Shape;458;p20"/>
          <p:cNvSpPr/>
          <p:nvPr/>
        </p:nvSpPr>
        <p:spPr>
          <a:xfrm rot="7654233" flipH="1">
            <a:off x="-1433691" y="-1673879"/>
            <a:ext cx="5690368" cy="3500869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4048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8947111" y="1771992"/>
            <a:ext cx="3167200" cy="316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3" name="Google Shape;53;p3"/>
          <p:cNvGrpSpPr/>
          <p:nvPr/>
        </p:nvGrpSpPr>
        <p:grpSpPr>
          <a:xfrm>
            <a:off x="8470192" y="810375"/>
            <a:ext cx="3027913" cy="3013779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536166" y="-1247022"/>
            <a:ext cx="2585125" cy="440749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3"/>
          <p:cNvSpPr/>
          <p:nvPr/>
        </p:nvSpPr>
        <p:spPr>
          <a:xfrm>
            <a:off x="855367" y="3926702"/>
            <a:ext cx="1946715" cy="2542436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3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692400" y="26139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2692400" y="12192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2849773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1"/>
          <p:cNvSpPr/>
          <p:nvPr/>
        </p:nvSpPr>
        <p:spPr>
          <a:xfrm rot="-1781954">
            <a:off x="8392112" y="60815"/>
            <a:ext cx="6211219" cy="635355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21"/>
          <p:cNvSpPr/>
          <p:nvPr/>
        </p:nvSpPr>
        <p:spPr>
          <a:xfrm>
            <a:off x="8826334" y="1680133"/>
            <a:ext cx="1692916" cy="2210971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2" name="Google Shape;462;p21"/>
          <p:cNvSpPr/>
          <p:nvPr/>
        </p:nvSpPr>
        <p:spPr>
          <a:xfrm rot="1145765" flipH="1">
            <a:off x="-1901350" y="-1071681"/>
            <a:ext cx="4529804" cy="451102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3" name="Google Shape;463;p21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64" name="Google Shape;464;p21"/>
          <p:cNvSpPr txBox="1">
            <a:spLocks noGrp="1"/>
          </p:cNvSpPr>
          <p:nvPr>
            <p:ph type="subTitle" idx="1"/>
          </p:nvPr>
        </p:nvSpPr>
        <p:spPr>
          <a:xfrm>
            <a:off x="1196900" y="2103800"/>
            <a:ext cx="6412400" cy="33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465" name="Google Shape;465;p21"/>
          <p:cNvGrpSpPr/>
          <p:nvPr/>
        </p:nvGrpSpPr>
        <p:grpSpPr>
          <a:xfrm rot="10800000" flipH="1">
            <a:off x="6369188" y="4763109"/>
            <a:ext cx="2262349" cy="2251771"/>
            <a:chOff x="2414491" y="671177"/>
            <a:chExt cx="1830972" cy="1822411"/>
          </a:xfrm>
        </p:grpSpPr>
        <p:sp>
          <p:nvSpPr>
            <p:cNvPr id="466" name="Google Shape;466;p2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653814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2"/>
          <p:cNvSpPr/>
          <p:nvPr/>
        </p:nvSpPr>
        <p:spPr>
          <a:xfrm rot="-1690000">
            <a:off x="6360070" y="4576270"/>
            <a:ext cx="5748177" cy="3536436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2" name="Google Shape;502;p22"/>
          <p:cNvSpPr/>
          <p:nvPr/>
        </p:nvSpPr>
        <p:spPr>
          <a:xfrm rot="-8976185">
            <a:off x="-1189638" y="927640"/>
            <a:ext cx="4281201" cy="426344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3" name="Google Shape;503;p22"/>
          <p:cNvGrpSpPr/>
          <p:nvPr/>
        </p:nvGrpSpPr>
        <p:grpSpPr>
          <a:xfrm>
            <a:off x="7226992" y="-1272792"/>
            <a:ext cx="3027913" cy="3013779"/>
            <a:chOff x="6762468" y="1386456"/>
            <a:chExt cx="2270935" cy="2260334"/>
          </a:xfrm>
        </p:grpSpPr>
        <p:sp>
          <p:nvSpPr>
            <p:cNvPr id="504" name="Google Shape;504;p22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37" name="Google Shape;537;p22"/>
          <p:cNvSpPr txBox="1">
            <a:spLocks noGrp="1"/>
          </p:cNvSpPr>
          <p:nvPr>
            <p:ph type="title"/>
          </p:nvPr>
        </p:nvSpPr>
        <p:spPr>
          <a:xfrm>
            <a:off x="2092600" y="1536067"/>
            <a:ext cx="8006800" cy="2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38" name="Google Shape;538;p22"/>
          <p:cNvSpPr txBox="1">
            <a:spLocks noGrp="1"/>
          </p:cNvSpPr>
          <p:nvPr>
            <p:ph type="subTitle" idx="1"/>
          </p:nvPr>
        </p:nvSpPr>
        <p:spPr>
          <a:xfrm>
            <a:off x="2092600" y="3675133"/>
            <a:ext cx="80068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78140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3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41" name="Google Shape;541;p23"/>
          <p:cNvSpPr txBox="1">
            <a:spLocks noGrp="1"/>
          </p:cNvSpPr>
          <p:nvPr>
            <p:ph type="subTitle" idx="1"/>
          </p:nvPr>
        </p:nvSpPr>
        <p:spPr>
          <a:xfrm>
            <a:off x="951000" y="1497933"/>
            <a:ext cx="10290000" cy="4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2133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42" name="Google Shape;542;p23"/>
          <p:cNvSpPr/>
          <p:nvPr/>
        </p:nvSpPr>
        <p:spPr>
          <a:xfrm>
            <a:off x="-797866" y="5314233"/>
            <a:ext cx="2459393" cy="21693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3" name="Google Shape;543;p23"/>
          <p:cNvSpPr/>
          <p:nvPr/>
        </p:nvSpPr>
        <p:spPr>
          <a:xfrm rot="7619243">
            <a:off x="9534491" y="3689202"/>
            <a:ext cx="4281219" cy="4263468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44" name="Google Shape;544;p23"/>
          <p:cNvGrpSpPr/>
          <p:nvPr/>
        </p:nvGrpSpPr>
        <p:grpSpPr>
          <a:xfrm>
            <a:off x="9727074" y="-897292"/>
            <a:ext cx="3027913" cy="3013779"/>
            <a:chOff x="6762468" y="1386456"/>
            <a:chExt cx="2270935" cy="2260334"/>
          </a:xfrm>
        </p:grpSpPr>
        <p:sp>
          <p:nvSpPr>
            <p:cNvPr id="545" name="Google Shape;545;p2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129350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4"/>
          <p:cNvSpPr txBox="1">
            <a:spLocks noGrp="1"/>
          </p:cNvSpPr>
          <p:nvPr>
            <p:ph type="title"/>
          </p:nvPr>
        </p:nvSpPr>
        <p:spPr>
          <a:xfrm>
            <a:off x="950967" y="2007651"/>
            <a:ext cx="5934400" cy="16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80" name="Google Shape;580;p24"/>
          <p:cNvSpPr txBox="1">
            <a:spLocks noGrp="1"/>
          </p:cNvSpPr>
          <p:nvPr>
            <p:ph type="subTitle" idx="1"/>
          </p:nvPr>
        </p:nvSpPr>
        <p:spPr>
          <a:xfrm>
            <a:off x="950967" y="3634351"/>
            <a:ext cx="4308800" cy="12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581" name="Google Shape;581;p24"/>
          <p:cNvGrpSpPr/>
          <p:nvPr/>
        </p:nvGrpSpPr>
        <p:grpSpPr>
          <a:xfrm flipH="1">
            <a:off x="7225174" y="2"/>
            <a:ext cx="3036423" cy="7072503"/>
            <a:chOff x="224725" y="566950"/>
            <a:chExt cx="1850875" cy="4311100"/>
          </a:xfrm>
        </p:grpSpPr>
        <p:sp>
          <p:nvSpPr>
            <p:cNvPr id="582" name="Google Shape;582;p24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6" name="Google Shape;606;p24"/>
          <p:cNvSpPr/>
          <p:nvPr/>
        </p:nvSpPr>
        <p:spPr>
          <a:xfrm rot="-5035031" flipH="1">
            <a:off x="5609254" y="1002476"/>
            <a:ext cx="9628503" cy="592397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7" name="Google Shape;607;p24"/>
          <p:cNvSpPr/>
          <p:nvPr/>
        </p:nvSpPr>
        <p:spPr>
          <a:xfrm rot="5400000">
            <a:off x="-2695663" y="3024446"/>
            <a:ext cx="6542176" cy="426255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8" name="Google Shape;608;p24"/>
          <p:cNvSpPr/>
          <p:nvPr/>
        </p:nvSpPr>
        <p:spPr>
          <a:xfrm>
            <a:off x="1707734" y="-870199"/>
            <a:ext cx="2495705" cy="2394697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797558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5"/>
          <p:cNvSpPr/>
          <p:nvPr/>
        </p:nvSpPr>
        <p:spPr>
          <a:xfrm rot="-1408952">
            <a:off x="9385777" y="1283763"/>
            <a:ext cx="4748771" cy="5917139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1" name="Google Shape;611;p25"/>
          <p:cNvSpPr/>
          <p:nvPr/>
        </p:nvSpPr>
        <p:spPr>
          <a:xfrm rot="5400000" flipH="1">
            <a:off x="-1775359" y="-788612"/>
            <a:ext cx="7427384" cy="483927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2" name="Google Shape;612;p25"/>
          <p:cNvSpPr/>
          <p:nvPr/>
        </p:nvSpPr>
        <p:spPr>
          <a:xfrm rot="-7977677">
            <a:off x="1953761" y="4606126"/>
            <a:ext cx="2135503" cy="204907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13" name="Google Shape;613;p25"/>
          <p:cNvGrpSpPr/>
          <p:nvPr/>
        </p:nvGrpSpPr>
        <p:grpSpPr>
          <a:xfrm>
            <a:off x="6779076" y="-1405579"/>
            <a:ext cx="3072616" cy="3058492"/>
            <a:chOff x="2414491" y="671177"/>
            <a:chExt cx="1830972" cy="1822411"/>
          </a:xfrm>
        </p:grpSpPr>
        <p:sp>
          <p:nvSpPr>
            <p:cNvPr id="614" name="Google Shape;614;p25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5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48" name="Google Shape;648;p25"/>
          <p:cNvSpPr txBox="1">
            <a:spLocks noGrp="1"/>
          </p:cNvSpPr>
          <p:nvPr>
            <p:ph type="title"/>
          </p:nvPr>
        </p:nvSpPr>
        <p:spPr>
          <a:xfrm>
            <a:off x="3587633" y="2007633"/>
            <a:ext cx="5145200" cy="15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13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49" name="Google Shape;649;p25"/>
          <p:cNvSpPr txBox="1">
            <a:spLocks noGrp="1"/>
          </p:cNvSpPr>
          <p:nvPr>
            <p:ph type="subTitle" idx="1"/>
          </p:nvPr>
        </p:nvSpPr>
        <p:spPr>
          <a:xfrm>
            <a:off x="3587633" y="3634333"/>
            <a:ext cx="5145200" cy="12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66821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6"/>
          <p:cNvSpPr txBox="1">
            <a:spLocks noGrp="1"/>
          </p:cNvSpPr>
          <p:nvPr>
            <p:ph type="title"/>
          </p:nvPr>
        </p:nvSpPr>
        <p:spPr>
          <a:xfrm>
            <a:off x="6806533" y="1867317"/>
            <a:ext cx="4434800" cy="22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52" name="Google Shape;652;p26"/>
          <p:cNvSpPr txBox="1">
            <a:spLocks noGrp="1"/>
          </p:cNvSpPr>
          <p:nvPr>
            <p:ph type="subTitle" idx="1"/>
          </p:nvPr>
        </p:nvSpPr>
        <p:spPr>
          <a:xfrm>
            <a:off x="5135800" y="4025467"/>
            <a:ext cx="610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53" name="Google Shape;653;p26"/>
          <p:cNvSpPr/>
          <p:nvPr/>
        </p:nvSpPr>
        <p:spPr>
          <a:xfrm rot="7627321">
            <a:off x="-1800837" y="-2406679"/>
            <a:ext cx="6241097" cy="5669373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4" name="Google Shape;654;p26"/>
          <p:cNvSpPr/>
          <p:nvPr/>
        </p:nvSpPr>
        <p:spPr>
          <a:xfrm rot="-5400000" flipH="1">
            <a:off x="8475004" y="3259279"/>
            <a:ext cx="6542176" cy="426255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55" name="Google Shape;655;p26"/>
          <p:cNvGrpSpPr/>
          <p:nvPr/>
        </p:nvGrpSpPr>
        <p:grpSpPr>
          <a:xfrm rot="10800000" flipH="1">
            <a:off x="4347207" y="5559428"/>
            <a:ext cx="3410247" cy="3394301"/>
            <a:chOff x="2414491" y="671177"/>
            <a:chExt cx="1830972" cy="1822411"/>
          </a:xfrm>
        </p:grpSpPr>
        <p:sp>
          <p:nvSpPr>
            <p:cNvPr id="656" name="Google Shape;656;p26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853390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 ">
  <p:cSld name="Title and text 6 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7"/>
          <p:cNvSpPr/>
          <p:nvPr/>
        </p:nvSpPr>
        <p:spPr>
          <a:xfrm rot="672094">
            <a:off x="-4712882" y="552184"/>
            <a:ext cx="6240907" cy="56692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2" name="Google Shape;692;p27"/>
          <p:cNvSpPr/>
          <p:nvPr/>
        </p:nvSpPr>
        <p:spPr>
          <a:xfrm>
            <a:off x="11019400" y="620669"/>
            <a:ext cx="1946715" cy="2542436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3" name="Google Shape;693;p27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94" name="Google Shape;694;p27"/>
          <p:cNvSpPr txBox="1">
            <a:spLocks noGrp="1"/>
          </p:cNvSpPr>
          <p:nvPr>
            <p:ph type="subTitle" idx="1"/>
          </p:nvPr>
        </p:nvSpPr>
        <p:spPr>
          <a:xfrm>
            <a:off x="951000" y="1501467"/>
            <a:ext cx="10290000" cy="4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33588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 ">
  <p:cSld name="Title and text 7 "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8"/>
          <p:cNvSpPr/>
          <p:nvPr/>
        </p:nvSpPr>
        <p:spPr>
          <a:xfrm rot="-5620636">
            <a:off x="9680358" y="645495"/>
            <a:ext cx="3988908" cy="382746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7" name="Google Shape;697;p28"/>
          <p:cNvSpPr/>
          <p:nvPr/>
        </p:nvSpPr>
        <p:spPr>
          <a:xfrm rot="135969" flipH="1">
            <a:off x="-1679306" y="-976017"/>
            <a:ext cx="4529755" cy="4510972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8" name="Google Shape;698;p28"/>
          <p:cNvSpPr/>
          <p:nvPr/>
        </p:nvSpPr>
        <p:spPr>
          <a:xfrm rot="10800000">
            <a:off x="9679537" y="5233916"/>
            <a:ext cx="2366400" cy="2366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99" name="Google Shape;699;p28"/>
          <p:cNvGrpSpPr/>
          <p:nvPr/>
        </p:nvGrpSpPr>
        <p:grpSpPr>
          <a:xfrm rot="10800000">
            <a:off x="8832834" y="4405093"/>
            <a:ext cx="2262349" cy="2251771"/>
            <a:chOff x="2414491" y="671177"/>
            <a:chExt cx="1830972" cy="1822411"/>
          </a:xfrm>
        </p:grpSpPr>
        <p:sp>
          <p:nvSpPr>
            <p:cNvPr id="700" name="Google Shape;700;p28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34" name="Google Shape;734;p28"/>
          <p:cNvSpPr txBox="1">
            <a:spLocks noGrp="1"/>
          </p:cNvSpPr>
          <p:nvPr>
            <p:ph type="title"/>
          </p:nvPr>
        </p:nvSpPr>
        <p:spPr>
          <a:xfrm>
            <a:off x="950967" y="704200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35" name="Google Shape;735;p28"/>
          <p:cNvSpPr txBox="1">
            <a:spLocks noGrp="1"/>
          </p:cNvSpPr>
          <p:nvPr>
            <p:ph type="subTitle" idx="1"/>
          </p:nvPr>
        </p:nvSpPr>
        <p:spPr>
          <a:xfrm>
            <a:off x="950967" y="1455833"/>
            <a:ext cx="8038400" cy="4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80903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9"/>
          <p:cNvSpPr/>
          <p:nvPr/>
        </p:nvSpPr>
        <p:spPr>
          <a:xfrm rot="-455554">
            <a:off x="8850465" y="-168911"/>
            <a:ext cx="4338224" cy="730768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8" name="Google Shape;738;p29"/>
          <p:cNvSpPr/>
          <p:nvPr/>
        </p:nvSpPr>
        <p:spPr>
          <a:xfrm rot="-7977677">
            <a:off x="7514661" y="2012526"/>
            <a:ext cx="2135503" cy="204907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9" name="Google Shape;739;p29"/>
          <p:cNvSpPr/>
          <p:nvPr/>
        </p:nvSpPr>
        <p:spPr>
          <a:xfrm rot="8880872">
            <a:off x="-2755712" y="-286448"/>
            <a:ext cx="5396015" cy="3320112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0" name="Google Shape;740;p29"/>
          <p:cNvSpPr txBox="1">
            <a:spLocks noGrp="1"/>
          </p:cNvSpPr>
          <p:nvPr>
            <p:ph type="title"/>
          </p:nvPr>
        </p:nvSpPr>
        <p:spPr>
          <a:xfrm>
            <a:off x="950967" y="694648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41" name="Google Shape;741;p29"/>
          <p:cNvSpPr txBox="1">
            <a:spLocks noGrp="1"/>
          </p:cNvSpPr>
          <p:nvPr>
            <p:ph type="subTitle" idx="1"/>
          </p:nvPr>
        </p:nvSpPr>
        <p:spPr>
          <a:xfrm>
            <a:off x="950967" y="1557433"/>
            <a:ext cx="6653200" cy="4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25973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 ">
  <p:cSld name="Title and text 9 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0"/>
          <p:cNvSpPr/>
          <p:nvPr/>
        </p:nvSpPr>
        <p:spPr>
          <a:xfrm rot="-4971949">
            <a:off x="-2637631" y="-1324354"/>
            <a:ext cx="6063585" cy="550812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44" name="Google Shape;744;p30"/>
          <p:cNvGrpSpPr/>
          <p:nvPr/>
        </p:nvGrpSpPr>
        <p:grpSpPr>
          <a:xfrm flipH="1">
            <a:off x="9155574" y="-107249"/>
            <a:ext cx="3036423" cy="7072503"/>
            <a:chOff x="224725" y="566950"/>
            <a:chExt cx="1850875" cy="4311100"/>
          </a:xfrm>
        </p:grpSpPr>
        <p:sp>
          <p:nvSpPr>
            <p:cNvPr id="745" name="Google Shape;745;p30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69" name="Google Shape;769;p30"/>
          <p:cNvSpPr/>
          <p:nvPr/>
        </p:nvSpPr>
        <p:spPr>
          <a:xfrm rot="250550" flipH="1">
            <a:off x="1118289" y="4146943"/>
            <a:ext cx="7934099" cy="488141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0" name="Google Shape;770;p30"/>
          <p:cNvSpPr txBox="1">
            <a:spLocks noGrp="1"/>
          </p:cNvSpPr>
          <p:nvPr>
            <p:ph type="title"/>
          </p:nvPr>
        </p:nvSpPr>
        <p:spPr>
          <a:xfrm>
            <a:off x="950967" y="704200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71" name="Google Shape;771;p30"/>
          <p:cNvSpPr txBox="1">
            <a:spLocks noGrp="1"/>
          </p:cNvSpPr>
          <p:nvPr>
            <p:ph type="subTitle" idx="1"/>
          </p:nvPr>
        </p:nvSpPr>
        <p:spPr>
          <a:xfrm>
            <a:off x="950967" y="2703200"/>
            <a:ext cx="4536800" cy="14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463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860639" y="3178261"/>
            <a:ext cx="3387271" cy="504192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4"/>
          <p:cNvSpPr/>
          <p:nvPr/>
        </p:nvSpPr>
        <p:spPr>
          <a:xfrm>
            <a:off x="10852834" y="2535567"/>
            <a:ext cx="2459393" cy="21693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951000" y="1536633"/>
            <a:ext cx="10290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4875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 and text 10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31"/>
          <p:cNvGrpSpPr/>
          <p:nvPr/>
        </p:nvGrpSpPr>
        <p:grpSpPr>
          <a:xfrm>
            <a:off x="6386243" y="4364221"/>
            <a:ext cx="3072616" cy="3058492"/>
            <a:chOff x="2414491" y="671177"/>
            <a:chExt cx="1830972" cy="1822411"/>
          </a:xfrm>
        </p:grpSpPr>
        <p:sp>
          <p:nvSpPr>
            <p:cNvPr id="774" name="Google Shape;774;p3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08" name="Google Shape;808;p31"/>
          <p:cNvSpPr/>
          <p:nvPr/>
        </p:nvSpPr>
        <p:spPr>
          <a:xfrm rot="-919010">
            <a:off x="8976190" y="-495357"/>
            <a:ext cx="4529700" cy="451091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9" name="Google Shape;809;p31"/>
          <p:cNvSpPr/>
          <p:nvPr/>
        </p:nvSpPr>
        <p:spPr>
          <a:xfrm rot="-5620636">
            <a:off x="-1467309" y="2121879"/>
            <a:ext cx="3988908" cy="382746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0" name="Google Shape;810;p31"/>
          <p:cNvSpPr txBox="1">
            <a:spLocks noGrp="1"/>
          </p:cNvSpPr>
          <p:nvPr>
            <p:ph type="title"/>
          </p:nvPr>
        </p:nvSpPr>
        <p:spPr>
          <a:xfrm>
            <a:off x="950967" y="704200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11" name="Google Shape;811;p31"/>
          <p:cNvSpPr txBox="1">
            <a:spLocks noGrp="1"/>
          </p:cNvSpPr>
          <p:nvPr>
            <p:ph type="subTitle" idx="1"/>
          </p:nvPr>
        </p:nvSpPr>
        <p:spPr>
          <a:xfrm>
            <a:off x="6704233" y="2703200"/>
            <a:ext cx="4536800" cy="14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82613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2 ">
  <p:cSld name="Title and text 12 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3"/>
          <p:cNvSpPr/>
          <p:nvPr/>
        </p:nvSpPr>
        <p:spPr>
          <a:xfrm rot="-4971949">
            <a:off x="8665936" y="916080"/>
            <a:ext cx="6063585" cy="550812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0" name="Google Shape;820;p33"/>
          <p:cNvSpPr/>
          <p:nvPr/>
        </p:nvSpPr>
        <p:spPr>
          <a:xfrm rot="9475593">
            <a:off x="-2632930" y="-594769"/>
            <a:ext cx="5396193" cy="3319932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1" name="Google Shape;821;p33"/>
          <p:cNvSpPr txBox="1">
            <a:spLocks noGrp="1"/>
          </p:cNvSpPr>
          <p:nvPr>
            <p:ph type="title"/>
          </p:nvPr>
        </p:nvSpPr>
        <p:spPr>
          <a:xfrm>
            <a:off x="950967" y="704200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22" name="Google Shape;822;p33"/>
          <p:cNvSpPr txBox="1">
            <a:spLocks noGrp="1"/>
          </p:cNvSpPr>
          <p:nvPr>
            <p:ph type="subTitle" idx="1"/>
          </p:nvPr>
        </p:nvSpPr>
        <p:spPr>
          <a:xfrm>
            <a:off x="950967" y="1455833"/>
            <a:ext cx="8352400" cy="4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63590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3">
  <p:cSld name="Title and text 13"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34"/>
          <p:cNvSpPr/>
          <p:nvPr/>
        </p:nvSpPr>
        <p:spPr>
          <a:xfrm rot="-5400000" flipH="1">
            <a:off x="8068837" y="2255713"/>
            <a:ext cx="6542176" cy="426255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5" name="Google Shape;825;p34"/>
          <p:cNvSpPr/>
          <p:nvPr/>
        </p:nvSpPr>
        <p:spPr>
          <a:xfrm>
            <a:off x="-999867" y="4098560"/>
            <a:ext cx="2366400" cy="2366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26" name="Google Shape;826;p34"/>
          <p:cNvGrpSpPr/>
          <p:nvPr/>
        </p:nvGrpSpPr>
        <p:grpSpPr>
          <a:xfrm rot="10800000">
            <a:off x="8272700" y="1659193"/>
            <a:ext cx="2262349" cy="2251771"/>
            <a:chOff x="2414491" y="671177"/>
            <a:chExt cx="1830972" cy="1822411"/>
          </a:xfrm>
        </p:grpSpPr>
        <p:sp>
          <p:nvSpPr>
            <p:cNvPr id="827" name="Google Shape;827;p3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61" name="Google Shape;861;p34"/>
          <p:cNvSpPr txBox="1">
            <a:spLocks noGrp="1"/>
          </p:cNvSpPr>
          <p:nvPr>
            <p:ph type="title"/>
          </p:nvPr>
        </p:nvSpPr>
        <p:spPr>
          <a:xfrm>
            <a:off x="950967" y="704200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62" name="Google Shape;862;p34"/>
          <p:cNvSpPr txBox="1">
            <a:spLocks noGrp="1"/>
          </p:cNvSpPr>
          <p:nvPr>
            <p:ph type="subTitle" idx="1"/>
          </p:nvPr>
        </p:nvSpPr>
        <p:spPr>
          <a:xfrm>
            <a:off x="950967" y="1455833"/>
            <a:ext cx="8038400" cy="4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11354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4 ">
  <p:cSld name="Title and text 14 "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4" name="Google Shape;864;p35"/>
          <p:cNvGrpSpPr/>
          <p:nvPr/>
        </p:nvGrpSpPr>
        <p:grpSpPr>
          <a:xfrm flipH="1">
            <a:off x="9218741" y="-107265"/>
            <a:ext cx="3036423" cy="7072503"/>
            <a:chOff x="224725" y="566950"/>
            <a:chExt cx="1850875" cy="4311100"/>
          </a:xfrm>
        </p:grpSpPr>
        <p:sp>
          <p:nvSpPr>
            <p:cNvPr id="865" name="Google Shape;865;p35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35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35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35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89" name="Google Shape;889;p35"/>
          <p:cNvSpPr/>
          <p:nvPr/>
        </p:nvSpPr>
        <p:spPr>
          <a:xfrm rot="5400000" flipH="1">
            <a:off x="-3196392" y="-1032629"/>
            <a:ext cx="7427384" cy="483927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0" name="Google Shape;890;p35"/>
          <p:cNvSpPr/>
          <p:nvPr/>
        </p:nvSpPr>
        <p:spPr>
          <a:xfrm rot="-7977677">
            <a:off x="8834927" y="3210593"/>
            <a:ext cx="2135503" cy="204907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1" name="Google Shape;891;p35"/>
          <p:cNvSpPr/>
          <p:nvPr/>
        </p:nvSpPr>
        <p:spPr>
          <a:xfrm rot="667591">
            <a:off x="7094248" y="3674257"/>
            <a:ext cx="2585209" cy="440764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2" name="Google Shape;892;p35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93" name="Google Shape;893;p35"/>
          <p:cNvSpPr txBox="1">
            <a:spLocks noGrp="1"/>
          </p:cNvSpPr>
          <p:nvPr>
            <p:ph type="subTitle" idx="1"/>
          </p:nvPr>
        </p:nvSpPr>
        <p:spPr>
          <a:xfrm>
            <a:off x="1196900" y="1970400"/>
            <a:ext cx="6412400" cy="36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D9C8B"/>
              </a:buClr>
              <a:buSzPts val="1600"/>
              <a:buFont typeface="Cairo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■"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26044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6"/>
          <p:cNvSpPr/>
          <p:nvPr/>
        </p:nvSpPr>
        <p:spPr>
          <a:xfrm rot="-5620610">
            <a:off x="10345649" y="460535"/>
            <a:ext cx="4323160" cy="4148192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6" name="Google Shape;896;p36"/>
          <p:cNvSpPr/>
          <p:nvPr/>
        </p:nvSpPr>
        <p:spPr>
          <a:xfrm rot="-5400000" flipH="1">
            <a:off x="-933677" y="3621495"/>
            <a:ext cx="4529749" cy="451096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7" name="Google Shape;897;p36"/>
          <p:cNvSpPr/>
          <p:nvPr/>
        </p:nvSpPr>
        <p:spPr>
          <a:xfrm rot="1891771" flipH="1">
            <a:off x="4844521" y="4179521"/>
            <a:ext cx="2909395" cy="4960359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8" name="Google Shape;898;p36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99" name="Google Shape;899;p36"/>
          <p:cNvSpPr txBox="1">
            <a:spLocks noGrp="1"/>
          </p:cNvSpPr>
          <p:nvPr>
            <p:ph type="subTitle" idx="1"/>
          </p:nvPr>
        </p:nvSpPr>
        <p:spPr>
          <a:xfrm>
            <a:off x="7205167" y="1778033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00" name="Google Shape;900;p36"/>
          <p:cNvSpPr txBox="1">
            <a:spLocks noGrp="1"/>
          </p:cNvSpPr>
          <p:nvPr>
            <p:ph type="subTitle" idx="2"/>
          </p:nvPr>
        </p:nvSpPr>
        <p:spPr>
          <a:xfrm>
            <a:off x="7205167" y="3803967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01" name="Google Shape;901;p36"/>
          <p:cNvSpPr txBox="1">
            <a:spLocks noGrp="1"/>
          </p:cNvSpPr>
          <p:nvPr>
            <p:ph type="subTitle" idx="3"/>
          </p:nvPr>
        </p:nvSpPr>
        <p:spPr>
          <a:xfrm>
            <a:off x="7205167" y="2452373"/>
            <a:ext cx="2890400" cy="10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02" name="Google Shape;902;p36"/>
          <p:cNvSpPr txBox="1">
            <a:spLocks noGrp="1"/>
          </p:cNvSpPr>
          <p:nvPr>
            <p:ph type="subTitle" idx="4"/>
          </p:nvPr>
        </p:nvSpPr>
        <p:spPr>
          <a:xfrm>
            <a:off x="7205167" y="4478307"/>
            <a:ext cx="2890400" cy="10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2394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7"/>
          <p:cNvSpPr/>
          <p:nvPr/>
        </p:nvSpPr>
        <p:spPr>
          <a:xfrm rot="5035045">
            <a:off x="-3097023" y="3835606"/>
            <a:ext cx="7017140" cy="431727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05" name="Google Shape;905;p37"/>
          <p:cNvGrpSpPr/>
          <p:nvPr/>
        </p:nvGrpSpPr>
        <p:grpSpPr>
          <a:xfrm>
            <a:off x="-142824" y="-1123379"/>
            <a:ext cx="3072616" cy="3058492"/>
            <a:chOff x="2414491" y="671177"/>
            <a:chExt cx="1830972" cy="1822411"/>
          </a:xfrm>
        </p:grpSpPr>
        <p:sp>
          <p:nvSpPr>
            <p:cNvPr id="906" name="Google Shape;906;p3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40" name="Google Shape;940;p37"/>
          <p:cNvSpPr/>
          <p:nvPr/>
        </p:nvSpPr>
        <p:spPr>
          <a:xfrm rot="-4280482">
            <a:off x="9058377" y="-1955847"/>
            <a:ext cx="4500644" cy="669910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1" name="Google Shape;941;p37"/>
          <p:cNvSpPr/>
          <p:nvPr/>
        </p:nvSpPr>
        <p:spPr>
          <a:xfrm rot="-7977677">
            <a:off x="6830861" y="5408193"/>
            <a:ext cx="2135503" cy="204907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2" name="Google Shape;942;p37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43" name="Google Shape;943;p37"/>
          <p:cNvSpPr txBox="1">
            <a:spLocks noGrp="1"/>
          </p:cNvSpPr>
          <p:nvPr>
            <p:ph type="subTitle" idx="1"/>
          </p:nvPr>
        </p:nvSpPr>
        <p:spPr>
          <a:xfrm>
            <a:off x="951000" y="3548167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44" name="Google Shape;944;p37"/>
          <p:cNvSpPr txBox="1">
            <a:spLocks noGrp="1"/>
          </p:cNvSpPr>
          <p:nvPr>
            <p:ph type="subTitle" idx="2"/>
          </p:nvPr>
        </p:nvSpPr>
        <p:spPr>
          <a:xfrm>
            <a:off x="4650800" y="3548167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45" name="Google Shape;945;p37"/>
          <p:cNvSpPr txBox="1">
            <a:spLocks noGrp="1"/>
          </p:cNvSpPr>
          <p:nvPr>
            <p:ph type="subTitle" idx="3"/>
          </p:nvPr>
        </p:nvSpPr>
        <p:spPr>
          <a:xfrm>
            <a:off x="951000" y="4171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46" name="Google Shape;946;p37"/>
          <p:cNvSpPr txBox="1">
            <a:spLocks noGrp="1"/>
          </p:cNvSpPr>
          <p:nvPr>
            <p:ph type="subTitle" idx="4"/>
          </p:nvPr>
        </p:nvSpPr>
        <p:spPr>
          <a:xfrm>
            <a:off x="4650800" y="4171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47" name="Google Shape;947;p37"/>
          <p:cNvSpPr txBox="1">
            <a:spLocks noGrp="1"/>
          </p:cNvSpPr>
          <p:nvPr>
            <p:ph type="subTitle" idx="5"/>
          </p:nvPr>
        </p:nvSpPr>
        <p:spPr>
          <a:xfrm>
            <a:off x="8350600" y="3548167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48" name="Google Shape;948;p37"/>
          <p:cNvSpPr txBox="1">
            <a:spLocks noGrp="1"/>
          </p:cNvSpPr>
          <p:nvPr>
            <p:ph type="subTitle" idx="6"/>
          </p:nvPr>
        </p:nvSpPr>
        <p:spPr>
          <a:xfrm>
            <a:off x="8350600" y="4171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47770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38"/>
          <p:cNvGrpSpPr/>
          <p:nvPr/>
        </p:nvGrpSpPr>
        <p:grpSpPr>
          <a:xfrm flipH="1">
            <a:off x="9218741" y="-107265"/>
            <a:ext cx="3036423" cy="7072503"/>
            <a:chOff x="224725" y="566950"/>
            <a:chExt cx="1850875" cy="4311100"/>
          </a:xfrm>
        </p:grpSpPr>
        <p:sp>
          <p:nvSpPr>
            <p:cNvPr id="951" name="Google Shape;951;p38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75" name="Google Shape;975;p38"/>
          <p:cNvSpPr/>
          <p:nvPr/>
        </p:nvSpPr>
        <p:spPr>
          <a:xfrm rot="5400000" flipH="1">
            <a:off x="-3196392" y="-1032629"/>
            <a:ext cx="7427384" cy="483927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6" name="Google Shape;976;p38"/>
          <p:cNvSpPr/>
          <p:nvPr/>
        </p:nvSpPr>
        <p:spPr>
          <a:xfrm rot="-7977677">
            <a:off x="8834927" y="3210593"/>
            <a:ext cx="2135503" cy="204907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7" name="Google Shape;977;p38"/>
          <p:cNvSpPr/>
          <p:nvPr/>
        </p:nvSpPr>
        <p:spPr>
          <a:xfrm rot="667591">
            <a:off x="7094248" y="3674257"/>
            <a:ext cx="2585209" cy="440764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79" name="Google Shape;979;p38"/>
          <p:cNvSpPr txBox="1">
            <a:spLocks noGrp="1"/>
          </p:cNvSpPr>
          <p:nvPr>
            <p:ph type="subTitle" idx="1"/>
          </p:nvPr>
        </p:nvSpPr>
        <p:spPr>
          <a:xfrm>
            <a:off x="2151200" y="1765267"/>
            <a:ext cx="4764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80" name="Google Shape;980;p38"/>
          <p:cNvSpPr txBox="1">
            <a:spLocks noGrp="1"/>
          </p:cNvSpPr>
          <p:nvPr>
            <p:ph type="subTitle" idx="2"/>
          </p:nvPr>
        </p:nvSpPr>
        <p:spPr>
          <a:xfrm>
            <a:off x="2151200" y="3170207"/>
            <a:ext cx="4764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3"/>
          </p:nvPr>
        </p:nvSpPr>
        <p:spPr>
          <a:xfrm>
            <a:off x="2151200" y="2388920"/>
            <a:ext cx="476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82" name="Google Shape;982;p38"/>
          <p:cNvSpPr txBox="1">
            <a:spLocks noGrp="1"/>
          </p:cNvSpPr>
          <p:nvPr>
            <p:ph type="subTitle" idx="4"/>
          </p:nvPr>
        </p:nvSpPr>
        <p:spPr>
          <a:xfrm>
            <a:off x="2151200" y="3793860"/>
            <a:ext cx="476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83" name="Google Shape;983;p38"/>
          <p:cNvSpPr txBox="1">
            <a:spLocks noGrp="1"/>
          </p:cNvSpPr>
          <p:nvPr>
            <p:ph type="subTitle" idx="5"/>
          </p:nvPr>
        </p:nvSpPr>
        <p:spPr>
          <a:xfrm>
            <a:off x="2151200" y="4575147"/>
            <a:ext cx="4764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84" name="Google Shape;984;p38"/>
          <p:cNvSpPr txBox="1">
            <a:spLocks noGrp="1"/>
          </p:cNvSpPr>
          <p:nvPr>
            <p:ph type="subTitle" idx="6"/>
          </p:nvPr>
        </p:nvSpPr>
        <p:spPr>
          <a:xfrm>
            <a:off x="2151200" y="5198800"/>
            <a:ext cx="476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14812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9"/>
          <p:cNvSpPr/>
          <p:nvPr/>
        </p:nvSpPr>
        <p:spPr>
          <a:xfrm rot="-7977680">
            <a:off x="3914702" y="5159934"/>
            <a:ext cx="3240145" cy="3109009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87" name="Google Shape;987;p39"/>
          <p:cNvGrpSpPr/>
          <p:nvPr/>
        </p:nvGrpSpPr>
        <p:grpSpPr>
          <a:xfrm rot="10800000" flipH="1">
            <a:off x="274212" y="2671730"/>
            <a:ext cx="2517709" cy="2505937"/>
            <a:chOff x="2414491" y="671177"/>
            <a:chExt cx="1830972" cy="1822411"/>
          </a:xfrm>
        </p:grpSpPr>
        <p:sp>
          <p:nvSpPr>
            <p:cNvPr id="988" name="Google Shape;988;p39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39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39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39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39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39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39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39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39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39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39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39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39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39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39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39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39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39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39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39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39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39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22" name="Google Shape;1022;p39"/>
          <p:cNvSpPr/>
          <p:nvPr/>
        </p:nvSpPr>
        <p:spPr>
          <a:xfrm rot="135969" flipH="1">
            <a:off x="-1324106" y="-1276417"/>
            <a:ext cx="4529755" cy="4510972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3" name="Google Shape;1023;p39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24" name="Google Shape;1024;p39"/>
          <p:cNvSpPr txBox="1">
            <a:spLocks noGrp="1"/>
          </p:cNvSpPr>
          <p:nvPr>
            <p:ph type="subTitle" idx="1"/>
          </p:nvPr>
        </p:nvSpPr>
        <p:spPr>
          <a:xfrm>
            <a:off x="2953300" y="2356100"/>
            <a:ext cx="2890400" cy="4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25" name="Google Shape;1025;p39"/>
          <p:cNvSpPr txBox="1">
            <a:spLocks noGrp="1"/>
          </p:cNvSpPr>
          <p:nvPr>
            <p:ph type="subTitle" idx="2"/>
          </p:nvPr>
        </p:nvSpPr>
        <p:spPr>
          <a:xfrm>
            <a:off x="6348300" y="2356100"/>
            <a:ext cx="2890400" cy="4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26" name="Google Shape;1026;p39"/>
          <p:cNvSpPr txBox="1">
            <a:spLocks noGrp="1"/>
          </p:cNvSpPr>
          <p:nvPr>
            <p:ph type="subTitle" idx="3"/>
          </p:nvPr>
        </p:nvSpPr>
        <p:spPr>
          <a:xfrm>
            <a:off x="2953300" y="2855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27" name="Google Shape;1027;p39"/>
          <p:cNvSpPr txBox="1">
            <a:spLocks noGrp="1"/>
          </p:cNvSpPr>
          <p:nvPr>
            <p:ph type="subTitle" idx="4"/>
          </p:nvPr>
        </p:nvSpPr>
        <p:spPr>
          <a:xfrm>
            <a:off x="6348300" y="2855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28" name="Google Shape;1028;p39"/>
          <p:cNvSpPr txBox="1">
            <a:spLocks noGrp="1"/>
          </p:cNvSpPr>
          <p:nvPr>
            <p:ph type="subTitle" idx="5"/>
          </p:nvPr>
        </p:nvSpPr>
        <p:spPr>
          <a:xfrm>
            <a:off x="2953300" y="4087167"/>
            <a:ext cx="2890400" cy="4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29" name="Google Shape;1029;p39"/>
          <p:cNvSpPr txBox="1">
            <a:spLocks noGrp="1"/>
          </p:cNvSpPr>
          <p:nvPr>
            <p:ph type="subTitle" idx="6"/>
          </p:nvPr>
        </p:nvSpPr>
        <p:spPr>
          <a:xfrm>
            <a:off x="6348300" y="4087167"/>
            <a:ext cx="2890400" cy="4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30" name="Google Shape;1030;p39"/>
          <p:cNvSpPr txBox="1">
            <a:spLocks noGrp="1"/>
          </p:cNvSpPr>
          <p:nvPr>
            <p:ph type="subTitle" idx="7"/>
          </p:nvPr>
        </p:nvSpPr>
        <p:spPr>
          <a:xfrm>
            <a:off x="2953300" y="4586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31" name="Google Shape;1031;p39"/>
          <p:cNvSpPr txBox="1">
            <a:spLocks noGrp="1"/>
          </p:cNvSpPr>
          <p:nvPr>
            <p:ph type="subTitle" idx="8"/>
          </p:nvPr>
        </p:nvSpPr>
        <p:spPr>
          <a:xfrm>
            <a:off x="6348300" y="4586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32" name="Google Shape;1032;p39"/>
          <p:cNvSpPr/>
          <p:nvPr/>
        </p:nvSpPr>
        <p:spPr>
          <a:xfrm rot="-5035048" flipH="1">
            <a:off x="7165053" y="792230"/>
            <a:ext cx="9105467" cy="5602188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083374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0"/>
          <p:cNvSpPr/>
          <p:nvPr/>
        </p:nvSpPr>
        <p:spPr>
          <a:xfrm rot="135969" flipH="1">
            <a:off x="-1350572" y="-1071083"/>
            <a:ext cx="4529755" cy="4510972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5" name="Google Shape;1035;p40"/>
          <p:cNvSpPr/>
          <p:nvPr/>
        </p:nvSpPr>
        <p:spPr>
          <a:xfrm rot="-581251">
            <a:off x="7826805" y="3438822"/>
            <a:ext cx="9105519" cy="5602225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36" name="Google Shape;1036;p40"/>
          <p:cNvGrpSpPr/>
          <p:nvPr/>
        </p:nvGrpSpPr>
        <p:grpSpPr>
          <a:xfrm rot="10800000" flipH="1">
            <a:off x="1549512" y="-1202970"/>
            <a:ext cx="2517709" cy="2505937"/>
            <a:chOff x="2414491" y="671177"/>
            <a:chExt cx="1830972" cy="1822411"/>
          </a:xfrm>
        </p:grpSpPr>
        <p:sp>
          <p:nvSpPr>
            <p:cNvPr id="1037" name="Google Shape;1037;p4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4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4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71" name="Google Shape;1071;p40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72" name="Google Shape;1072;p40"/>
          <p:cNvSpPr txBox="1">
            <a:spLocks noGrp="1"/>
          </p:cNvSpPr>
          <p:nvPr>
            <p:ph type="subTitle" idx="1"/>
          </p:nvPr>
        </p:nvSpPr>
        <p:spPr>
          <a:xfrm>
            <a:off x="1276000" y="3901467"/>
            <a:ext cx="22576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73" name="Google Shape;1073;p40"/>
          <p:cNvSpPr txBox="1">
            <a:spLocks noGrp="1"/>
          </p:cNvSpPr>
          <p:nvPr>
            <p:ph type="subTitle" idx="2"/>
          </p:nvPr>
        </p:nvSpPr>
        <p:spPr>
          <a:xfrm>
            <a:off x="3736800" y="3901467"/>
            <a:ext cx="22576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74" name="Google Shape;1074;p40"/>
          <p:cNvSpPr txBox="1">
            <a:spLocks noGrp="1"/>
          </p:cNvSpPr>
          <p:nvPr>
            <p:ph type="subTitle" idx="3"/>
          </p:nvPr>
        </p:nvSpPr>
        <p:spPr>
          <a:xfrm>
            <a:off x="1276000" y="4423331"/>
            <a:ext cx="2257600" cy="1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75" name="Google Shape;1075;p40"/>
          <p:cNvSpPr txBox="1">
            <a:spLocks noGrp="1"/>
          </p:cNvSpPr>
          <p:nvPr>
            <p:ph type="subTitle" idx="4"/>
          </p:nvPr>
        </p:nvSpPr>
        <p:spPr>
          <a:xfrm>
            <a:off x="3736800" y="4423335"/>
            <a:ext cx="2257600" cy="1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76" name="Google Shape;1076;p40"/>
          <p:cNvSpPr txBox="1">
            <a:spLocks noGrp="1"/>
          </p:cNvSpPr>
          <p:nvPr>
            <p:ph type="subTitle" idx="5"/>
          </p:nvPr>
        </p:nvSpPr>
        <p:spPr>
          <a:xfrm>
            <a:off x="6197597" y="3901467"/>
            <a:ext cx="22576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77" name="Google Shape;1077;p40"/>
          <p:cNvSpPr txBox="1">
            <a:spLocks noGrp="1"/>
          </p:cNvSpPr>
          <p:nvPr>
            <p:ph type="subTitle" idx="6"/>
          </p:nvPr>
        </p:nvSpPr>
        <p:spPr>
          <a:xfrm>
            <a:off x="6197597" y="4423335"/>
            <a:ext cx="2257600" cy="1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78" name="Google Shape;1078;p40"/>
          <p:cNvSpPr txBox="1">
            <a:spLocks noGrp="1"/>
          </p:cNvSpPr>
          <p:nvPr>
            <p:ph type="subTitle" idx="7"/>
          </p:nvPr>
        </p:nvSpPr>
        <p:spPr>
          <a:xfrm>
            <a:off x="8658400" y="3901467"/>
            <a:ext cx="22576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79" name="Google Shape;1079;p40"/>
          <p:cNvSpPr txBox="1">
            <a:spLocks noGrp="1"/>
          </p:cNvSpPr>
          <p:nvPr>
            <p:ph type="subTitle" idx="8"/>
          </p:nvPr>
        </p:nvSpPr>
        <p:spPr>
          <a:xfrm>
            <a:off x="8658400" y="4423335"/>
            <a:ext cx="2257600" cy="1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54024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41"/>
          <p:cNvSpPr/>
          <p:nvPr/>
        </p:nvSpPr>
        <p:spPr>
          <a:xfrm>
            <a:off x="5983667" y="969970"/>
            <a:ext cx="8746647" cy="6981708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2" name="Google Shape;1082;p41"/>
          <p:cNvSpPr/>
          <p:nvPr/>
        </p:nvSpPr>
        <p:spPr>
          <a:xfrm rot="5400000">
            <a:off x="-3418166" y="1501311"/>
            <a:ext cx="6551385" cy="403059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3" name="Google Shape;1083;p41"/>
          <p:cNvSpPr/>
          <p:nvPr/>
        </p:nvSpPr>
        <p:spPr>
          <a:xfrm rot="-7977677">
            <a:off x="847194" y="-397841"/>
            <a:ext cx="2135503" cy="204907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4" name="Google Shape;1084;p41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85" name="Google Shape;1085;p41"/>
          <p:cNvSpPr txBox="1">
            <a:spLocks noGrp="1"/>
          </p:cNvSpPr>
          <p:nvPr>
            <p:ph type="subTitle" idx="1"/>
          </p:nvPr>
        </p:nvSpPr>
        <p:spPr>
          <a:xfrm>
            <a:off x="1459000" y="2203251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86" name="Google Shape;1086;p41"/>
          <p:cNvSpPr txBox="1">
            <a:spLocks noGrp="1"/>
          </p:cNvSpPr>
          <p:nvPr>
            <p:ph type="subTitle" idx="2"/>
          </p:nvPr>
        </p:nvSpPr>
        <p:spPr>
          <a:xfrm>
            <a:off x="4650800" y="2203251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87" name="Google Shape;1087;p41"/>
          <p:cNvSpPr txBox="1">
            <a:spLocks noGrp="1"/>
          </p:cNvSpPr>
          <p:nvPr>
            <p:ph type="subTitle" idx="3"/>
          </p:nvPr>
        </p:nvSpPr>
        <p:spPr>
          <a:xfrm>
            <a:off x="1459000" y="2725133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88" name="Google Shape;1088;p41"/>
          <p:cNvSpPr txBox="1">
            <a:spLocks noGrp="1"/>
          </p:cNvSpPr>
          <p:nvPr>
            <p:ph type="subTitle" idx="4"/>
          </p:nvPr>
        </p:nvSpPr>
        <p:spPr>
          <a:xfrm>
            <a:off x="4650800" y="2725133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89" name="Google Shape;1089;p41"/>
          <p:cNvSpPr txBox="1">
            <a:spLocks noGrp="1"/>
          </p:cNvSpPr>
          <p:nvPr>
            <p:ph type="subTitle" idx="5"/>
          </p:nvPr>
        </p:nvSpPr>
        <p:spPr>
          <a:xfrm>
            <a:off x="7842600" y="2203251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90" name="Google Shape;1090;p41"/>
          <p:cNvSpPr txBox="1">
            <a:spLocks noGrp="1"/>
          </p:cNvSpPr>
          <p:nvPr>
            <p:ph type="subTitle" idx="6"/>
          </p:nvPr>
        </p:nvSpPr>
        <p:spPr>
          <a:xfrm>
            <a:off x="7842600" y="2725133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91" name="Google Shape;1091;p41"/>
          <p:cNvSpPr txBox="1">
            <a:spLocks noGrp="1"/>
          </p:cNvSpPr>
          <p:nvPr>
            <p:ph type="subTitle" idx="7"/>
          </p:nvPr>
        </p:nvSpPr>
        <p:spPr>
          <a:xfrm>
            <a:off x="1459000" y="3985817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92" name="Google Shape;1092;p41"/>
          <p:cNvSpPr txBox="1">
            <a:spLocks noGrp="1"/>
          </p:cNvSpPr>
          <p:nvPr>
            <p:ph type="subTitle" idx="8"/>
          </p:nvPr>
        </p:nvSpPr>
        <p:spPr>
          <a:xfrm>
            <a:off x="4650800" y="3985817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93" name="Google Shape;1093;p41"/>
          <p:cNvSpPr txBox="1">
            <a:spLocks noGrp="1"/>
          </p:cNvSpPr>
          <p:nvPr>
            <p:ph type="subTitle" idx="9"/>
          </p:nvPr>
        </p:nvSpPr>
        <p:spPr>
          <a:xfrm>
            <a:off x="1459000" y="450786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94" name="Google Shape;1094;p41"/>
          <p:cNvSpPr txBox="1">
            <a:spLocks noGrp="1"/>
          </p:cNvSpPr>
          <p:nvPr>
            <p:ph type="subTitle" idx="13"/>
          </p:nvPr>
        </p:nvSpPr>
        <p:spPr>
          <a:xfrm>
            <a:off x="4650800" y="450786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95" name="Google Shape;1095;p41"/>
          <p:cNvSpPr txBox="1">
            <a:spLocks noGrp="1"/>
          </p:cNvSpPr>
          <p:nvPr>
            <p:ph type="subTitle" idx="14"/>
          </p:nvPr>
        </p:nvSpPr>
        <p:spPr>
          <a:xfrm>
            <a:off x="7842600" y="3985817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96" name="Google Shape;1096;p41"/>
          <p:cNvSpPr txBox="1">
            <a:spLocks noGrp="1"/>
          </p:cNvSpPr>
          <p:nvPr>
            <p:ph type="subTitle" idx="15"/>
          </p:nvPr>
        </p:nvSpPr>
        <p:spPr>
          <a:xfrm>
            <a:off x="7842600" y="450786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706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/>
          <p:nvPr/>
        </p:nvSpPr>
        <p:spPr>
          <a:xfrm flipH="1">
            <a:off x="101" y="2160000"/>
            <a:ext cx="12191783" cy="3041600"/>
          </a:xfrm>
          <a:custGeom>
            <a:avLst/>
            <a:gdLst/>
            <a:ahLst/>
            <a:cxnLst/>
            <a:rect l="l" t="t" r="r" b="b"/>
            <a:pathLst>
              <a:path w="305584" h="121664" extrusionOk="0">
                <a:moveTo>
                  <a:pt x="219307" y="0"/>
                </a:moveTo>
                <a:cubicBezTo>
                  <a:pt x="203338" y="0"/>
                  <a:pt x="187335" y="4914"/>
                  <a:pt x="174406" y="14271"/>
                </a:cubicBezTo>
                <a:cubicBezTo>
                  <a:pt x="167072" y="19544"/>
                  <a:pt x="160755" y="26102"/>
                  <a:pt x="153475" y="31428"/>
                </a:cubicBezTo>
                <a:cubicBezTo>
                  <a:pt x="146652" y="36401"/>
                  <a:pt x="138616" y="40348"/>
                  <a:pt x="130237" y="40348"/>
                </a:cubicBezTo>
                <a:cubicBezTo>
                  <a:pt x="129643" y="40348"/>
                  <a:pt x="129047" y="40328"/>
                  <a:pt x="128449" y="40287"/>
                </a:cubicBezTo>
                <a:cubicBezTo>
                  <a:pt x="122935" y="39913"/>
                  <a:pt x="117662" y="37771"/>
                  <a:pt x="112175" y="37076"/>
                </a:cubicBezTo>
                <a:cubicBezTo>
                  <a:pt x="110880" y="36911"/>
                  <a:pt x="109574" y="36830"/>
                  <a:pt x="108268" y="36830"/>
                </a:cubicBezTo>
                <a:cubicBezTo>
                  <a:pt x="102130" y="36830"/>
                  <a:pt x="95990" y="38624"/>
                  <a:pt x="90870" y="42000"/>
                </a:cubicBezTo>
                <a:cubicBezTo>
                  <a:pt x="84982" y="45881"/>
                  <a:pt x="80351" y="51743"/>
                  <a:pt x="73794" y="54339"/>
                </a:cubicBezTo>
                <a:cubicBezTo>
                  <a:pt x="70523" y="55637"/>
                  <a:pt x="67081" y="56009"/>
                  <a:pt x="63565" y="56009"/>
                </a:cubicBezTo>
                <a:cubicBezTo>
                  <a:pt x="58850" y="56009"/>
                  <a:pt x="54001" y="55340"/>
                  <a:pt x="49253" y="55340"/>
                </a:cubicBezTo>
                <a:cubicBezTo>
                  <a:pt x="46444" y="55340"/>
                  <a:pt x="43669" y="55575"/>
                  <a:pt x="40979" y="56320"/>
                </a:cubicBezTo>
                <a:cubicBezTo>
                  <a:pt x="25348" y="60629"/>
                  <a:pt x="16515" y="80811"/>
                  <a:pt x="322" y="81212"/>
                </a:cubicBezTo>
                <a:lnTo>
                  <a:pt x="1" y="105140"/>
                </a:lnTo>
                <a:cubicBezTo>
                  <a:pt x="1" y="105140"/>
                  <a:pt x="15474" y="110471"/>
                  <a:pt x="34154" y="110471"/>
                </a:cubicBezTo>
                <a:cubicBezTo>
                  <a:pt x="45744" y="110471"/>
                  <a:pt x="58569" y="108419"/>
                  <a:pt x="69698" y="101768"/>
                </a:cubicBezTo>
                <a:cubicBezTo>
                  <a:pt x="77727" y="96977"/>
                  <a:pt x="84000" y="95050"/>
                  <a:pt x="89631" y="95050"/>
                </a:cubicBezTo>
                <a:cubicBezTo>
                  <a:pt x="104388" y="95050"/>
                  <a:pt x="114744" y="108287"/>
                  <a:pt x="140761" y="117934"/>
                </a:cubicBezTo>
                <a:cubicBezTo>
                  <a:pt x="147990" y="120617"/>
                  <a:pt x="154305" y="121664"/>
                  <a:pt x="160177" y="121664"/>
                </a:cubicBezTo>
                <a:cubicBezTo>
                  <a:pt x="181037" y="121664"/>
                  <a:pt x="196328" y="108460"/>
                  <a:pt x="227278" y="108460"/>
                </a:cubicBezTo>
                <a:cubicBezTo>
                  <a:pt x="230911" y="108460"/>
                  <a:pt x="234759" y="108642"/>
                  <a:pt x="238857" y="109048"/>
                </a:cubicBezTo>
                <a:cubicBezTo>
                  <a:pt x="240758" y="109237"/>
                  <a:pt x="242612" y="109327"/>
                  <a:pt x="244420" y="109327"/>
                </a:cubicBezTo>
                <a:cubicBezTo>
                  <a:pt x="289069" y="109327"/>
                  <a:pt x="305584" y="54072"/>
                  <a:pt x="305584" y="54072"/>
                </a:cubicBezTo>
                <a:lnTo>
                  <a:pt x="305584" y="33917"/>
                </a:lnTo>
                <a:cubicBezTo>
                  <a:pt x="282994" y="28243"/>
                  <a:pt x="264927" y="11033"/>
                  <a:pt x="242792" y="3726"/>
                </a:cubicBezTo>
                <a:cubicBezTo>
                  <a:pt x="235229" y="1223"/>
                  <a:pt x="227273" y="0"/>
                  <a:pt x="2193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5"/>
          <p:cNvSpPr/>
          <p:nvPr/>
        </p:nvSpPr>
        <p:spPr>
          <a:xfrm rot="5400000">
            <a:off x="-2128199" y="-1138959"/>
            <a:ext cx="4749044" cy="4039536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5"/>
          <p:cNvSpPr/>
          <p:nvPr/>
        </p:nvSpPr>
        <p:spPr>
          <a:xfrm>
            <a:off x="10265734" y="3833167"/>
            <a:ext cx="1568119" cy="204798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1469300" y="3014567"/>
            <a:ext cx="3939200" cy="20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133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600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600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600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600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600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1" name="Google Shape;101;p5"/>
          <p:cNvSpPr txBox="1">
            <a:spLocks noGrp="1"/>
          </p:cNvSpPr>
          <p:nvPr>
            <p:ph type="body" idx="2"/>
          </p:nvPr>
        </p:nvSpPr>
        <p:spPr>
          <a:xfrm>
            <a:off x="6761333" y="3014567"/>
            <a:ext cx="3939200" cy="20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133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600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600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600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600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600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subTitle" idx="3"/>
          </p:nvPr>
        </p:nvSpPr>
        <p:spPr>
          <a:xfrm>
            <a:off x="1491467" y="2221467"/>
            <a:ext cx="3939200" cy="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933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4"/>
          </p:nvPr>
        </p:nvSpPr>
        <p:spPr>
          <a:xfrm>
            <a:off x="6761333" y="2221467"/>
            <a:ext cx="3939200" cy="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933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5" name="Google Shape;105;p5"/>
          <p:cNvSpPr/>
          <p:nvPr/>
        </p:nvSpPr>
        <p:spPr>
          <a:xfrm rot="-1390808" flipH="1">
            <a:off x="5402767" y="3759867"/>
            <a:ext cx="2585095" cy="440744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211038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42"/>
          <p:cNvGrpSpPr/>
          <p:nvPr/>
        </p:nvGrpSpPr>
        <p:grpSpPr>
          <a:xfrm>
            <a:off x="636227" y="-1885179"/>
            <a:ext cx="3072616" cy="3058492"/>
            <a:chOff x="2414491" y="671177"/>
            <a:chExt cx="1830972" cy="1822411"/>
          </a:xfrm>
        </p:grpSpPr>
        <p:sp>
          <p:nvSpPr>
            <p:cNvPr id="1099" name="Google Shape;1099;p42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42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42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42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42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33" name="Google Shape;1133;p42"/>
          <p:cNvSpPr/>
          <p:nvPr/>
        </p:nvSpPr>
        <p:spPr>
          <a:xfrm rot="5400000">
            <a:off x="8824975" y="4126943"/>
            <a:ext cx="4529749" cy="451096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4" name="Google Shape;1134;p42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35" name="Google Shape;1135;p42"/>
          <p:cNvSpPr txBox="1">
            <a:spLocks noGrp="1"/>
          </p:cNvSpPr>
          <p:nvPr>
            <p:ph type="subTitle" idx="1"/>
          </p:nvPr>
        </p:nvSpPr>
        <p:spPr>
          <a:xfrm>
            <a:off x="2321600" y="1783700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36" name="Google Shape;1136;p42"/>
          <p:cNvSpPr txBox="1">
            <a:spLocks noGrp="1"/>
          </p:cNvSpPr>
          <p:nvPr>
            <p:ph type="subTitle" idx="2"/>
          </p:nvPr>
        </p:nvSpPr>
        <p:spPr>
          <a:xfrm>
            <a:off x="2321600" y="2305584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37" name="Google Shape;1137;p42"/>
          <p:cNvSpPr txBox="1">
            <a:spLocks noGrp="1"/>
          </p:cNvSpPr>
          <p:nvPr>
            <p:ph type="subTitle" idx="3"/>
          </p:nvPr>
        </p:nvSpPr>
        <p:spPr>
          <a:xfrm>
            <a:off x="2321600" y="3261467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38" name="Google Shape;1138;p42"/>
          <p:cNvSpPr txBox="1">
            <a:spLocks noGrp="1"/>
          </p:cNvSpPr>
          <p:nvPr>
            <p:ph type="subTitle" idx="4"/>
          </p:nvPr>
        </p:nvSpPr>
        <p:spPr>
          <a:xfrm>
            <a:off x="2321600" y="37835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39" name="Google Shape;1139;p42"/>
          <p:cNvSpPr txBox="1">
            <a:spLocks noGrp="1"/>
          </p:cNvSpPr>
          <p:nvPr>
            <p:ph type="subTitle" idx="5"/>
          </p:nvPr>
        </p:nvSpPr>
        <p:spPr>
          <a:xfrm>
            <a:off x="2321600" y="4739233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40" name="Google Shape;1140;p42"/>
          <p:cNvSpPr txBox="1">
            <a:spLocks noGrp="1"/>
          </p:cNvSpPr>
          <p:nvPr>
            <p:ph type="subTitle" idx="6"/>
          </p:nvPr>
        </p:nvSpPr>
        <p:spPr>
          <a:xfrm>
            <a:off x="2321600" y="5261284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41" name="Google Shape;1141;p42"/>
          <p:cNvSpPr txBox="1">
            <a:spLocks noGrp="1"/>
          </p:cNvSpPr>
          <p:nvPr>
            <p:ph type="subTitle" idx="7"/>
          </p:nvPr>
        </p:nvSpPr>
        <p:spPr>
          <a:xfrm>
            <a:off x="6983700" y="1783700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42" name="Google Shape;1142;p42"/>
          <p:cNvSpPr txBox="1">
            <a:spLocks noGrp="1"/>
          </p:cNvSpPr>
          <p:nvPr>
            <p:ph type="subTitle" idx="8"/>
          </p:nvPr>
        </p:nvSpPr>
        <p:spPr>
          <a:xfrm>
            <a:off x="6983700" y="2305584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43" name="Google Shape;1143;p42"/>
          <p:cNvSpPr txBox="1">
            <a:spLocks noGrp="1"/>
          </p:cNvSpPr>
          <p:nvPr>
            <p:ph type="subTitle" idx="9"/>
          </p:nvPr>
        </p:nvSpPr>
        <p:spPr>
          <a:xfrm>
            <a:off x="6983700" y="3261467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44" name="Google Shape;1144;p42"/>
          <p:cNvSpPr txBox="1">
            <a:spLocks noGrp="1"/>
          </p:cNvSpPr>
          <p:nvPr>
            <p:ph type="subTitle" idx="13"/>
          </p:nvPr>
        </p:nvSpPr>
        <p:spPr>
          <a:xfrm>
            <a:off x="6983700" y="37835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45" name="Google Shape;1145;p42"/>
          <p:cNvSpPr txBox="1">
            <a:spLocks noGrp="1"/>
          </p:cNvSpPr>
          <p:nvPr>
            <p:ph type="subTitle" idx="14"/>
          </p:nvPr>
        </p:nvSpPr>
        <p:spPr>
          <a:xfrm>
            <a:off x="6983700" y="4739233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46" name="Google Shape;1146;p42"/>
          <p:cNvSpPr txBox="1">
            <a:spLocks noGrp="1"/>
          </p:cNvSpPr>
          <p:nvPr>
            <p:ph type="subTitle" idx="15"/>
          </p:nvPr>
        </p:nvSpPr>
        <p:spPr>
          <a:xfrm>
            <a:off x="6983700" y="5261284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6674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43"/>
          <p:cNvSpPr/>
          <p:nvPr/>
        </p:nvSpPr>
        <p:spPr>
          <a:xfrm rot="-8234214" flipH="1">
            <a:off x="8616219" y="-222961"/>
            <a:ext cx="5550247" cy="341466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9" name="Google Shape;1149;p43"/>
          <p:cNvSpPr/>
          <p:nvPr/>
        </p:nvSpPr>
        <p:spPr>
          <a:xfrm rot="672094">
            <a:off x="-2445115" y="2466351"/>
            <a:ext cx="6240907" cy="56692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0" name="Google Shape;1150;p43"/>
          <p:cNvSpPr/>
          <p:nvPr/>
        </p:nvSpPr>
        <p:spPr>
          <a:xfrm>
            <a:off x="10723967" y="4711567"/>
            <a:ext cx="1034144" cy="1350605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1" name="Google Shape;1151;p43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90953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4"/>
          <p:cNvSpPr/>
          <p:nvPr/>
        </p:nvSpPr>
        <p:spPr>
          <a:xfrm rot="-2505069" flipH="1">
            <a:off x="8356862" y="1546358"/>
            <a:ext cx="5915711" cy="4952300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4" name="Google Shape;1154;p44"/>
          <p:cNvSpPr/>
          <p:nvPr/>
        </p:nvSpPr>
        <p:spPr>
          <a:xfrm rot="3781174">
            <a:off x="-2192691" y="2408583"/>
            <a:ext cx="5690601" cy="350101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55" name="Google Shape;1155;p44"/>
          <p:cNvGrpSpPr/>
          <p:nvPr/>
        </p:nvGrpSpPr>
        <p:grpSpPr>
          <a:xfrm rot="10800000" flipH="1">
            <a:off x="754922" y="2283376"/>
            <a:ext cx="2262349" cy="2251771"/>
            <a:chOff x="2414491" y="671177"/>
            <a:chExt cx="1830972" cy="1822411"/>
          </a:xfrm>
        </p:grpSpPr>
        <p:sp>
          <p:nvSpPr>
            <p:cNvPr id="1156" name="Google Shape;1156;p4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4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4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4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4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4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4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4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4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4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4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4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4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4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4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4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4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4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4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4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4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4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4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4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4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90" name="Google Shape;1190;p44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18183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45"/>
          <p:cNvSpPr/>
          <p:nvPr/>
        </p:nvSpPr>
        <p:spPr>
          <a:xfrm rot="5400000">
            <a:off x="-1196113" y="607191"/>
            <a:ext cx="6542176" cy="595946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3" name="Google Shape;1193;p45"/>
          <p:cNvSpPr/>
          <p:nvPr/>
        </p:nvSpPr>
        <p:spPr>
          <a:xfrm rot="4271990">
            <a:off x="9149074" y="4045637"/>
            <a:ext cx="4538593" cy="4519775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4" name="Google Shape;1194;p45"/>
          <p:cNvSpPr/>
          <p:nvPr/>
        </p:nvSpPr>
        <p:spPr>
          <a:xfrm>
            <a:off x="9353035" y="476569"/>
            <a:ext cx="1068877" cy="94279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5" name="Google Shape;1195;p45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07243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46"/>
          <p:cNvSpPr/>
          <p:nvPr/>
        </p:nvSpPr>
        <p:spPr>
          <a:xfrm rot="8100090">
            <a:off x="-1703499" y="-664710"/>
            <a:ext cx="5396160" cy="331995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8" name="Google Shape;1198;p46"/>
          <p:cNvSpPr/>
          <p:nvPr/>
        </p:nvSpPr>
        <p:spPr>
          <a:xfrm rot="-2262480" flipH="1">
            <a:off x="7294146" y="4893283"/>
            <a:ext cx="6551292" cy="403053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9" name="Google Shape;1199;p46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00" name="Google Shape;1200;p46"/>
          <p:cNvSpPr/>
          <p:nvPr/>
        </p:nvSpPr>
        <p:spPr>
          <a:xfrm rot="-7977666">
            <a:off x="10109156" y="1232243"/>
            <a:ext cx="1644441" cy="157788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4044045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47"/>
          <p:cNvSpPr/>
          <p:nvPr/>
        </p:nvSpPr>
        <p:spPr>
          <a:xfrm rot="5575585">
            <a:off x="-2579049" y="-1292336"/>
            <a:ext cx="5915673" cy="495232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3" name="Google Shape;1203;p47"/>
          <p:cNvSpPr/>
          <p:nvPr/>
        </p:nvSpPr>
        <p:spPr>
          <a:xfrm>
            <a:off x="6628603" y="1183832"/>
            <a:ext cx="7322907" cy="49189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4" name="Google Shape;1204;p47"/>
          <p:cNvSpPr/>
          <p:nvPr/>
        </p:nvSpPr>
        <p:spPr>
          <a:xfrm rot="-7977666">
            <a:off x="5272040" y="6208043"/>
            <a:ext cx="1644441" cy="157788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5" name="Google Shape;1205;p47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89614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8"/>
          <p:cNvSpPr/>
          <p:nvPr/>
        </p:nvSpPr>
        <p:spPr>
          <a:xfrm rot="912733" flipH="1">
            <a:off x="-2096872" y="797263"/>
            <a:ext cx="4338223" cy="730776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8" name="Google Shape;1208;p48"/>
          <p:cNvSpPr/>
          <p:nvPr/>
        </p:nvSpPr>
        <p:spPr>
          <a:xfrm rot="-482288">
            <a:off x="9046549" y="-978250"/>
            <a:ext cx="4872984" cy="485277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9" name="Google Shape;1209;p48"/>
          <p:cNvSpPr/>
          <p:nvPr/>
        </p:nvSpPr>
        <p:spPr>
          <a:xfrm rot="3320924">
            <a:off x="11258046" y="5096571"/>
            <a:ext cx="1692917" cy="2210973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0" name="Google Shape;1210;p48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52606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9"/>
          <p:cNvSpPr/>
          <p:nvPr/>
        </p:nvSpPr>
        <p:spPr>
          <a:xfrm rot="-5620610">
            <a:off x="10981016" y="3337668"/>
            <a:ext cx="4323160" cy="4148192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3" name="Google Shape;1213;p49"/>
          <p:cNvSpPr/>
          <p:nvPr/>
        </p:nvSpPr>
        <p:spPr>
          <a:xfrm rot="-595142" flipH="1">
            <a:off x="-1644097" y="-646896"/>
            <a:ext cx="4529769" cy="451098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4" name="Google Shape;1214;p49"/>
          <p:cNvSpPr/>
          <p:nvPr/>
        </p:nvSpPr>
        <p:spPr>
          <a:xfrm rot="-7977683">
            <a:off x="9054266" y="-389733"/>
            <a:ext cx="2072881" cy="198898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5" name="Google Shape;1215;p49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69669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50"/>
          <p:cNvSpPr/>
          <p:nvPr/>
        </p:nvSpPr>
        <p:spPr>
          <a:xfrm rot="-5400000" flipH="1">
            <a:off x="7596501" y="841578"/>
            <a:ext cx="6551385" cy="403059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8" name="Google Shape;1218;p50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219" name="Google Shape;1219;p50"/>
          <p:cNvGrpSpPr/>
          <p:nvPr/>
        </p:nvGrpSpPr>
        <p:grpSpPr>
          <a:xfrm rot="10800000" flipH="1">
            <a:off x="-1034855" y="2686791"/>
            <a:ext cx="2783565" cy="2770551"/>
            <a:chOff x="2414491" y="671177"/>
            <a:chExt cx="1830972" cy="1822411"/>
          </a:xfrm>
        </p:grpSpPr>
        <p:sp>
          <p:nvSpPr>
            <p:cNvPr id="1220" name="Google Shape;1220;p5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5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5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5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5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5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5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5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5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5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5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5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468026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51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56" name="Google Shape;1256;p51"/>
          <p:cNvSpPr/>
          <p:nvPr/>
        </p:nvSpPr>
        <p:spPr>
          <a:xfrm>
            <a:off x="-558799" y="555118"/>
            <a:ext cx="3019548" cy="2663449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7" name="Google Shape;1257;p51"/>
          <p:cNvSpPr/>
          <p:nvPr/>
        </p:nvSpPr>
        <p:spPr>
          <a:xfrm rot="4132171">
            <a:off x="9211459" y="3685846"/>
            <a:ext cx="4538592" cy="4519773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6403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/>
          <p:nvPr/>
        </p:nvSpPr>
        <p:spPr>
          <a:xfrm rot="-996204" flipH="1">
            <a:off x="-1223608" y="-597877"/>
            <a:ext cx="4538583" cy="4519765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9" name="Google Shape;109;p6"/>
          <p:cNvSpPr/>
          <p:nvPr/>
        </p:nvSpPr>
        <p:spPr>
          <a:xfrm rot="7619243">
            <a:off x="9534491" y="3689202"/>
            <a:ext cx="4281219" cy="4263468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378195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Title only 10"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52"/>
          <p:cNvSpPr/>
          <p:nvPr/>
        </p:nvSpPr>
        <p:spPr>
          <a:xfrm rot="5400000">
            <a:off x="-3131266" y="1009511"/>
            <a:ext cx="6551385" cy="403059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0" name="Google Shape;1260;p52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5023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Title only 11"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53"/>
          <p:cNvSpPr/>
          <p:nvPr/>
        </p:nvSpPr>
        <p:spPr>
          <a:xfrm rot="5400000">
            <a:off x="-1785196" y="1913246"/>
            <a:ext cx="6542176" cy="426255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3" name="Google Shape;1263;p53"/>
          <p:cNvSpPr/>
          <p:nvPr/>
        </p:nvSpPr>
        <p:spPr>
          <a:xfrm>
            <a:off x="10821134" y="2993052"/>
            <a:ext cx="3019548" cy="2663449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4" name="Google Shape;1264;p53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830866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54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67" name="Google Shape;1267;p54"/>
          <p:cNvSpPr/>
          <p:nvPr/>
        </p:nvSpPr>
        <p:spPr>
          <a:xfrm rot="3000392">
            <a:off x="-3365105" y="2391195"/>
            <a:ext cx="6551417" cy="403061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112956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3 ">
  <p:cSld name="Title only 13 "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55"/>
          <p:cNvSpPr/>
          <p:nvPr/>
        </p:nvSpPr>
        <p:spPr>
          <a:xfrm rot="3000392">
            <a:off x="-3349171" y="449928"/>
            <a:ext cx="6551417" cy="403061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0" name="Google Shape;1270;p55"/>
          <p:cNvSpPr/>
          <p:nvPr/>
        </p:nvSpPr>
        <p:spPr>
          <a:xfrm rot="4132171">
            <a:off x="9211459" y="3685846"/>
            <a:ext cx="4538592" cy="4519773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1" name="Google Shape;1271;p55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88950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4">
  <p:cSld name="Title only 14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56"/>
          <p:cNvSpPr/>
          <p:nvPr/>
        </p:nvSpPr>
        <p:spPr>
          <a:xfrm rot="-2075300" flipH="1">
            <a:off x="8714919" y="3723235"/>
            <a:ext cx="5550244" cy="341466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4" name="Google Shape;1274;p56"/>
          <p:cNvSpPr/>
          <p:nvPr/>
        </p:nvSpPr>
        <p:spPr>
          <a:xfrm rot="672094">
            <a:off x="-3924915" y="-159216"/>
            <a:ext cx="6240907" cy="56692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5" name="Google Shape;1275;p56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36451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57"/>
          <p:cNvSpPr/>
          <p:nvPr/>
        </p:nvSpPr>
        <p:spPr>
          <a:xfrm rot="-2187687">
            <a:off x="9329887" y="3765767"/>
            <a:ext cx="2585117" cy="440748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8" name="Google Shape;1278;p57"/>
          <p:cNvSpPr/>
          <p:nvPr/>
        </p:nvSpPr>
        <p:spPr>
          <a:xfrm rot="1855510">
            <a:off x="3364653" y="258342"/>
            <a:ext cx="6638808" cy="5472593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9" name="Google Shape;1279;p57"/>
          <p:cNvSpPr/>
          <p:nvPr/>
        </p:nvSpPr>
        <p:spPr>
          <a:xfrm rot="10800000" flipH="1">
            <a:off x="323267" y="3851283"/>
            <a:ext cx="2366400" cy="23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80" name="Google Shape;1280;p57"/>
          <p:cNvGrpSpPr/>
          <p:nvPr/>
        </p:nvGrpSpPr>
        <p:grpSpPr>
          <a:xfrm rot="10800000" flipH="1">
            <a:off x="1274022" y="3022460"/>
            <a:ext cx="2262349" cy="2251771"/>
            <a:chOff x="2414491" y="671177"/>
            <a:chExt cx="1830972" cy="1822411"/>
          </a:xfrm>
        </p:grpSpPr>
        <p:sp>
          <p:nvSpPr>
            <p:cNvPr id="1281" name="Google Shape;1281;p5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5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5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5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5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5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5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5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5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5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5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5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5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5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5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5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5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8" name="Google Shape;1298;p5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5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5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5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5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5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5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5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5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5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5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5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5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5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5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5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5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15" name="Google Shape;1315;p57"/>
          <p:cNvSpPr/>
          <p:nvPr/>
        </p:nvSpPr>
        <p:spPr>
          <a:xfrm rot="-7977683">
            <a:off x="8045266" y="731501"/>
            <a:ext cx="2072881" cy="198898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6" name="Google Shape;1316;p57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692400" y="26139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17" name="Google Shape;1317;p57"/>
          <p:cNvSpPr txBox="1">
            <a:spLocks noGrp="1"/>
          </p:cNvSpPr>
          <p:nvPr>
            <p:ph type="title" idx="2" hasCustomPrompt="1"/>
          </p:nvPr>
        </p:nvSpPr>
        <p:spPr>
          <a:xfrm>
            <a:off x="2692400" y="12192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2860858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58"/>
          <p:cNvSpPr/>
          <p:nvPr/>
        </p:nvSpPr>
        <p:spPr>
          <a:xfrm rot="-7977683">
            <a:off x="1979633" y="2021867"/>
            <a:ext cx="2072881" cy="198898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0" name="Google Shape;1320;p58"/>
          <p:cNvSpPr/>
          <p:nvPr/>
        </p:nvSpPr>
        <p:spPr>
          <a:xfrm rot="288619" flipH="1">
            <a:off x="-1886992" y="1544943"/>
            <a:ext cx="6439008" cy="6586736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1" name="Google Shape;1321;p58"/>
          <p:cNvSpPr/>
          <p:nvPr/>
        </p:nvSpPr>
        <p:spPr>
          <a:xfrm rot="-8533595">
            <a:off x="9473851" y="-942099"/>
            <a:ext cx="2585104" cy="4407460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2" name="Google Shape;1322;p58"/>
          <p:cNvSpPr/>
          <p:nvPr/>
        </p:nvSpPr>
        <p:spPr>
          <a:xfrm>
            <a:off x="9294333" y="2872953"/>
            <a:ext cx="1946715" cy="2542436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23" name="Google Shape;1323;p58"/>
          <p:cNvGrpSpPr/>
          <p:nvPr/>
        </p:nvGrpSpPr>
        <p:grpSpPr>
          <a:xfrm>
            <a:off x="8330272" y="3702670"/>
            <a:ext cx="2441296" cy="2429881"/>
            <a:chOff x="2414491" y="671177"/>
            <a:chExt cx="1830972" cy="1822411"/>
          </a:xfrm>
        </p:grpSpPr>
        <p:sp>
          <p:nvSpPr>
            <p:cNvPr id="1324" name="Google Shape;1324;p58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58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58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58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58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58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58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58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58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58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58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58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58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58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58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58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58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58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58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58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58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58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58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58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58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58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58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58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58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58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58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58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58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58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58" name="Google Shape;1358;p58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692400" y="26139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59" name="Google Shape;1359;p58"/>
          <p:cNvSpPr txBox="1">
            <a:spLocks noGrp="1"/>
          </p:cNvSpPr>
          <p:nvPr>
            <p:ph type="title" idx="2" hasCustomPrompt="1"/>
          </p:nvPr>
        </p:nvSpPr>
        <p:spPr>
          <a:xfrm>
            <a:off x="2692400" y="12192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2404963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59"/>
          <p:cNvSpPr/>
          <p:nvPr/>
        </p:nvSpPr>
        <p:spPr>
          <a:xfrm rot="-5716269">
            <a:off x="4121030" y="162032"/>
            <a:ext cx="4323077" cy="6811993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62" name="Google Shape;1362;p59"/>
          <p:cNvGrpSpPr/>
          <p:nvPr/>
        </p:nvGrpSpPr>
        <p:grpSpPr>
          <a:xfrm flipH="1">
            <a:off x="9225150" y="-113149"/>
            <a:ext cx="3036423" cy="7072503"/>
            <a:chOff x="224725" y="566950"/>
            <a:chExt cx="1850875" cy="4311100"/>
          </a:xfrm>
        </p:grpSpPr>
        <p:sp>
          <p:nvSpPr>
            <p:cNvPr id="1363" name="Google Shape;1363;p59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59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59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59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59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59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59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59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59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59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59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4" name="Google Shape;1374;p59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5" name="Google Shape;1375;p59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59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59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59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9" name="Google Shape;1379;p59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59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59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59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3" name="Google Shape;1383;p59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4" name="Google Shape;1384;p59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5" name="Google Shape;1385;p59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6" name="Google Shape;1386;p59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87" name="Google Shape;1387;p59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692400" y="26139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88" name="Google Shape;1388;p59"/>
          <p:cNvSpPr txBox="1">
            <a:spLocks noGrp="1"/>
          </p:cNvSpPr>
          <p:nvPr>
            <p:ph type="title" idx="2" hasCustomPrompt="1"/>
          </p:nvPr>
        </p:nvSpPr>
        <p:spPr>
          <a:xfrm>
            <a:off x="2694432" y="12246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389" name="Google Shape;1389;p59"/>
          <p:cNvSpPr/>
          <p:nvPr/>
        </p:nvSpPr>
        <p:spPr>
          <a:xfrm flipH="1">
            <a:off x="8205962" y="1014617"/>
            <a:ext cx="1692916" cy="2210971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0" name="Google Shape;1390;p59"/>
          <p:cNvSpPr/>
          <p:nvPr/>
        </p:nvSpPr>
        <p:spPr>
          <a:xfrm flipH="1">
            <a:off x="982045" y="2207376"/>
            <a:ext cx="2366400" cy="236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91" name="Google Shape;1391;p59"/>
          <p:cNvGrpSpPr/>
          <p:nvPr/>
        </p:nvGrpSpPr>
        <p:grpSpPr>
          <a:xfrm flipH="1">
            <a:off x="135340" y="3150828"/>
            <a:ext cx="2262349" cy="2251771"/>
            <a:chOff x="2414491" y="671177"/>
            <a:chExt cx="1830972" cy="1822411"/>
          </a:xfrm>
        </p:grpSpPr>
        <p:sp>
          <p:nvSpPr>
            <p:cNvPr id="1392" name="Google Shape;1392;p59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59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59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59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59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59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8" name="Google Shape;1398;p59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9" name="Google Shape;1399;p59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59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59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59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59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59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59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59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59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8" name="Google Shape;1408;p59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9" name="Google Shape;1409;p59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0" name="Google Shape;1410;p59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1" name="Google Shape;1411;p59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2" name="Google Shape;1412;p59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3" name="Google Shape;1413;p59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4" name="Google Shape;1414;p59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5" name="Google Shape;1415;p59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6" name="Google Shape;1416;p59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7" name="Google Shape;1417;p59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8" name="Google Shape;1418;p59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9" name="Google Shape;1419;p59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0" name="Google Shape;1420;p59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59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2" name="Google Shape;1422;p59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3" name="Google Shape;1423;p59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59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59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252888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60"/>
          <p:cNvSpPr/>
          <p:nvPr/>
        </p:nvSpPr>
        <p:spPr>
          <a:xfrm>
            <a:off x="8505500" y="4393565"/>
            <a:ext cx="1915600" cy="1915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8" name="Google Shape;1428;p60"/>
          <p:cNvSpPr/>
          <p:nvPr/>
        </p:nvSpPr>
        <p:spPr>
          <a:xfrm rot="3781224">
            <a:off x="-2439241" y="3336917"/>
            <a:ext cx="8196521" cy="504272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9" name="Google Shape;1429;p60"/>
          <p:cNvSpPr/>
          <p:nvPr/>
        </p:nvSpPr>
        <p:spPr>
          <a:xfrm rot="-1693254" flipH="1">
            <a:off x="9398531" y="2094577"/>
            <a:ext cx="3248572" cy="5538639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0" name="Google Shape;1430;p60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692400" y="26139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31" name="Google Shape;1431;p60"/>
          <p:cNvSpPr txBox="1">
            <a:spLocks noGrp="1"/>
          </p:cNvSpPr>
          <p:nvPr>
            <p:ph type="title" idx="2" hasCustomPrompt="1"/>
          </p:nvPr>
        </p:nvSpPr>
        <p:spPr>
          <a:xfrm>
            <a:off x="2692400" y="12192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1432" name="Google Shape;1432;p60"/>
          <p:cNvGrpSpPr/>
          <p:nvPr/>
        </p:nvGrpSpPr>
        <p:grpSpPr>
          <a:xfrm rot="10800000" flipH="1">
            <a:off x="1087555" y="1647960"/>
            <a:ext cx="2262349" cy="2251771"/>
            <a:chOff x="2414491" y="671177"/>
            <a:chExt cx="1830972" cy="1822411"/>
          </a:xfrm>
        </p:grpSpPr>
        <p:sp>
          <p:nvSpPr>
            <p:cNvPr id="1433" name="Google Shape;1433;p6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4" name="Google Shape;1434;p6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6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6" name="Google Shape;1436;p6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7" name="Google Shape;1437;p6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8" name="Google Shape;1438;p6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9" name="Google Shape;1439;p6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0" name="Google Shape;1440;p6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6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6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3" name="Google Shape;1443;p6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4" name="Google Shape;1444;p6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5" name="Google Shape;1445;p6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6" name="Google Shape;1446;p6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7" name="Google Shape;1447;p6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8" name="Google Shape;1448;p6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9" name="Google Shape;1449;p6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0" name="Google Shape;1450;p6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1" name="Google Shape;1451;p6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2" name="Google Shape;1452;p6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3" name="Google Shape;1453;p6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4" name="Google Shape;1454;p6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5" name="Google Shape;1455;p6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6" name="Google Shape;1456;p6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7" name="Google Shape;1457;p6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8" name="Google Shape;1458;p6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9" name="Google Shape;1459;p6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0" name="Google Shape;1460;p6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1" name="Google Shape;1461;p6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2" name="Google Shape;1462;p6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3" name="Google Shape;1463;p6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4" name="Google Shape;1464;p6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5" name="Google Shape;1465;p6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6" name="Google Shape;1466;p6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846002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61"/>
          <p:cNvSpPr/>
          <p:nvPr/>
        </p:nvSpPr>
        <p:spPr>
          <a:xfrm rot="199611" flipH="1">
            <a:off x="-1629846" y="1482393"/>
            <a:ext cx="6211193" cy="635372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9" name="Google Shape;1469;p61"/>
          <p:cNvSpPr/>
          <p:nvPr/>
        </p:nvSpPr>
        <p:spPr>
          <a:xfrm rot="-5035045" flipH="1">
            <a:off x="7816103" y="-302628"/>
            <a:ext cx="7017140" cy="431727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0" name="Google Shape;1470;p61"/>
          <p:cNvSpPr/>
          <p:nvPr/>
        </p:nvSpPr>
        <p:spPr>
          <a:xfrm rot="10800000">
            <a:off x="8369220" y="3834649"/>
            <a:ext cx="2366400" cy="2366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71" name="Google Shape;1471;p61"/>
          <p:cNvGrpSpPr/>
          <p:nvPr/>
        </p:nvGrpSpPr>
        <p:grpSpPr>
          <a:xfrm rot="10800000">
            <a:off x="1841548" y="1777343"/>
            <a:ext cx="2262349" cy="2251771"/>
            <a:chOff x="2414491" y="671177"/>
            <a:chExt cx="1830972" cy="1822411"/>
          </a:xfrm>
        </p:grpSpPr>
        <p:sp>
          <p:nvSpPr>
            <p:cNvPr id="1472" name="Google Shape;1472;p6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3" name="Google Shape;1473;p6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4" name="Google Shape;1474;p6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5" name="Google Shape;1475;p6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6" name="Google Shape;1476;p6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6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8" name="Google Shape;1478;p6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9" name="Google Shape;1479;p6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0" name="Google Shape;1480;p6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1" name="Google Shape;1481;p6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2" name="Google Shape;1482;p6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3" name="Google Shape;1483;p6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4" name="Google Shape;1484;p6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5" name="Google Shape;1485;p6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6" name="Google Shape;1486;p6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7" name="Google Shape;1487;p6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8" name="Google Shape;1488;p6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9" name="Google Shape;1489;p6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0" name="Google Shape;1490;p6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1" name="Google Shape;1491;p6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2" name="Google Shape;1492;p6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3" name="Google Shape;1493;p6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4" name="Google Shape;1494;p6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5" name="Google Shape;1495;p6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6" name="Google Shape;1496;p6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7" name="Google Shape;1497;p6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6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6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6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6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6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6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6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6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06" name="Google Shape;1506;p61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692400" y="26139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507" name="Google Shape;1507;p61"/>
          <p:cNvSpPr txBox="1">
            <a:spLocks noGrp="1"/>
          </p:cNvSpPr>
          <p:nvPr>
            <p:ph type="title" idx="2" hasCustomPrompt="1"/>
          </p:nvPr>
        </p:nvSpPr>
        <p:spPr>
          <a:xfrm>
            <a:off x="2692400" y="12192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01893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950967" y="1496433"/>
            <a:ext cx="10290000" cy="47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2133">
                <a:solidFill>
                  <a:srgbClr val="806860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2133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600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600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600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600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600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600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113" name="Google Shape;113;p7"/>
          <p:cNvGrpSpPr/>
          <p:nvPr/>
        </p:nvGrpSpPr>
        <p:grpSpPr>
          <a:xfrm>
            <a:off x="10719833" y="2363367"/>
            <a:ext cx="2736800" cy="2736800"/>
            <a:chOff x="-1185375" y="1414000"/>
            <a:chExt cx="2052600" cy="2052600"/>
          </a:xfrm>
        </p:grpSpPr>
        <p:sp>
          <p:nvSpPr>
            <p:cNvPr id="114" name="Google Shape;114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9" name="Google Shape;149;p7"/>
          <p:cNvSpPr/>
          <p:nvPr/>
        </p:nvSpPr>
        <p:spPr>
          <a:xfrm flipH="1">
            <a:off x="-1090004" y="3433534"/>
            <a:ext cx="3387437" cy="504199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8179173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62"/>
          <p:cNvSpPr/>
          <p:nvPr/>
        </p:nvSpPr>
        <p:spPr>
          <a:xfrm rot="5716307" flipH="1">
            <a:off x="4171612" y="-23133"/>
            <a:ext cx="4012680" cy="7882124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0" name="Google Shape;1510;p62"/>
          <p:cNvSpPr/>
          <p:nvPr/>
        </p:nvSpPr>
        <p:spPr>
          <a:xfrm rot="-1408952">
            <a:off x="9413111" y="-2042738"/>
            <a:ext cx="4748771" cy="5917139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1" name="Google Shape;1511;p62"/>
          <p:cNvSpPr/>
          <p:nvPr/>
        </p:nvSpPr>
        <p:spPr>
          <a:xfrm rot="10800000">
            <a:off x="1063004" y="3847983"/>
            <a:ext cx="2366400" cy="236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12" name="Google Shape;1512;p62"/>
          <p:cNvGrpSpPr/>
          <p:nvPr/>
        </p:nvGrpSpPr>
        <p:grpSpPr>
          <a:xfrm rot="10800000">
            <a:off x="216300" y="3019160"/>
            <a:ext cx="2262349" cy="2251771"/>
            <a:chOff x="2414491" y="671177"/>
            <a:chExt cx="1830972" cy="1822411"/>
          </a:xfrm>
        </p:grpSpPr>
        <p:sp>
          <p:nvSpPr>
            <p:cNvPr id="1513" name="Google Shape;1513;p62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62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62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62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62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62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62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0" name="Google Shape;1520;p62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1" name="Google Shape;1521;p62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22;p62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62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62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62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6" name="Google Shape;1526;p62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7" name="Google Shape;1527;p62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8" name="Google Shape;1528;p62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9" name="Google Shape;1529;p62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0" name="Google Shape;1530;p62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1" name="Google Shape;1531;p62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2" name="Google Shape;1532;p62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62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4" name="Google Shape;1534;p62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62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6" name="Google Shape;1536;p62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7" name="Google Shape;1537;p62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8" name="Google Shape;1538;p62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9" name="Google Shape;1539;p62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0" name="Google Shape;1540;p62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1" name="Google Shape;1541;p62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2" name="Google Shape;1542;p62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3" name="Google Shape;1543;p62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4" name="Google Shape;1544;p62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5" name="Google Shape;1545;p62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6" name="Google Shape;1546;p62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47" name="Google Shape;1547;p62"/>
          <p:cNvSpPr/>
          <p:nvPr/>
        </p:nvSpPr>
        <p:spPr>
          <a:xfrm rot="8100000">
            <a:off x="495199" y="-1533889"/>
            <a:ext cx="2585125" cy="440749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8" name="Google Shape;1548;p62"/>
          <p:cNvSpPr txBox="1">
            <a:spLocks noGrp="1"/>
          </p:cNvSpPr>
          <p:nvPr>
            <p:ph type="title"/>
          </p:nvPr>
        </p:nvSpPr>
        <p:spPr>
          <a:xfrm>
            <a:off x="3429400" y="719851"/>
            <a:ext cx="5333200" cy="1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0266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549" name="Google Shape;1549;p62"/>
          <p:cNvSpPr txBox="1">
            <a:spLocks noGrp="1"/>
          </p:cNvSpPr>
          <p:nvPr>
            <p:ph type="subTitle" idx="1"/>
          </p:nvPr>
        </p:nvSpPr>
        <p:spPr>
          <a:xfrm>
            <a:off x="3429400" y="2203017"/>
            <a:ext cx="5333200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50" name="Google Shape;1550;p62"/>
          <p:cNvSpPr txBox="1"/>
          <p:nvPr/>
        </p:nvSpPr>
        <p:spPr>
          <a:xfrm>
            <a:off x="3627400" y="4575484"/>
            <a:ext cx="49372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lang="en" sz="16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lang="en" sz="16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lang="en" sz="16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  <p:extLst>
      <p:ext uri="{BB962C8B-B14F-4D97-AF65-F5344CB8AC3E}">
        <p14:creationId xmlns:p14="http://schemas.microsoft.com/office/powerpoint/2010/main" val="351816925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63"/>
          <p:cNvSpPr/>
          <p:nvPr/>
        </p:nvSpPr>
        <p:spPr>
          <a:xfrm rot="288678" flipH="1">
            <a:off x="-1693889" y="737782"/>
            <a:ext cx="6211215" cy="635358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3" name="Google Shape;1553;p63"/>
          <p:cNvSpPr/>
          <p:nvPr/>
        </p:nvSpPr>
        <p:spPr>
          <a:xfrm>
            <a:off x="1778733" y="1502765"/>
            <a:ext cx="2029736" cy="1790393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54" name="Google Shape;1554;p63"/>
          <p:cNvGrpSpPr/>
          <p:nvPr/>
        </p:nvGrpSpPr>
        <p:grpSpPr>
          <a:xfrm>
            <a:off x="6825358" y="950775"/>
            <a:ext cx="3027913" cy="3013779"/>
            <a:chOff x="6762468" y="1386456"/>
            <a:chExt cx="2270935" cy="2260334"/>
          </a:xfrm>
        </p:grpSpPr>
        <p:sp>
          <p:nvSpPr>
            <p:cNvPr id="1555" name="Google Shape;1555;p6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6" name="Google Shape;1556;p6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7" name="Google Shape;1557;p6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8" name="Google Shape;1558;p6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9" name="Google Shape;1559;p6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0" name="Google Shape;1560;p6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1" name="Google Shape;1561;p6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2" name="Google Shape;1562;p6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3" name="Google Shape;1563;p6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4" name="Google Shape;1564;p6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5" name="Google Shape;1565;p6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6" name="Google Shape;1566;p6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7" name="Google Shape;1567;p6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8" name="Google Shape;1568;p6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9" name="Google Shape;1569;p6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6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6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6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6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6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5" name="Google Shape;1575;p6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6" name="Google Shape;1576;p6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6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8" name="Google Shape;1578;p6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9" name="Google Shape;1579;p6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6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6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6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6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6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6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6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7" name="Google Shape;1587;p6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88" name="Google Shape;1588;p63"/>
          <p:cNvSpPr/>
          <p:nvPr/>
        </p:nvSpPr>
        <p:spPr>
          <a:xfrm rot="-1848056" flipH="1">
            <a:off x="10341367" y="3357315"/>
            <a:ext cx="2585184" cy="440759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9668750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64"/>
          <p:cNvGrpSpPr/>
          <p:nvPr/>
        </p:nvGrpSpPr>
        <p:grpSpPr>
          <a:xfrm>
            <a:off x="7" y="-107265"/>
            <a:ext cx="3036423" cy="7072503"/>
            <a:chOff x="224725" y="566950"/>
            <a:chExt cx="1850875" cy="4311100"/>
          </a:xfrm>
        </p:grpSpPr>
        <p:sp>
          <p:nvSpPr>
            <p:cNvPr id="1591" name="Google Shape;1591;p64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64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64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64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64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64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64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64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64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64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64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64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64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64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64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64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64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64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64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0" name="Google Shape;1610;p64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64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64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3" name="Google Shape;1613;p64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4" name="Google Shape;1614;p64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15" name="Google Shape;1615;p64"/>
          <p:cNvSpPr/>
          <p:nvPr/>
        </p:nvSpPr>
        <p:spPr>
          <a:xfrm rot="-3415034" flipH="1">
            <a:off x="7133255" y="862763"/>
            <a:ext cx="6419477" cy="546040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6" name="Google Shape;1616;p64"/>
          <p:cNvSpPr/>
          <p:nvPr/>
        </p:nvSpPr>
        <p:spPr>
          <a:xfrm rot="1379372">
            <a:off x="6866592" y="3041820"/>
            <a:ext cx="1790679" cy="2338749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7" name="Google Shape;1617;p64"/>
          <p:cNvSpPr/>
          <p:nvPr/>
        </p:nvSpPr>
        <p:spPr>
          <a:xfrm>
            <a:off x="-1023299" y="669601"/>
            <a:ext cx="3019548" cy="2663449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0118615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9" name="Google Shape;1619;p65"/>
          <p:cNvGrpSpPr/>
          <p:nvPr/>
        </p:nvGrpSpPr>
        <p:grpSpPr>
          <a:xfrm rot="-4412986">
            <a:off x="8311236" y="2638473"/>
            <a:ext cx="3364621" cy="3209225"/>
            <a:chOff x="616550" y="744600"/>
            <a:chExt cx="936200" cy="893025"/>
          </a:xfrm>
        </p:grpSpPr>
        <p:sp>
          <p:nvSpPr>
            <p:cNvPr id="1620" name="Google Shape;1620;p65"/>
            <p:cNvSpPr/>
            <p:nvPr/>
          </p:nvSpPr>
          <p:spPr>
            <a:xfrm>
              <a:off x="616550" y="744600"/>
              <a:ext cx="936200" cy="893025"/>
            </a:xfrm>
            <a:custGeom>
              <a:avLst/>
              <a:gdLst/>
              <a:ahLst/>
              <a:cxnLst/>
              <a:rect l="l" t="t" r="r" b="b"/>
              <a:pathLst>
                <a:path w="37448" h="35721" extrusionOk="0">
                  <a:moveTo>
                    <a:pt x="21003" y="1"/>
                  </a:moveTo>
                  <a:cubicBezTo>
                    <a:pt x="20950" y="1"/>
                    <a:pt x="20897" y="16"/>
                    <a:pt x="20852" y="46"/>
                  </a:cubicBezTo>
                  <a:lnTo>
                    <a:pt x="18177" y="2356"/>
                  </a:lnTo>
                  <a:cubicBezTo>
                    <a:pt x="18177" y="2356"/>
                    <a:pt x="18146" y="2387"/>
                    <a:pt x="18146" y="2387"/>
                  </a:cubicBezTo>
                  <a:lnTo>
                    <a:pt x="91" y="26946"/>
                  </a:lnTo>
                  <a:cubicBezTo>
                    <a:pt x="0" y="27068"/>
                    <a:pt x="61" y="27220"/>
                    <a:pt x="182" y="27281"/>
                  </a:cubicBezTo>
                  <a:lnTo>
                    <a:pt x="2523" y="28436"/>
                  </a:lnTo>
                  <a:lnTo>
                    <a:pt x="15654" y="35700"/>
                  </a:lnTo>
                  <a:cubicBezTo>
                    <a:pt x="15692" y="35713"/>
                    <a:pt x="15735" y="35720"/>
                    <a:pt x="15776" y="35720"/>
                  </a:cubicBezTo>
                  <a:cubicBezTo>
                    <a:pt x="15835" y="35720"/>
                    <a:pt x="15892" y="35705"/>
                    <a:pt x="15927" y="35670"/>
                  </a:cubicBezTo>
                  <a:cubicBezTo>
                    <a:pt x="16657" y="35092"/>
                    <a:pt x="20274" y="32083"/>
                    <a:pt x="25320" y="27433"/>
                  </a:cubicBezTo>
                  <a:cubicBezTo>
                    <a:pt x="30730" y="22417"/>
                    <a:pt x="37204" y="14666"/>
                    <a:pt x="37204" y="14666"/>
                  </a:cubicBezTo>
                  <a:cubicBezTo>
                    <a:pt x="37448" y="14454"/>
                    <a:pt x="37448" y="14089"/>
                    <a:pt x="37204" y="13876"/>
                  </a:cubicBezTo>
                  <a:cubicBezTo>
                    <a:pt x="36779" y="13451"/>
                    <a:pt x="35867" y="12600"/>
                    <a:pt x="34286" y="11171"/>
                  </a:cubicBezTo>
                  <a:cubicBezTo>
                    <a:pt x="31824" y="9013"/>
                    <a:pt x="22493" y="1171"/>
                    <a:pt x="21155" y="46"/>
                  </a:cubicBezTo>
                  <a:cubicBezTo>
                    <a:pt x="21110" y="16"/>
                    <a:pt x="21057" y="1"/>
                    <a:pt x="2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1" name="Google Shape;1621;p65"/>
            <p:cNvSpPr/>
            <p:nvPr/>
          </p:nvSpPr>
          <p:spPr>
            <a:xfrm>
              <a:off x="1118825" y="951075"/>
              <a:ext cx="191525" cy="163425"/>
            </a:xfrm>
            <a:custGeom>
              <a:avLst/>
              <a:gdLst/>
              <a:ahLst/>
              <a:cxnLst/>
              <a:rect l="l" t="t" r="r" b="b"/>
              <a:pathLst>
                <a:path w="7661" h="6537" extrusionOk="0">
                  <a:moveTo>
                    <a:pt x="426" y="0"/>
                  </a:moveTo>
                  <a:cubicBezTo>
                    <a:pt x="317" y="0"/>
                    <a:pt x="206" y="46"/>
                    <a:pt x="122" y="146"/>
                  </a:cubicBezTo>
                  <a:cubicBezTo>
                    <a:pt x="1" y="298"/>
                    <a:pt x="31" y="541"/>
                    <a:pt x="183" y="663"/>
                  </a:cubicBezTo>
                  <a:lnTo>
                    <a:pt x="6992" y="6468"/>
                  </a:lnTo>
                  <a:cubicBezTo>
                    <a:pt x="7052" y="6499"/>
                    <a:pt x="7144" y="6529"/>
                    <a:pt x="7235" y="6529"/>
                  </a:cubicBezTo>
                  <a:cubicBezTo>
                    <a:pt x="7251" y="6534"/>
                    <a:pt x="7268" y="6537"/>
                    <a:pt x="7286" y="6537"/>
                  </a:cubicBezTo>
                  <a:cubicBezTo>
                    <a:pt x="7368" y="6537"/>
                    <a:pt x="7464" y="6483"/>
                    <a:pt x="7539" y="6407"/>
                  </a:cubicBezTo>
                  <a:cubicBezTo>
                    <a:pt x="7660" y="6255"/>
                    <a:pt x="7630" y="6012"/>
                    <a:pt x="7478" y="5860"/>
                  </a:cubicBezTo>
                  <a:lnTo>
                    <a:pt x="669" y="85"/>
                  </a:lnTo>
                  <a:cubicBezTo>
                    <a:pt x="601" y="31"/>
                    <a:pt x="51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2" name="Google Shape;1622;p65"/>
            <p:cNvSpPr/>
            <p:nvPr/>
          </p:nvSpPr>
          <p:spPr>
            <a:xfrm>
              <a:off x="1078550" y="994400"/>
              <a:ext cx="190750" cy="164750"/>
            </a:xfrm>
            <a:custGeom>
              <a:avLst/>
              <a:gdLst/>
              <a:ahLst/>
              <a:cxnLst/>
              <a:rect l="l" t="t" r="r" b="b"/>
              <a:pathLst>
                <a:path w="7630" h="6590" extrusionOk="0">
                  <a:moveTo>
                    <a:pt x="413" y="0"/>
                  </a:moveTo>
                  <a:cubicBezTo>
                    <a:pt x="308" y="0"/>
                    <a:pt x="206" y="45"/>
                    <a:pt x="122" y="146"/>
                  </a:cubicBezTo>
                  <a:cubicBezTo>
                    <a:pt x="1" y="298"/>
                    <a:pt x="1" y="541"/>
                    <a:pt x="153" y="662"/>
                  </a:cubicBezTo>
                  <a:lnTo>
                    <a:pt x="6931" y="6498"/>
                  </a:lnTo>
                  <a:cubicBezTo>
                    <a:pt x="7022" y="6559"/>
                    <a:pt x="7113" y="6589"/>
                    <a:pt x="7174" y="6589"/>
                  </a:cubicBezTo>
                  <a:cubicBezTo>
                    <a:pt x="7296" y="6589"/>
                    <a:pt x="7417" y="6529"/>
                    <a:pt x="7478" y="6437"/>
                  </a:cubicBezTo>
                  <a:cubicBezTo>
                    <a:pt x="7630" y="6285"/>
                    <a:pt x="7600" y="6042"/>
                    <a:pt x="7448" y="5921"/>
                  </a:cubicBezTo>
                  <a:lnTo>
                    <a:pt x="669" y="85"/>
                  </a:lnTo>
                  <a:cubicBezTo>
                    <a:pt x="587" y="30"/>
                    <a:pt x="499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3" name="Google Shape;1623;p65"/>
            <p:cNvSpPr/>
            <p:nvPr/>
          </p:nvSpPr>
          <p:spPr>
            <a:xfrm>
              <a:off x="1041325" y="1033375"/>
              <a:ext cx="196075" cy="159975"/>
            </a:xfrm>
            <a:custGeom>
              <a:avLst/>
              <a:gdLst/>
              <a:ahLst/>
              <a:cxnLst/>
              <a:rect l="l" t="t" r="r" b="b"/>
              <a:pathLst>
                <a:path w="7843" h="6399" extrusionOk="0">
                  <a:moveTo>
                    <a:pt x="446" y="1"/>
                  </a:moveTo>
                  <a:cubicBezTo>
                    <a:pt x="335" y="1"/>
                    <a:pt x="223" y="48"/>
                    <a:pt x="152" y="137"/>
                  </a:cubicBezTo>
                  <a:cubicBezTo>
                    <a:pt x="0" y="319"/>
                    <a:pt x="31" y="532"/>
                    <a:pt x="213" y="684"/>
                  </a:cubicBezTo>
                  <a:lnTo>
                    <a:pt x="7174" y="6307"/>
                  </a:lnTo>
                  <a:cubicBezTo>
                    <a:pt x="7234" y="6368"/>
                    <a:pt x="7326" y="6398"/>
                    <a:pt x="7386" y="6398"/>
                  </a:cubicBezTo>
                  <a:cubicBezTo>
                    <a:pt x="7508" y="6398"/>
                    <a:pt x="7630" y="6337"/>
                    <a:pt x="7690" y="6246"/>
                  </a:cubicBezTo>
                  <a:cubicBezTo>
                    <a:pt x="7842" y="6094"/>
                    <a:pt x="7812" y="5851"/>
                    <a:pt x="7630" y="5729"/>
                  </a:cubicBezTo>
                  <a:lnTo>
                    <a:pt x="669" y="76"/>
                  </a:lnTo>
                  <a:cubicBezTo>
                    <a:pt x="606" y="25"/>
                    <a:pt x="526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4" name="Google Shape;1624;p65"/>
            <p:cNvSpPr/>
            <p:nvPr/>
          </p:nvSpPr>
          <p:spPr>
            <a:xfrm>
              <a:off x="1007125" y="1070750"/>
              <a:ext cx="186950" cy="159825"/>
            </a:xfrm>
            <a:custGeom>
              <a:avLst/>
              <a:gdLst/>
              <a:ahLst/>
              <a:cxnLst/>
              <a:rect l="l" t="t" r="r" b="b"/>
              <a:pathLst>
                <a:path w="7478" h="6393" extrusionOk="0">
                  <a:moveTo>
                    <a:pt x="413" y="1"/>
                  </a:moveTo>
                  <a:cubicBezTo>
                    <a:pt x="307" y="1"/>
                    <a:pt x="206" y="48"/>
                    <a:pt x="122" y="131"/>
                  </a:cubicBezTo>
                  <a:cubicBezTo>
                    <a:pt x="0" y="283"/>
                    <a:pt x="0" y="526"/>
                    <a:pt x="183" y="678"/>
                  </a:cubicBezTo>
                  <a:lnTo>
                    <a:pt x="6809" y="6301"/>
                  </a:lnTo>
                  <a:cubicBezTo>
                    <a:pt x="6870" y="6362"/>
                    <a:pt x="6961" y="6393"/>
                    <a:pt x="7022" y="6393"/>
                  </a:cubicBezTo>
                  <a:cubicBezTo>
                    <a:pt x="7143" y="6393"/>
                    <a:pt x="7265" y="6362"/>
                    <a:pt x="7326" y="6271"/>
                  </a:cubicBezTo>
                  <a:cubicBezTo>
                    <a:pt x="7478" y="6119"/>
                    <a:pt x="7447" y="5876"/>
                    <a:pt x="7295" y="5724"/>
                  </a:cubicBezTo>
                  <a:lnTo>
                    <a:pt x="669" y="101"/>
                  </a:lnTo>
                  <a:cubicBezTo>
                    <a:pt x="587" y="32"/>
                    <a:pt x="499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25" name="Google Shape;1625;p65"/>
          <p:cNvGrpSpPr/>
          <p:nvPr/>
        </p:nvGrpSpPr>
        <p:grpSpPr>
          <a:xfrm>
            <a:off x="1768539" y="667387"/>
            <a:ext cx="2441296" cy="2429881"/>
            <a:chOff x="2414491" y="671177"/>
            <a:chExt cx="1830972" cy="1822411"/>
          </a:xfrm>
        </p:grpSpPr>
        <p:sp>
          <p:nvSpPr>
            <p:cNvPr id="1626" name="Google Shape;1626;p65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65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65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65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0" name="Google Shape;1630;p65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65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65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65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65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65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65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65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65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65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65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1" name="Google Shape;1641;p65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2" name="Google Shape;1642;p65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3" name="Google Shape;1643;p65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4" name="Google Shape;1644;p65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5" name="Google Shape;1645;p65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65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65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8" name="Google Shape;1648;p65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65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65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65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65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65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65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65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65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65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1658;p65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9" name="Google Shape;1659;p65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60" name="Google Shape;1660;p65"/>
          <p:cNvGrpSpPr/>
          <p:nvPr/>
        </p:nvGrpSpPr>
        <p:grpSpPr>
          <a:xfrm rot="-969610">
            <a:off x="9174114" y="3282592"/>
            <a:ext cx="2956521" cy="3861825"/>
            <a:chOff x="6078061" y="1684347"/>
            <a:chExt cx="1743860" cy="2277840"/>
          </a:xfrm>
        </p:grpSpPr>
        <p:sp>
          <p:nvSpPr>
            <p:cNvPr id="1661" name="Google Shape;1661;p65"/>
            <p:cNvSpPr/>
            <p:nvPr/>
          </p:nvSpPr>
          <p:spPr>
            <a:xfrm>
              <a:off x="7384410" y="1684347"/>
              <a:ext cx="437511" cy="516459"/>
            </a:xfrm>
            <a:custGeom>
              <a:avLst/>
              <a:gdLst/>
              <a:ahLst/>
              <a:cxnLst/>
              <a:rect l="l" t="t" r="r" b="b"/>
              <a:pathLst>
                <a:path w="8490" h="10022" extrusionOk="0">
                  <a:moveTo>
                    <a:pt x="8405" y="0"/>
                  </a:moveTo>
                  <a:cubicBezTo>
                    <a:pt x="8396" y="0"/>
                    <a:pt x="8390" y="41"/>
                    <a:pt x="8390" y="41"/>
                  </a:cubicBezTo>
                  <a:cubicBezTo>
                    <a:pt x="8390" y="41"/>
                    <a:pt x="6535" y="1439"/>
                    <a:pt x="4043" y="1986"/>
                  </a:cubicBezTo>
                  <a:cubicBezTo>
                    <a:pt x="1551" y="2563"/>
                    <a:pt x="0" y="6636"/>
                    <a:pt x="487" y="8430"/>
                  </a:cubicBezTo>
                  <a:cubicBezTo>
                    <a:pt x="895" y="9870"/>
                    <a:pt x="1871" y="10021"/>
                    <a:pt x="2264" y="10021"/>
                  </a:cubicBezTo>
                  <a:cubicBezTo>
                    <a:pt x="2369" y="10021"/>
                    <a:pt x="2432" y="10010"/>
                    <a:pt x="2432" y="10010"/>
                  </a:cubicBezTo>
                  <a:cubicBezTo>
                    <a:pt x="2432" y="10010"/>
                    <a:pt x="8298" y="8794"/>
                    <a:pt x="8420" y="4053"/>
                  </a:cubicBezTo>
                  <a:cubicBezTo>
                    <a:pt x="8490" y="427"/>
                    <a:pt x="8435" y="0"/>
                    <a:pt x="8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65"/>
            <p:cNvSpPr/>
            <p:nvPr/>
          </p:nvSpPr>
          <p:spPr>
            <a:xfrm>
              <a:off x="6078061" y="2151644"/>
              <a:ext cx="1448939" cy="1810543"/>
            </a:xfrm>
            <a:custGeom>
              <a:avLst/>
              <a:gdLst/>
              <a:ahLst/>
              <a:cxnLst/>
              <a:rect l="l" t="t" r="r" b="b"/>
              <a:pathLst>
                <a:path w="28117" h="35134" extrusionOk="0">
                  <a:moveTo>
                    <a:pt x="26110" y="0"/>
                  </a:moveTo>
                  <a:cubicBezTo>
                    <a:pt x="26110" y="0"/>
                    <a:pt x="21247" y="3587"/>
                    <a:pt x="16353" y="10213"/>
                  </a:cubicBezTo>
                  <a:cubicBezTo>
                    <a:pt x="11429" y="16839"/>
                    <a:pt x="0" y="34256"/>
                    <a:pt x="1186" y="35107"/>
                  </a:cubicBezTo>
                  <a:cubicBezTo>
                    <a:pt x="1210" y="35125"/>
                    <a:pt x="1241" y="35134"/>
                    <a:pt x="1279" y="35134"/>
                  </a:cubicBezTo>
                  <a:cubicBezTo>
                    <a:pt x="3097" y="35134"/>
                    <a:pt x="20354" y="14791"/>
                    <a:pt x="24195" y="8420"/>
                  </a:cubicBezTo>
                  <a:cubicBezTo>
                    <a:pt x="28116" y="1915"/>
                    <a:pt x="27782" y="942"/>
                    <a:pt x="27782" y="942"/>
                  </a:cubicBezTo>
                  <a:lnTo>
                    <a:pt x="26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63" name="Google Shape;1663;p65"/>
          <p:cNvSpPr/>
          <p:nvPr/>
        </p:nvSpPr>
        <p:spPr>
          <a:xfrm rot="5400000">
            <a:off x="-2448199" y="1567011"/>
            <a:ext cx="6551385" cy="403059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4" name="Google Shape;1664;p65"/>
          <p:cNvSpPr/>
          <p:nvPr/>
        </p:nvSpPr>
        <p:spPr>
          <a:xfrm rot="-7977683">
            <a:off x="2881266" y="4219001"/>
            <a:ext cx="2072881" cy="198898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5" name="Google Shape;1665;p65"/>
          <p:cNvSpPr/>
          <p:nvPr/>
        </p:nvSpPr>
        <p:spPr>
          <a:xfrm rot="4742319" flipH="1">
            <a:off x="9054351" y="-861289"/>
            <a:ext cx="4281144" cy="4263392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2666934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66"/>
          <p:cNvSpPr/>
          <p:nvPr/>
        </p:nvSpPr>
        <p:spPr>
          <a:xfrm rot="288619" flipH="1">
            <a:off x="-2204908" y="1767086"/>
            <a:ext cx="6439008" cy="546349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8" name="Google Shape;1668;p66"/>
          <p:cNvSpPr/>
          <p:nvPr/>
        </p:nvSpPr>
        <p:spPr>
          <a:xfrm>
            <a:off x="10370301" y="895252"/>
            <a:ext cx="3019548" cy="2663449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9" name="Google Shape;1669;p66"/>
          <p:cNvSpPr/>
          <p:nvPr/>
        </p:nvSpPr>
        <p:spPr>
          <a:xfrm rot="8226410">
            <a:off x="1010610" y="-1211599"/>
            <a:ext cx="2585197" cy="4407620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70" name="Google Shape;1670;p66"/>
          <p:cNvGrpSpPr/>
          <p:nvPr/>
        </p:nvGrpSpPr>
        <p:grpSpPr>
          <a:xfrm rot="-3861937">
            <a:off x="8697578" y="1840185"/>
            <a:ext cx="2698093" cy="4418504"/>
            <a:chOff x="5754175" y="3922575"/>
            <a:chExt cx="682400" cy="1117525"/>
          </a:xfrm>
        </p:grpSpPr>
        <p:sp>
          <p:nvSpPr>
            <p:cNvPr id="1671" name="Google Shape;1671;p66"/>
            <p:cNvSpPr/>
            <p:nvPr/>
          </p:nvSpPr>
          <p:spPr>
            <a:xfrm>
              <a:off x="5754175" y="4953250"/>
              <a:ext cx="70700" cy="86850"/>
            </a:xfrm>
            <a:custGeom>
              <a:avLst/>
              <a:gdLst/>
              <a:ahLst/>
              <a:cxnLst/>
              <a:rect l="l" t="t" r="r" b="b"/>
              <a:pathLst>
                <a:path w="2828" h="3474" extrusionOk="0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66"/>
            <p:cNvSpPr/>
            <p:nvPr/>
          </p:nvSpPr>
          <p:spPr>
            <a:xfrm>
              <a:off x="5768600" y="4780750"/>
              <a:ext cx="193050" cy="209925"/>
            </a:xfrm>
            <a:custGeom>
              <a:avLst/>
              <a:gdLst/>
              <a:ahLst/>
              <a:cxnLst/>
              <a:rect l="l" t="t" r="r" b="b"/>
              <a:pathLst>
                <a:path w="7722" h="8397" extrusionOk="0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66"/>
            <p:cNvSpPr/>
            <p:nvPr/>
          </p:nvSpPr>
          <p:spPr>
            <a:xfrm>
              <a:off x="5795200" y="4343050"/>
              <a:ext cx="389100" cy="516000"/>
            </a:xfrm>
            <a:custGeom>
              <a:avLst/>
              <a:gdLst/>
              <a:ahLst/>
              <a:cxnLst/>
              <a:rect l="l" t="t" r="r" b="b"/>
              <a:pathLst>
                <a:path w="15564" h="20640" extrusionOk="0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66"/>
            <p:cNvSpPr/>
            <p:nvPr/>
          </p:nvSpPr>
          <p:spPr>
            <a:xfrm>
              <a:off x="6003425" y="3922575"/>
              <a:ext cx="433150" cy="579525"/>
            </a:xfrm>
            <a:custGeom>
              <a:avLst/>
              <a:gdLst/>
              <a:ahLst/>
              <a:cxnLst/>
              <a:rect l="l" t="t" r="r" b="b"/>
              <a:pathLst>
                <a:path w="17326" h="23181" extrusionOk="0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7226876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67"/>
          <p:cNvSpPr/>
          <p:nvPr/>
        </p:nvSpPr>
        <p:spPr>
          <a:xfrm rot="10511381">
            <a:off x="-1687775" y="-979614"/>
            <a:ext cx="6439008" cy="546349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7" name="Google Shape;1677;p67"/>
          <p:cNvSpPr/>
          <p:nvPr/>
        </p:nvSpPr>
        <p:spPr>
          <a:xfrm rot="-10501983">
            <a:off x="2012122" y="2543481"/>
            <a:ext cx="2072913" cy="1989017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8" name="Google Shape;1678;p67"/>
          <p:cNvSpPr/>
          <p:nvPr/>
        </p:nvSpPr>
        <p:spPr>
          <a:xfrm rot="-8951944">
            <a:off x="8500767" y="-633419"/>
            <a:ext cx="2585184" cy="440759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9" name="Google Shape;1679;p67"/>
          <p:cNvSpPr/>
          <p:nvPr/>
        </p:nvSpPr>
        <p:spPr>
          <a:xfrm rot="9803796" flipH="1">
            <a:off x="8514426" y="2902723"/>
            <a:ext cx="4538583" cy="4519765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80" name="Google Shape;1680;p67"/>
          <p:cNvGrpSpPr/>
          <p:nvPr/>
        </p:nvGrpSpPr>
        <p:grpSpPr>
          <a:xfrm rot="10800000" flipH="1">
            <a:off x="2920922" y="1908660"/>
            <a:ext cx="2262349" cy="2251771"/>
            <a:chOff x="2414491" y="671177"/>
            <a:chExt cx="1830972" cy="1822411"/>
          </a:xfrm>
        </p:grpSpPr>
        <p:sp>
          <p:nvSpPr>
            <p:cNvPr id="1681" name="Google Shape;1681;p6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6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6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6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6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6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7" name="Google Shape;1687;p6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8" name="Google Shape;1688;p6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6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6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6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6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6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4" name="Google Shape;1694;p6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5" name="Google Shape;1695;p6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6" name="Google Shape;1696;p6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7" name="Google Shape;1697;p6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8" name="Google Shape;1698;p6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9" name="Google Shape;1699;p6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0" name="Google Shape;1700;p6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1" name="Google Shape;1701;p6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2" name="Google Shape;1702;p6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3" name="Google Shape;1703;p6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4" name="Google Shape;1704;p6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5" name="Google Shape;1705;p6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6" name="Google Shape;1706;p6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7" name="Google Shape;1707;p6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8" name="Google Shape;1708;p6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9" name="Google Shape;1709;p6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0" name="Google Shape;1710;p6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1" name="Google Shape;1711;p6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6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6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6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296575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 ">
  <p:cSld name="Background 5 "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68"/>
          <p:cNvSpPr/>
          <p:nvPr/>
        </p:nvSpPr>
        <p:spPr>
          <a:xfrm rot="3415018">
            <a:off x="-1661178" y="560418"/>
            <a:ext cx="5530657" cy="4704231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7" name="Google Shape;1717;p68"/>
          <p:cNvSpPr/>
          <p:nvPr/>
        </p:nvSpPr>
        <p:spPr>
          <a:xfrm>
            <a:off x="3828014" y="-1374642"/>
            <a:ext cx="3487780" cy="3076548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18" name="Google Shape;1718;p68"/>
          <p:cNvGrpSpPr/>
          <p:nvPr/>
        </p:nvGrpSpPr>
        <p:grpSpPr>
          <a:xfrm rot="10800000" flipH="1">
            <a:off x="2197006" y="2321241"/>
            <a:ext cx="2497447" cy="2485769"/>
            <a:chOff x="2414491" y="671177"/>
            <a:chExt cx="1830972" cy="1822411"/>
          </a:xfrm>
        </p:grpSpPr>
        <p:sp>
          <p:nvSpPr>
            <p:cNvPr id="1719" name="Google Shape;1719;p68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720;p68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1" name="Google Shape;1721;p68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722;p68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68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724;p68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5" name="Google Shape;1725;p68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726;p68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7" name="Google Shape;1727;p68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8" name="Google Shape;1728;p68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9" name="Google Shape;1729;p68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730;p68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68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68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3" name="Google Shape;1733;p68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4" name="Google Shape;1734;p68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5" name="Google Shape;1735;p68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6" name="Google Shape;1736;p68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7" name="Google Shape;1737;p68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8" name="Google Shape;1738;p68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9" name="Google Shape;1739;p68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0" name="Google Shape;1740;p68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1" name="Google Shape;1741;p68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2" name="Google Shape;1742;p68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68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4" name="Google Shape;1744;p68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5" name="Google Shape;1745;p68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6" name="Google Shape;1746;p68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7" name="Google Shape;1747;p68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8" name="Google Shape;1748;p68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9" name="Google Shape;1749;p68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0" name="Google Shape;1750;p68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1" name="Google Shape;1751;p68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2" name="Google Shape;1752;p68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53" name="Google Shape;1753;p68"/>
          <p:cNvSpPr/>
          <p:nvPr/>
        </p:nvSpPr>
        <p:spPr>
          <a:xfrm rot="-288619">
            <a:off x="7620659" y="2266453"/>
            <a:ext cx="6439008" cy="546349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54" name="Google Shape;1754;p68"/>
          <p:cNvGrpSpPr/>
          <p:nvPr/>
        </p:nvGrpSpPr>
        <p:grpSpPr>
          <a:xfrm rot="-1992990">
            <a:off x="7634329" y="1517510"/>
            <a:ext cx="2677879" cy="3199975"/>
            <a:chOff x="5206700" y="1073325"/>
            <a:chExt cx="2008425" cy="2400000"/>
          </a:xfrm>
        </p:grpSpPr>
        <p:sp>
          <p:nvSpPr>
            <p:cNvPr id="1755" name="Google Shape;1755;p68"/>
            <p:cNvSpPr/>
            <p:nvPr/>
          </p:nvSpPr>
          <p:spPr>
            <a:xfrm>
              <a:off x="5573750" y="1073325"/>
              <a:ext cx="1281200" cy="1970925"/>
            </a:xfrm>
            <a:custGeom>
              <a:avLst/>
              <a:gdLst/>
              <a:ahLst/>
              <a:cxnLst/>
              <a:rect l="l" t="t" r="r" b="b"/>
              <a:pathLst>
                <a:path w="51248" h="78837" extrusionOk="0">
                  <a:moveTo>
                    <a:pt x="50129" y="0"/>
                  </a:moveTo>
                  <a:cubicBezTo>
                    <a:pt x="49819" y="0"/>
                    <a:pt x="49517" y="143"/>
                    <a:pt x="49302" y="435"/>
                  </a:cubicBezTo>
                  <a:lnTo>
                    <a:pt x="43679" y="9250"/>
                  </a:lnTo>
                  <a:lnTo>
                    <a:pt x="42281" y="11469"/>
                  </a:lnTo>
                  <a:lnTo>
                    <a:pt x="7356" y="66181"/>
                  </a:lnTo>
                  <a:lnTo>
                    <a:pt x="5897" y="68522"/>
                  </a:lnTo>
                  <a:lnTo>
                    <a:pt x="274" y="77336"/>
                  </a:lnTo>
                  <a:cubicBezTo>
                    <a:pt x="0" y="77792"/>
                    <a:pt x="122" y="78370"/>
                    <a:pt x="578" y="78674"/>
                  </a:cubicBezTo>
                  <a:cubicBezTo>
                    <a:pt x="638" y="78704"/>
                    <a:pt x="760" y="78765"/>
                    <a:pt x="851" y="78795"/>
                  </a:cubicBezTo>
                  <a:cubicBezTo>
                    <a:pt x="933" y="78823"/>
                    <a:pt x="1020" y="78836"/>
                    <a:pt x="1108" y="78836"/>
                  </a:cubicBezTo>
                  <a:cubicBezTo>
                    <a:pt x="1410" y="78836"/>
                    <a:pt x="1727" y="78676"/>
                    <a:pt x="1915" y="78370"/>
                  </a:cubicBezTo>
                  <a:lnTo>
                    <a:pt x="7569" y="69433"/>
                  </a:lnTo>
                  <a:lnTo>
                    <a:pt x="9149" y="66971"/>
                  </a:lnTo>
                  <a:lnTo>
                    <a:pt x="43740" y="12837"/>
                  </a:lnTo>
                  <a:lnTo>
                    <a:pt x="45290" y="10375"/>
                  </a:lnTo>
                  <a:lnTo>
                    <a:pt x="50943" y="1469"/>
                  </a:lnTo>
                  <a:cubicBezTo>
                    <a:pt x="51247" y="1013"/>
                    <a:pt x="51095" y="405"/>
                    <a:pt x="50639" y="131"/>
                  </a:cubicBezTo>
                  <a:cubicBezTo>
                    <a:pt x="50476" y="44"/>
                    <a:pt x="50301" y="0"/>
                    <a:pt x="50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68"/>
            <p:cNvSpPr/>
            <p:nvPr/>
          </p:nvSpPr>
          <p:spPr>
            <a:xfrm>
              <a:off x="5633000" y="1197050"/>
              <a:ext cx="1582125" cy="1877700"/>
            </a:xfrm>
            <a:custGeom>
              <a:avLst/>
              <a:gdLst/>
              <a:ahLst/>
              <a:cxnLst/>
              <a:rect l="l" t="t" r="r" b="b"/>
              <a:pathLst>
                <a:path w="63285" h="75108" extrusionOk="0">
                  <a:moveTo>
                    <a:pt x="45794" y="1"/>
                  </a:moveTo>
                  <a:cubicBezTo>
                    <a:pt x="45327" y="1"/>
                    <a:pt x="44858" y="200"/>
                    <a:pt x="44531" y="593"/>
                  </a:cubicBezTo>
                  <a:cubicBezTo>
                    <a:pt x="43862" y="1322"/>
                    <a:pt x="43953" y="2386"/>
                    <a:pt x="44683" y="2994"/>
                  </a:cubicBezTo>
                  <a:cubicBezTo>
                    <a:pt x="45443" y="3632"/>
                    <a:pt x="46142" y="4301"/>
                    <a:pt x="46841" y="5031"/>
                  </a:cubicBezTo>
                  <a:cubicBezTo>
                    <a:pt x="55686" y="14180"/>
                    <a:pt x="59668" y="28283"/>
                    <a:pt x="56750" y="41019"/>
                  </a:cubicBezTo>
                  <a:cubicBezTo>
                    <a:pt x="53589" y="54758"/>
                    <a:pt x="42646" y="66247"/>
                    <a:pt x="28907" y="70229"/>
                  </a:cubicBezTo>
                  <a:cubicBezTo>
                    <a:pt x="25464" y="71227"/>
                    <a:pt x="21935" y="71725"/>
                    <a:pt x="18392" y="71725"/>
                  </a:cubicBezTo>
                  <a:cubicBezTo>
                    <a:pt x="14273" y="71725"/>
                    <a:pt x="10132" y="71052"/>
                    <a:pt x="6080" y="69712"/>
                  </a:cubicBezTo>
                  <a:cubicBezTo>
                    <a:pt x="4925" y="69317"/>
                    <a:pt x="3740" y="68861"/>
                    <a:pt x="2615" y="68375"/>
                  </a:cubicBezTo>
                  <a:cubicBezTo>
                    <a:pt x="2383" y="68271"/>
                    <a:pt x="2144" y="68222"/>
                    <a:pt x="1912" y="68222"/>
                  </a:cubicBezTo>
                  <a:cubicBezTo>
                    <a:pt x="1261" y="68222"/>
                    <a:pt x="657" y="68607"/>
                    <a:pt x="366" y="69257"/>
                  </a:cubicBezTo>
                  <a:cubicBezTo>
                    <a:pt x="1" y="70108"/>
                    <a:pt x="366" y="71111"/>
                    <a:pt x="1247" y="71475"/>
                  </a:cubicBezTo>
                  <a:cubicBezTo>
                    <a:pt x="2159" y="71871"/>
                    <a:pt x="3101" y="72235"/>
                    <a:pt x="4044" y="72600"/>
                  </a:cubicBezTo>
                  <a:cubicBezTo>
                    <a:pt x="4986" y="72934"/>
                    <a:pt x="5959" y="73238"/>
                    <a:pt x="6931" y="73512"/>
                  </a:cubicBezTo>
                  <a:cubicBezTo>
                    <a:pt x="10715" y="74576"/>
                    <a:pt x="14591" y="75108"/>
                    <a:pt x="18444" y="75108"/>
                  </a:cubicBezTo>
                  <a:cubicBezTo>
                    <a:pt x="22296" y="75108"/>
                    <a:pt x="26126" y="74576"/>
                    <a:pt x="29819" y="73512"/>
                  </a:cubicBezTo>
                  <a:cubicBezTo>
                    <a:pt x="45017" y="69105"/>
                    <a:pt x="56598" y="56946"/>
                    <a:pt x="60093" y="41809"/>
                  </a:cubicBezTo>
                  <a:cubicBezTo>
                    <a:pt x="63285" y="27919"/>
                    <a:pt x="58877" y="12569"/>
                    <a:pt x="49151" y="2569"/>
                  </a:cubicBezTo>
                  <a:cubicBezTo>
                    <a:pt x="48421" y="1839"/>
                    <a:pt x="47722" y="1110"/>
                    <a:pt x="46902" y="441"/>
                  </a:cubicBezTo>
                  <a:cubicBezTo>
                    <a:pt x="46593" y="147"/>
                    <a:pt x="46194" y="1"/>
                    <a:pt x="45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68"/>
            <p:cNvSpPr/>
            <p:nvPr/>
          </p:nvSpPr>
          <p:spPr>
            <a:xfrm>
              <a:off x="5206700" y="1172250"/>
              <a:ext cx="1797950" cy="1685450"/>
            </a:xfrm>
            <a:custGeom>
              <a:avLst/>
              <a:gdLst/>
              <a:ahLst/>
              <a:cxnLst/>
              <a:rect l="l" t="t" r="r" b="b"/>
              <a:pathLst>
                <a:path w="71918" h="67418" extrusionOk="0">
                  <a:moveTo>
                    <a:pt x="37486" y="1"/>
                  </a:moveTo>
                  <a:cubicBezTo>
                    <a:pt x="31481" y="1"/>
                    <a:pt x="25665" y="1630"/>
                    <a:pt x="20609" y="4533"/>
                  </a:cubicBezTo>
                  <a:cubicBezTo>
                    <a:pt x="18147" y="5962"/>
                    <a:pt x="15868" y="7694"/>
                    <a:pt x="13801" y="9701"/>
                  </a:cubicBezTo>
                  <a:cubicBezTo>
                    <a:pt x="9728" y="13713"/>
                    <a:pt x="6658" y="18789"/>
                    <a:pt x="5016" y="24686"/>
                  </a:cubicBezTo>
                  <a:cubicBezTo>
                    <a:pt x="1" y="42619"/>
                    <a:pt x="10548" y="61191"/>
                    <a:pt x="28482" y="66175"/>
                  </a:cubicBezTo>
                  <a:cubicBezTo>
                    <a:pt x="31503" y="67016"/>
                    <a:pt x="34543" y="67417"/>
                    <a:pt x="37533" y="67417"/>
                  </a:cubicBezTo>
                  <a:cubicBezTo>
                    <a:pt x="51837" y="67417"/>
                    <a:pt x="64996" y="58237"/>
                    <a:pt x="69546" y="44108"/>
                  </a:cubicBezTo>
                  <a:cubicBezTo>
                    <a:pt x="69698" y="43652"/>
                    <a:pt x="69850" y="43196"/>
                    <a:pt x="69972" y="42741"/>
                  </a:cubicBezTo>
                  <a:cubicBezTo>
                    <a:pt x="71917" y="35750"/>
                    <a:pt x="71492" y="28667"/>
                    <a:pt x="69242" y="22315"/>
                  </a:cubicBezTo>
                  <a:cubicBezTo>
                    <a:pt x="65625" y="12375"/>
                    <a:pt x="57479" y="4290"/>
                    <a:pt x="46506" y="1251"/>
                  </a:cubicBezTo>
                  <a:cubicBezTo>
                    <a:pt x="43500" y="403"/>
                    <a:pt x="40470" y="1"/>
                    <a:pt x="37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8" name="Google Shape;1758;p68"/>
            <p:cNvSpPr/>
            <p:nvPr/>
          </p:nvSpPr>
          <p:spPr>
            <a:xfrm>
              <a:off x="6664950" y="1142000"/>
              <a:ext cx="185425" cy="167100"/>
            </a:xfrm>
            <a:custGeom>
              <a:avLst/>
              <a:gdLst/>
              <a:ahLst/>
              <a:cxnLst/>
              <a:rect l="l" t="t" r="r" b="b"/>
              <a:pathLst>
                <a:path w="7417" h="6684" extrusionOk="0">
                  <a:moveTo>
                    <a:pt x="3726" y="0"/>
                  </a:moveTo>
                  <a:cubicBezTo>
                    <a:pt x="2255" y="0"/>
                    <a:pt x="922" y="967"/>
                    <a:pt x="517" y="2461"/>
                  </a:cubicBezTo>
                  <a:cubicBezTo>
                    <a:pt x="0" y="4223"/>
                    <a:pt x="1034" y="6047"/>
                    <a:pt x="2827" y="6564"/>
                  </a:cubicBezTo>
                  <a:cubicBezTo>
                    <a:pt x="3127" y="6645"/>
                    <a:pt x="3427" y="6684"/>
                    <a:pt x="3722" y="6684"/>
                  </a:cubicBezTo>
                  <a:cubicBezTo>
                    <a:pt x="5192" y="6684"/>
                    <a:pt x="6525" y="5717"/>
                    <a:pt x="6931" y="4223"/>
                  </a:cubicBezTo>
                  <a:cubicBezTo>
                    <a:pt x="7417" y="2461"/>
                    <a:pt x="6383" y="637"/>
                    <a:pt x="4620" y="120"/>
                  </a:cubicBezTo>
                  <a:cubicBezTo>
                    <a:pt x="4321" y="39"/>
                    <a:pt x="4021" y="0"/>
                    <a:pt x="37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9" name="Google Shape;1759;p68"/>
            <p:cNvSpPr/>
            <p:nvPr/>
          </p:nvSpPr>
          <p:spPr>
            <a:xfrm>
              <a:off x="5581350" y="2832750"/>
              <a:ext cx="185425" cy="167125"/>
            </a:xfrm>
            <a:custGeom>
              <a:avLst/>
              <a:gdLst/>
              <a:ahLst/>
              <a:cxnLst/>
              <a:rect l="l" t="t" r="r" b="b"/>
              <a:pathLst>
                <a:path w="7417" h="6685" extrusionOk="0">
                  <a:moveTo>
                    <a:pt x="3706" y="0"/>
                  </a:moveTo>
                  <a:cubicBezTo>
                    <a:pt x="2246" y="0"/>
                    <a:pt x="892" y="967"/>
                    <a:pt x="486" y="2461"/>
                  </a:cubicBezTo>
                  <a:cubicBezTo>
                    <a:pt x="0" y="4224"/>
                    <a:pt x="1034" y="6047"/>
                    <a:pt x="2827" y="6564"/>
                  </a:cubicBezTo>
                  <a:cubicBezTo>
                    <a:pt x="3121" y="6645"/>
                    <a:pt x="3417" y="6684"/>
                    <a:pt x="3709" y="6684"/>
                  </a:cubicBezTo>
                  <a:cubicBezTo>
                    <a:pt x="5162" y="6684"/>
                    <a:pt x="6500" y="5718"/>
                    <a:pt x="6930" y="4224"/>
                  </a:cubicBezTo>
                  <a:cubicBezTo>
                    <a:pt x="7417" y="2461"/>
                    <a:pt x="6383" y="637"/>
                    <a:pt x="4590" y="120"/>
                  </a:cubicBezTo>
                  <a:cubicBezTo>
                    <a:pt x="4295" y="39"/>
                    <a:pt x="3999" y="0"/>
                    <a:pt x="37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68"/>
            <p:cNvSpPr/>
            <p:nvPr/>
          </p:nvSpPr>
          <p:spPr>
            <a:xfrm>
              <a:off x="5747750" y="2958600"/>
              <a:ext cx="142125" cy="260900"/>
            </a:xfrm>
            <a:custGeom>
              <a:avLst/>
              <a:gdLst/>
              <a:ahLst/>
              <a:cxnLst/>
              <a:rect l="l" t="t" r="r" b="b"/>
              <a:pathLst>
                <a:path w="5685" h="10436" extrusionOk="0">
                  <a:moveTo>
                    <a:pt x="3811" y="0"/>
                  </a:moveTo>
                  <a:cubicBezTo>
                    <a:pt x="3075" y="0"/>
                    <a:pt x="2415" y="504"/>
                    <a:pt x="2189" y="1257"/>
                  </a:cubicBezTo>
                  <a:lnTo>
                    <a:pt x="244" y="8278"/>
                  </a:lnTo>
                  <a:cubicBezTo>
                    <a:pt x="1" y="9190"/>
                    <a:pt x="517" y="10102"/>
                    <a:pt x="1429" y="10375"/>
                  </a:cubicBezTo>
                  <a:cubicBezTo>
                    <a:pt x="1581" y="10416"/>
                    <a:pt x="1733" y="10435"/>
                    <a:pt x="1882" y="10435"/>
                  </a:cubicBezTo>
                  <a:cubicBezTo>
                    <a:pt x="2627" y="10435"/>
                    <a:pt x="3299" y="9950"/>
                    <a:pt x="3527" y="9190"/>
                  </a:cubicBezTo>
                  <a:lnTo>
                    <a:pt x="5472" y="2168"/>
                  </a:lnTo>
                  <a:cubicBezTo>
                    <a:pt x="5685" y="1287"/>
                    <a:pt x="5168" y="345"/>
                    <a:pt x="4287" y="71"/>
                  </a:cubicBezTo>
                  <a:cubicBezTo>
                    <a:pt x="4127" y="23"/>
                    <a:pt x="3967" y="0"/>
                    <a:pt x="3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68"/>
            <p:cNvSpPr/>
            <p:nvPr/>
          </p:nvSpPr>
          <p:spPr>
            <a:xfrm>
              <a:off x="5298650" y="3137600"/>
              <a:ext cx="902025" cy="335725"/>
            </a:xfrm>
            <a:custGeom>
              <a:avLst/>
              <a:gdLst/>
              <a:ahLst/>
              <a:cxnLst/>
              <a:rect l="l" t="t" r="r" b="b"/>
              <a:pathLst>
                <a:path w="36081" h="13429" extrusionOk="0">
                  <a:moveTo>
                    <a:pt x="8992" y="1"/>
                  </a:moveTo>
                  <a:cubicBezTo>
                    <a:pt x="5867" y="1"/>
                    <a:pt x="3302" y="502"/>
                    <a:pt x="1703" y="1452"/>
                  </a:cubicBezTo>
                  <a:cubicBezTo>
                    <a:pt x="791" y="1999"/>
                    <a:pt x="214" y="2668"/>
                    <a:pt x="1" y="3489"/>
                  </a:cubicBezTo>
                  <a:lnTo>
                    <a:pt x="35868" y="13428"/>
                  </a:lnTo>
                  <a:cubicBezTo>
                    <a:pt x="36081" y="12638"/>
                    <a:pt x="35929" y="11726"/>
                    <a:pt x="35442" y="10845"/>
                  </a:cubicBezTo>
                  <a:cubicBezTo>
                    <a:pt x="33679" y="7501"/>
                    <a:pt x="27600" y="3793"/>
                    <a:pt x="19819" y="1604"/>
                  </a:cubicBezTo>
                  <a:cubicBezTo>
                    <a:pt x="15914" y="517"/>
                    <a:pt x="12164" y="1"/>
                    <a:pt x="89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68"/>
            <p:cNvSpPr/>
            <p:nvPr/>
          </p:nvSpPr>
          <p:spPr>
            <a:xfrm>
              <a:off x="6405825" y="1721750"/>
              <a:ext cx="598825" cy="912150"/>
            </a:xfrm>
            <a:custGeom>
              <a:avLst/>
              <a:gdLst/>
              <a:ahLst/>
              <a:cxnLst/>
              <a:rect l="l" t="t" r="r" b="b"/>
              <a:pathLst>
                <a:path w="23953" h="36486" extrusionOk="0">
                  <a:moveTo>
                    <a:pt x="20119" y="0"/>
                  </a:moveTo>
                  <a:cubicBezTo>
                    <a:pt x="19991" y="0"/>
                    <a:pt x="19859" y="10"/>
                    <a:pt x="19727" y="31"/>
                  </a:cubicBezTo>
                  <a:cubicBezTo>
                    <a:pt x="17964" y="395"/>
                    <a:pt x="16718" y="1490"/>
                    <a:pt x="15654" y="1672"/>
                  </a:cubicBezTo>
                  <a:cubicBezTo>
                    <a:pt x="14560" y="1854"/>
                    <a:pt x="14438" y="3648"/>
                    <a:pt x="15198" y="4408"/>
                  </a:cubicBezTo>
                  <a:cubicBezTo>
                    <a:pt x="15806" y="5016"/>
                    <a:pt x="16232" y="5745"/>
                    <a:pt x="16718" y="6019"/>
                  </a:cubicBezTo>
                  <a:cubicBezTo>
                    <a:pt x="16759" y="6019"/>
                    <a:pt x="16813" y="6032"/>
                    <a:pt x="16862" y="6032"/>
                  </a:cubicBezTo>
                  <a:cubicBezTo>
                    <a:pt x="16887" y="6032"/>
                    <a:pt x="16911" y="6029"/>
                    <a:pt x="16931" y="6019"/>
                  </a:cubicBezTo>
                  <a:cubicBezTo>
                    <a:pt x="17437" y="5899"/>
                    <a:pt x="17593" y="3736"/>
                    <a:pt x="18687" y="3736"/>
                  </a:cubicBezTo>
                  <a:cubicBezTo>
                    <a:pt x="18709" y="3736"/>
                    <a:pt x="18732" y="3737"/>
                    <a:pt x="18755" y="3739"/>
                  </a:cubicBezTo>
                  <a:cubicBezTo>
                    <a:pt x="18772" y="3739"/>
                    <a:pt x="18788" y="3740"/>
                    <a:pt x="18805" y="3740"/>
                  </a:cubicBezTo>
                  <a:cubicBezTo>
                    <a:pt x="19686" y="3740"/>
                    <a:pt x="19857" y="3038"/>
                    <a:pt x="20246" y="3038"/>
                  </a:cubicBezTo>
                  <a:cubicBezTo>
                    <a:pt x="20292" y="3038"/>
                    <a:pt x="20342" y="3048"/>
                    <a:pt x="20396" y="3070"/>
                  </a:cubicBezTo>
                  <a:cubicBezTo>
                    <a:pt x="20973" y="3496"/>
                    <a:pt x="20943" y="3952"/>
                    <a:pt x="19666" y="4681"/>
                  </a:cubicBezTo>
                  <a:cubicBezTo>
                    <a:pt x="18420" y="5411"/>
                    <a:pt x="19059" y="6383"/>
                    <a:pt x="17843" y="6657"/>
                  </a:cubicBezTo>
                  <a:cubicBezTo>
                    <a:pt x="17748" y="6673"/>
                    <a:pt x="17652" y="6680"/>
                    <a:pt x="17555" y="6680"/>
                  </a:cubicBezTo>
                  <a:cubicBezTo>
                    <a:pt x="17276" y="6680"/>
                    <a:pt x="16989" y="6618"/>
                    <a:pt x="16718" y="6505"/>
                  </a:cubicBezTo>
                  <a:cubicBezTo>
                    <a:pt x="16475" y="6414"/>
                    <a:pt x="16292" y="6323"/>
                    <a:pt x="16110" y="6231"/>
                  </a:cubicBezTo>
                  <a:cubicBezTo>
                    <a:pt x="15928" y="6110"/>
                    <a:pt x="15715" y="6049"/>
                    <a:pt x="15533" y="5958"/>
                  </a:cubicBezTo>
                  <a:cubicBezTo>
                    <a:pt x="15314" y="5898"/>
                    <a:pt x="15108" y="5838"/>
                    <a:pt x="14907" y="5838"/>
                  </a:cubicBezTo>
                  <a:cubicBezTo>
                    <a:pt x="14800" y="5838"/>
                    <a:pt x="14695" y="5855"/>
                    <a:pt x="14590" y="5897"/>
                  </a:cubicBezTo>
                  <a:cubicBezTo>
                    <a:pt x="13648" y="6201"/>
                    <a:pt x="11399" y="6383"/>
                    <a:pt x="10973" y="6991"/>
                  </a:cubicBezTo>
                  <a:cubicBezTo>
                    <a:pt x="10657" y="7492"/>
                    <a:pt x="10341" y="8266"/>
                    <a:pt x="9748" y="8266"/>
                  </a:cubicBezTo>
                  <a:cubicBezTo>
                    <a:pt x="9657" y="8266"/>
                    <a:pt x="9559" y="8248"/>
                    <a:pt x="9453" y="8207"/>
                  </a:cubicBezTo>
                  <a:cubicBezTo>
                    <a:pt x="9423" y="8207"/>
                    <a:pt x="9332" y="8177"/>
                    <a:pt x="9301" y="8146"/>
                  </a:cubicBezTo>
                  <a:cubicBezTo>
                    <a:pt x="9180" y="8055"/>
                    <a:pt x="9089" y="8025"/>
                    <a:pt x="8967" y="7934"/>
                  </a:cubicBezTo>
                  <a:cubicBezTo>
                    <a:pt x="8785" y="7842"/>
                    <a:pt x="8572" y="7751"/>
                    <a:pt x="8420" y="7690"/>
                  </a:cubicBezTo>
                  <a:cubicBezTo>
                    <a:pt x="8311" y="7651"/>
                    <a:pt x="8215" y="7627"/>
                    <a:pt x="8127" y="7627"/>
                  </a:cubicBezTo>
                  <a:cubicBezTo>
                    <a:pt x="7944" y="7627"/>
                    <a:pt x="7794" y="7728"/>
                    <a:pt x="7630" y="7994"/>
                  </a:cubicBezTo>
                  <a:cubicBezTo>
                    <a:pt x="7265" y="8633"/>
                    <a:pt x="6809" y="9666"/>
                    <a:pt x="7721" y="10274"/>
                  </a:cubicBezTo>
                  <a:cubicBezTo>
                    <a:pt x="7751" y="10304"/>
                    <a:pt x="7812" y="10335"/>
                    <a:pt x="7873" y="10365"/>
                  </a:cubicBezTo>
                  <a:cubicBezTo>
                    <a:pt x="7934" y="10426"/>
                    <a:pt x="7964" y="10426"/>
                    <a:pt x="8055" y="10456"/>
                  </a:cubicBezTo>
                  <a:cubicBezTo>
                    <a:pt x="8195" y="10509"/>
                    <a:pt x="8326" y="10531"/>
                    <a:pt x="8450" y="10531"/>
                  </a:cubicBezTo>
                  <a:cubicBezTo>
                    <a:pt x="8973" y="10531"/>
                    <a:pt x="9354" y="10131"/>
                    <a:pt x="9575" y="9909"/>
                  </a:cubicBezTo>
                  <a:cubicBezTo>
                    <a:pt x="9820" y="9640"/>
                    <a:pt x="10104" y="9410"/>
                    <a:pt x="10443" y="9410"/>
                  </a:cubicBezTo>
                  <a:cubicBezTo>
                    <a:pt x="10525" y="9410"/>
                    <a:pt x="10611" y="9424"/>
                    <a:pt x="10700" y="9453"/>
                  </a:cubicBezTo>
                  <a:cubicBezTo>
                    <a:pt x="10771" y="9481"/>
                    <a:pt x="10837" y="9491"/>
                    <a:pt x="10898" y="9491"/>
                  </a:cubicBezTo>
                  <a:cubicBezTo>
                    <a:pt x="11108" y="9491"/>
                    <a:pt x="11278" y="9371"/>
                    <a:pt x="11505" y="9371"/>
                  </a:cubicBezTo>
                  <a:cubicBezTo>
                    <a:pt x="11583" y="9371"/>
                    <a:pt x="11668" y="9385"/>
                    <a:pt x="11764" y="9423"/>
                  </a:cubicBezTo>
                  <a:cubicBezTo>
                    <a:pt x="11824" y="9453"/>
                    <a:pt x="11885" y="9453"/>
                    <a:pt x="11916" y="9514"/>
                  </a:cubicBezTo>
                  <a:cubicBezTo>
                    <a:pt x="12493" y="9909"/>
                    <a:pt x="13131" y="10335"/>
                    <a:pt x="13192" y="10760"/>
                  </a:cubicBezTo>
                  <a:cubicBezTo>
                    <a:pt x="13223" y="11186"/>
                    <a:pt x="12767" y="12250"/>
                    <a:pt x="12797" y="12614"/>
                  </a:cubicBezTo>
                  <a:cubicBezTo>
                    <a:pt x="12882" y="12614"/>
                    <a:pt x="13073" y="12244"/>
                    <a:pt x="13419" y="12244"/>
                  </a:cubicBezTo>
                  <a:cubicBezTo>
                    <a:pt x="13444" y="12244"/>
                    <a:pt x="13470" y="12246"/>
                    <a:pt x="13496" y="12250"/>
                  </a:cubicBezTo>
                  <a:cubicBezTo>
                    <a:pt x="13569" y="12255"/>
                    <a:pt x="13644" y="12258"/>
                    <a:pt x="13717" y="12258"/>
                  </a:cubicBezTo>
                  <a:cubicBezTo>
                    <a:pt x="14101" y="12258"/>
                    <a:pt x="14449" y="12167"/>
                    <a:pt x="14347" y="11733"/>
                  </a:cubicBezTo>
                  <a:cubicBezTo>
                    <a:pt x="14286" y="11247"/>
                    <a:pt x="13435" y="9818"/>
                    <a:pt x="13678" y="9666"/>
                  </a:cubicBezTo>
                  <a:cubicBezTo>
                    <a:pt x="13790" y="9599"/>
                    <a:pt x="13918" y="9499"/>
                    <a:pt x="14087" y="9499"/>
                  </a:cubicBezTo>
                  <a:cubicBezTo>
                    <a:pt x="14148" y="9499"/>
                    <a:pt x="14214" y="9512"/>
                    <a:pt x="14286" y="9545"/>
                  </a:cubicBezTo>
                  <a:cubicBezTo>
                    <a:pt x="14408" y="9605"/>
                    <a:pt x="14499" y="9727"/>
                    <a:pt x="14590" y="9970"/>
                  </a:cubicBezTo>
                  <a:cubicBezTo>
                    <a:pt x="14864" y="10608"/>
                    <a:pt x="15107" y="11399"/>
                    <a:pt x="14925" y="11855"/>
                  </a:cubicBezTo>
                  <a:cubicBezTo>
                    <a:pt x="14742" y="12280"/>
                    <a:pt x="14590" y="12706"/>
                    <a:pt x="14894" y="13162"/>
                  </a:cubicBezTo>
                  <a:cubicBezTo>
                    <a:pt x="14902" y="13163"/>
                    <a:pt x="14910" y="13164"/>
                    <a:pt x="14918" y="13164"/>
                  </a:cubicBezTo>
                  <a:cubicBezTo>
                    <a:pt x="15060" y="13164"/>
                    <a:pt x="15185" y="12918"/>
                    <a:pt x="15502" y="12918"/>
                  </a:cubicBezTo>
                  <a:cubicBezTo>
                    <a:pt x="15533" y="12918"/>
                    <a:pt x="15563" y="12918"/>
                    <a:pt x="15654" y="12949"/>
                  </a:cubicBezTo>
                  <a:cubicBezTo>
                    <a:pt x="15685" y="12949"/>
                    <a:pt x="15806" y="13010"/>
                    <a:pt x="15958" y="13101"/>
                  </a:cubicBezTo>
                  <a:cubicBezTo>
                    <a:pt x="15983" y="13126"/>
                    <a:pt x="16019" y="13141"/>
                    <a:pt x="16063" y="13141"/>
                  </a:cubicBezTo>
                  <a:cubicBezTo>
                    <a:pt x="16125" y="13141"/>
                    <a:pt x="16203" y="13111"/>
                    <a:pt x="16292" y="13040"/>
                  </a:cubicBezTo>
                  <a:cubicBezTo>
                    <a:pt x="16688" y="12736"/>
                    <a:pt x="16262" y="12189"/>
                    <a:pt x="17052" y="12189"/>
                  </a:cubicBezTo>
                  <a:cubicBezTo>
                    <a:pt x="17647" y="12189"/>
                    <a:pt x="17626" y="11816"/>
                    <a:pt x="17905" y="11816"/>
                  </a:cubicBezTo>
                  <a:cubicBezTo>
                    <a:pt x="17954" y="11816"/>
                    <a:pt x="18013" y="11827"/>
                    <a:pt x="18086" y="11855"/>
                  </a:cubicBezTo>
                  <a:cubicBezTo>
                    <a:pt x="18147" y="11885"/>
                    <a:pt x="18238" y="11946"/>
                    <a:pt x="18299" y="12007"/>
                  </a:cubicBezTo>
                  <a:cubicBezTo>
                    <a:pt x="18846" y="12432"/>
                    <a:pt x="18907" y="12797"/>
                    <a:pt x="19119" y="12918"/>
                  </a:cubicBezTo>
                  <a:cubicBezTo>
                    <a:pt x="19180" y="12918"/>
                    <a:pt x="19302" y="12918"/>
                    <a:pt x="19454" y="12858"/>
                  </a:cubicBezTo>
                  <a:cubicBezTo>
                    <a:pt x="19553" y="12801"/>
                    <a:pt x="19665" y="12777"/>
                    <a:pt x="19781" y="12777"/>
                  </a:cubicBezTo>
                  <a:cubicBezTo>
                    <a:pt x="19914" y="12777"/>
                    <a:pt x="20053" y="12809"/>
                    <a:pt x="20183" y="12858"/>
                  </a:cubicBezTo>
                  <a:cubicBezTo>
                    <a:pt x="20214" y="12888"/>
                    <a:pt x="20274" y="12888"/>
                    <a:pt x="20335" y="12918"/>
                  </a:cubicBezTo>
                  <a:cubicBezTo>
                    <a:pt x="20578" y="13070"/>
                    <a:pt x="20821" y="13344"/>
                    <a:pt x="20882" y="13557"/>
                  </a:cubicBezTo>
                  <a:cubicBezTo>
                    <a:pt x="21019" y="13966"/>
                    <a:pt x="20885" y="14965"/>
                    <a:pt x="20173" y="14965"/>
                  </a:cubicBezTo>
                  <a:cubicBezTo>
                    <a:pt x="20093" y="14965"/>
                    <a:pt x="20005" y="14952"/>
                    <a:pt x="19910" y="14925"/>
                  </a:cubicBezTo>
                  <a:cubicBezTo>
                    <a:pt x="19818" y="14894"/>
                    <a:pt x="19788" y="14894"/>
                    <a:pt x="19758" y="14864"/>
                  </a:cubicBezTo>
                  <a:cubicBezTo>
                    <a:pt x="19484" y="14712"/>
                    <a:pt x="19332" y="14469"/>
                    <a:pt x="19180" y="14256"/>
                  </a:cubicBezTo>
                  <a:cubicBezTo>
                    <a:pt x="19028" y="14013"/>
                    <a:pt x="18876" y="13800"/>
                    <a:pt x="18451" y="13618"/>
                  </a:cubicBezTo>
                  <a:cubicBezTo>
                    <a:pt x="18276" y="13587"/>
                    <a:pt x="18050" y="13568"/>
                    <a:pt x="17807" y="13568"/>
                  </a:cubicBezTo>
                  <a:cubicBezTo>
                    <a:pt x="17079" y="13568"/>
                    <a:pt x="16201" y="13739"/>
                    <a:pt x="16110" y="14286"/>
                  </a:cubicBezTo>
                  <a:cubicBezTo>
                    <a:pt x="15989" y="15016"/>
                    <a:pt x="17478" y="15229"/>
                    <a:pt x="17478" y="16049"/>
                  </a:cubicBezTo>
                  <a:cubicBezTo>
                    <a:pt x="17478" y="16624"/>
                    <a:pt x="17365" y="17357"/>
                    <a:pt x="16850" y="17357"/>
                  </a:cubicBezTo>
                  <a:cubicBezTo>
                    <a:pt x="16767" y="17357"/>
                    <a:pt x="16672" y="17338"/>
                    <a:pt x="16566" y="17295"/>
                  </a:cubicBezTo>
                  <a:cubicBezTo>
                    <a:pt x="15806" y="16809"/>
                    <a:pt x="15168" y="16414"/>
                    <a:pt x="14773" y="15593"/>
                  </a:cubicBezTo>
                  <a:cubicBezTo>
                    <a:pt x="14712" y="15350"/>
                    <a:pt x="14590" y="15229"/>
                    <a:pt x="14438" y="15168"/>
                  </a:cubicBezTo>
                  <a:cubicBezTo>
                    <a:pt x="14375" y="15147"/>
                    <a:pt x="14308" y="15138"/>
                    <a:pt x="14238" y="15138"/>
                  </a:cubicBezTo>
                  <a:cubicBezTo>
                    <a:pt x="13990" y="15138"/>
                    <a:pt x="13692" y="15242"/>
                    <a:pt x="13296" y="15242"/>
                  </a:cubicBezTo>
                  <a:cubicBezTo>
                    <a:pt x="13162" y="15242"/>
                    <a:pt x="13016" y="15230"/>
                    <a:pt x="12858" y="15198"/>
                  </a:cubicBezTo>
                  <a:cubicBezTo>
                    <a:pt x="12736" y="15198"/>
                    <a:pt x="12615" y="15168"/>
                    <a:pt x="12493" y="15137"/>
                  </a:cubicBezTo>
                  <a:cubicBezTo>
                    <a:pt x="12432" y="15077"/>
                    <a:pt x="12311" y="15046"/>
                    <a:pt x="12250" y="15016"/>
                  </a:cubicBezTo>
                  <a:cubicBezTo>
                    <a:pt x="11520" y="14621"/>
                    <a:pt x="11034" y="13830"/>
                    <a:pt x="10973" y="13405"/>
                  </a:cubicBezTo>
                  <a:cubicBezTo>
                    <a:pt x="10943" y="13010"/>
                    <a:pt x="11034" y="11885"/>
                    <a:pt x="9970" y="11277"/>
                  </a:cubicBezTo>
                  <a:cubicBezTo>
                    <a:pt x="9879" y="11216"/>
                    <a:pt x="9757" y="11186"/>
                    <a:pt x="9666" y="11125"/>
                  </a:cubicBezTo>
                  <a:lnTo>
                    <a:pt x="9301" y="11034"/>
                  </a:lnTo>
                  <a:cubicBezTo>
                    <a:pt x="8940" y="10944"/>
                    <a:pt x="8699" y="10912"/>
                    <a:pt x="8531" y="10912"/>
                  </a:cubicBezTo>
                  <a:cubicBezTo>
                    <a:pt x="8140" y="10912"/>
                    <a:pt x="8133" y="11081"/>
                    <a:pt x="7902" y="11081"/>
                  </a:cubicBezTo>
                  <a:cubicBezTo>
                    <a:pt x="7796" y="11081"/>
                    <a:pt x="7644" y="11046"/>
                    <a:pt x="7387" y="10943"/>
                  </a:cubicBezTo>
                  <a:cubicBezTo>
                    <a:pt x="7235" y="10882"/>
                    <a:pt x="7083" y="10791"/>
                    <a:pt x="6870" y="10730"/>
                  </a:cubicBezTo>
                  <a:cubicBezTo>
                    <a:pt x="6809" y="10669"/>
                    <a:pt x="6779" y="10669"/>
                    <a:pt x="6687" y="10639"/>
                  </a:cubicBezTo>
                  <a:cubicBezTo>
                    <a:pt x="6455" y="10548"/>
                    <a:pt x="6262" y="10508"/>
                    <a:pt x="6100" y="10508"/>
                  </a:cubicBezTo>
                  <a:cubicBezTo>
                    <a:pt x="5181" y="10508"/>
                    <a:pt x="5245" y="11769"/>
                    <a:pt x="4651" y="11976"/>
                  </a:cubicBezTo>
                  <a:cubicBezTo>
                    <a:pt x="3891" y="12189"/>
                    <a:pt x="2098" y="12584"/>
                    <a:pt x="1611" y="12949"/>
                  </a:cubicBezTo>
                  <a:cubicBezTo>
                    <a:pt x="1095" y="13344"/>
                    <a:pt x="0" y="15016"/>
                    <a:pt x="304" y="16110"/>
                  </a:cubicBezTo>
                  <a:cubicBezTo>
                    <a:pt x="608" y="17204"/>
                    <a:pt x="1186" y="19180"/>
                    <a:pt x="1794" y="19788"/>
                  </a:cubicBezTo>
                  <a:cubicBezTo>
                    <a:pt x="1915" y="19909"/>
                    <a:pt x="2067" y="20031"/>
                    <a:pt x="2219" y="20092"/>
                  </a:cubicBezTo>
                  <a:lnTo>
                    <a:pt x="2432" y="20213"/>
                  </a:lnTo>
                  <a:cubicBezTo>
                    <a:pt x="2686" y="20309"/>
                    <a:pt x="2965" y="20354"/>
                    <a:pt x="3261" y="20354"/>
                  </a:cubicBezTo>
                  <a:cubicBezTo>
                    <a:pt x="3531" y="20354"/>
                    <a:pt x="3814" y="20316"/>
                    <a:pt x="4104" y="20244"/>
                  </a:cubicBezTo>
                  <a:cubicBezTo>
                    <a:pt x="4215" y="20224"/>
                    <a:pt x="4330" y="20213"/>
                    <a:pt x="4443" y="20213"/>
                  </a:cubicBezTo>
                  <a:cubicBezTo>
                    <a:pt x="4668" y="20213"/>
                    <a:pt x="4884" y="20254"/>
                    <a:pt x="5046" y="20335"/>
                  </a:cubicBezTo>
                  <a:lnTo>
                    <a:pt x="5289" y="20457"/>
                  </a:lnTo>
                  <a:cubicBezTo>
                    <a:pt x="5624" y="20639"/>
                    <a:pt x="5867" y="20943"/>
                    <a:pt x="5897" y="21216"/>
                  </a:cubicBezTo>
                  <a:cubicBezTo>
                    <a:pt x="5928" y="21672"/>
                    <a:pt x="6080" y="22767"/>
                    <a:pt x="5046" y="24499"/>
                  </a:cubicBezTo>
                  <a:cubicBezTo>
                    <a:pt x="4043" y="26293"/>
                    <a:pt x="3496" y="27296"/>
                    <a:pt x="3891" y="28055"/>
                  </a:cubicBezTo>
                  <a:cubicBezTo>
                    <a:pt x="4256" y="28815"/>
                    <a:pt x="3010" y="30274"/>
                    <a:pt x="2766" y="30973"/>
                  </a:cubicBezTo>
                  <a:cubicBezTo>
                    <a:pt x="2554" y="31642"/>
                    <a:pt x="1824" y="33527"/>
                    <a:pt x="2766" y="34682"/>
                  </a:cubicBezTo>
                  <a:cubicBezTo>
                    <a:pt x="3283" y="35290"/>
                    <a:pt x="3830" y="35806"/>
                    <a:pt x="4408" y="36110"/>
                  </a:cubicBezTo>
                  <a:cubicBezTo>
                    <a:pt x="4560" y="36171"/>
                    <a:pt x="4742" y="36262"/>
                    <a:pt x="4894" y="36323"/>
                  </a:cubicBezTo>
                  <a:cubicBezTo>
                    <a:pt x="5224" y="36441"/>
                    <a:pt x="5536" y="36486"/>
                    <a:pt x="5801" y="36486"/>
                  </a:cubicBezTo>
                  <a:cubicBezTo>
                    <a:pt x="5878" y="36486"/>
                    <a:pt x="5950" y="36482"/>
                    <a:pt x="6019" y="36475"/>
                  </a:cubicBezTo>
                  <a:cubicBezTo>
                    <a:pt x="6931" y="36323"/>
                    <a:pt x="6991" y="36475"/>
                    <a:pt x="7478" y="36201"/>
                  </a:cubicBezTo>
                  <a:cubicBezTo>
                    <a:pt x="7994" y="35958"/>
                    <a:pt x="8359" y="34439"/>
                    <a:pt x="9089" y="33983"/>
                  </a:cubicBezTo>
                  <a:cubicBezTo>
                    <a:pt x="9818" y="33527"/>
                    <a:pt x="10457" y="34135"/>
                    <a:pt x="11216" y="32828"/>
                  </a:cubicBezTo>
                  <a:cubicBezTo>
                    <a:pt x="11976" y="31551"/>
                    <a:pt x="12311" y="31490"/>
                    <a:pt x="12098" y="30426"/>
                  </a:cubicBezTo>
                  <a:cubicBezTo>
                    <a:pt x="11855" y="29362"/>
                    <a:pt x="11885" y="29150"/>
                    <a:pt x="12736" y="28724"/>
                  </a:cubicBezTo>
                  <a:cubicBezTo>
                    <a:pt x="13380" y="28377"/>
                    <a:pt x="14165" y="27990"/>
                    <a:pt x="14713" y="27990"/>
                  </a:cubicBezTo>
                  <a:cubicBezTo>
                    <a:pt x="14838" y="27990"/>
                    <a:pt x="14951" y="28010"/>
                    <a:pt x="15046" y="28055"/>
                  </a:cubicBezTo>
                  <a:cubicBezTo>
                    <a:pt x="15178" y="28102"/>
                    <a:pt x="15358" y="28141"/>
                    <a:pt x="15567" y="28141"/>
                  </a:cubicBezTo>
                  <a:cubicBezTo>
                    <a:pt x="16033" y="28141"/>
                    <a:pt x="16639" y="27949"/>
                    <a:pt x="17144" y="27235"/>
                  </a:cubicBezTo>
                  <a:cubicBezTo>
                    <a:pt x="17660" y="26475"/>
                    <a:pt x="17812" y="26080"/>
                    <a:pt x="17660" y="25958"/>
                  </a:cubicBezTo>
                  <a:cubicBezTo>
                    <a:pt x="17650" y="25953"/>
                    <a:pt x="17637" y="25951"/>
                    <a:pt x="17620" y="25951"/>
                  </a:cubicBezTo>
                  <a:cubicBezTo>
                    <a:pt x="17537" y="25951"/>
                    <a:pt x="17377" y="26014"/>
                    <a:pt x="17174" y="26141"/>
                  </a:cubicBezTo>
                  <a:cubicBezTo>
                    <a:pt x="16775" y="26415"/>
                    <a:pt x="16621" y="26628"/>
                    <a:pt x="16411" y="26628"/>
                  </a:cubicBezTo>
                  <a:cubicBezTo>
                    <a:pt x="16365" y="26628"/>
                    <a:pt x="16316" y="26618"/>
                    <a:pt x="16262" y="26596"/>
                  </a:cubicBezTo>
                  <a:cubicBezTo>
                    <a:pt x="16141" y="26566"/>
                    <a:pt x="15989" y="26414"/>
                    <a:pt x="15806" y="26171"/>
                  </a:cubicBezTo>
                  <a:cubicBezTo>
                    <a:pt x="15077" y="25381"/>
                    <a:pt x="14834" y="25107"/>
                    <a:pt x="14712" y="24286"/>
                  </a:cubicBezTo>
                  <a:cubicBezTo>
                    <a:pt x="14590" y="23405"/>
                    <a:pt x="14165" y="23557"/>
                    <a:pt x="14682" y="22919"/>
                  </a:cubicBezTo>
                  <a:cubicBezTo>
                    <a:pt x="15198" y="22311"/>
                    <a:pt x="14925" y="20365"/>
                    <a:pt x="14621" y="19575"/>
                  </a:cubicBezTo>
                  <a:cubicBezTo>
                    <a:pt x="14390" y="18855"/>
                    <a:pt x="15389" y="17588"/>
                    <a:pt x="15830" y="17588"/>
                  </a:cubicBezTo>
                  <a:cubicBezTo>
                    <a:pt x="15854" y="17588"/>
                    <a:pt x="15877" y="17591"/>
                    <a:pt x="15897" y="17599"/>
                  </a:cubicBezTo>
                  <a:cubicBezTo>
                    <a:pt x="16201" y="17812"/>
                    <a:pt x="16232" y="18542"/>
                    <a:pt x="15593" y="19636"/>
                  </a:cubicBezTo>
                  <a:cubicBezTo>
                    <a:pt x="14894" y="20761"/>
                    <a:pt x="16232" y="21064"/>
                    <a:pt x="15958" y="21612"/>
                  </a:cubicBezTo>
                  <a:cubicBezTo>
                    <a:pt x="15654" y="22189"/>
                    <a:pt x="14712" y="23435"/>
                    <a:pt x="15685" y="24438"/>
                  </a:cubicBezTo>
                  <a:cubicBezTo>
                    <a:pt x="15958" y="24712"/>
                    <a:pt x="16232" y="24894"/>
                    <a:pt x="16444" y="25046"/>
                  </a:cubicBezTo>
                  <a:lnTo>
                    <a:pt x="16688" y="25168"/>
                  </a:lnTo>
                  <a:cubicBezTo>
                    <a:pt x="16880" y="25239"/>
                    <a:pt x="17069" y="25273"/>
                    <a:pt x="17267" y="25273"/>
                  </a:cubicBezTo>
                  <a:cubicBezTo>
                    <a:pt x="17664" y="25273"/>
                    <a:pt x="18096" y="25137"/>
                    <a:pt x="18663" y="24894"/>
                  </a:cubicBezTo>
                  <a:cubicBezTo>
                    <a:pt x="20001" y="24286"/>
                    <a:pt x="21004" y="23344"/>
                    <a:pt x="20153" y="22463"/>
                  </a:cubicBezTo>
                  <a:cubicBezTo>
                    <a:pt x="19271" y="21581"/>
                    <a:pt x="18238" y="20487"/>
                    <a:pt x="19089" y="20183"/>
                  </a:cubicBezTo>
                  <a:cubicBezTo>
                    <a:pt x="19271" y="20115"/>
                    <a:pt x="19402" y="20080"/>
                    <a:pt x="19508" y="20080"/>
                  </a:cubicBezTo>
                  <a:cubicBezTo>
                    <a:pt x="19543" y="20080"/>
                    <a:pt x="19575" y="20084"/>
                    <a:pt x="19606" y="20092"/>
                  </a:cubicBezTo>
                  <a:cubicBezTo>
                    <a:pt x="19758" y="20213"/>
                    <a:pt x="19758" y="20548"/>
                    <a:pt x="20153" y="21125"/>
                  </a:cubicBezTo>
                  <a:cubicBezTo>
                    <a:pt x="20335" y="21368"/>
                    <a:pt x="20487" y="21520"/>
                    <a:pt x="20669" y="21612"/>
                  </a:cubicBezTo>
                  <a:lnTo>
                    <a:pt x="20913" y="21733"/>
                  </a:lnTo>
                  <a:cubicBezTo>
                    <a:pt x="20943" y="21764"/>
                    <a:pt x="21004" y="21764"/>
                    <a:pt x="21065" y="21824"/>
                  </a:cubicBezTo>
                  <a:cubicBezTo>
                    <a:pt x="21125" y="21855"/>
                    <a:pt x="21156" y="21855"/>
                    <a:pt x="21247" y="21885"/>
                  </a:cubicBezTo>
                  <a:cubicBezTo>
                    <a:pt x="21308" y="21916"/>
                    <a:pt x="21338" y="21916"/>
                    <a:pt x="21399" y="21976"/>
                  </a:cubicBezTo>
                  <a:cubicBezTo>
                    <a:pt x="21460" y="22007"/>
                    <a:pt x="21551" y="22037"/>
                    <a:pt x="21581" y="22128"/>
                  </a:cubicBezTo>
                  <a:cubicBezTo>
                    <a:pt x="21733" y="21672"/>
                    <a:pt x="21885" y="21216"/>
                    <a:pt x="22007" y="20761"/>
                  </a:cubicBezTo>
                  <a:cubicBezTo>
                    <a:pt x="23952" y="13770"/>
                    <a:pt x="23527" y="6687"/>
                    <a:pt x="21277" y="395"/>
                  </a:cubicBezTo>
                  <a:cubicBezTo>
                    <a:pt x="21186" y="304"/>
                    <a:pt x="21125" y="274"/>
                    <a:pt x="21034" y="243"/>
                  </a:cubicBezTo>
                  <a:lnTo>
                    <a:pt x="20821" y="122"/>
                  </a:lnTo>
                  <a:cubicBezTo>
                    <a:pt x="20619" y="41"/>
                    <a:pt x="20376" y="0"/>
                    <a:pt x="20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68"/>
            <p:cNvSpPr/>
            <p:nvPr/>
          </p:nvSpPr>
          <p:spPr>
            <a:xfrm>
              <a:off x="6244725" y="1393800"/>
              <a:ext cx="435450" cy="348025"/>
            </a:xfrm>
            <a:custGeom>
              <a:avLst/>
              <a:gdLst/>
              <a:ahLst/>
              <a:cxnLst/>
              <a:rect l="l" t="t" r="r" b="b"/>
              <a:pathLst>
                <a:path w="17418" h="13921" extrusionOk="0">
                  <a:moveTo>
                    <a:pt x="5152" y="0"/>
                  </a:moveTo>
                  <a:cubicBezTo>
                    <a:pt x="4793" y="0"/>
                    <a:pt x="4498" y="178"/>
                    <a:pt x="4013" y="474"/>
                  </a:cubicBezTo>
                  <a:cubicBezTo>
                    <a:pt x="3755" y="615"/>
                    <a:pt x="3508" y="661"/>
                    <a:pt x="3274" y="661"/>
                  </a:cubicBezTo>
                  <a:cubicBezTo>
                    <a:pt x="2845" y="661"/>
                    <a:pt x="2458" y="507"/>
                    <a:pt x="2122" y="507"/>
                  </a:cubicBezTo>
                  <a:cubicBezTo>
                    <a:pt x="1972" y="507"/>
                    <a:pt x="1832" y="537"/>
                    <a:pt x="1703" y="626"/>
                  </a:cubicBezTo>
                  <a:cubicBezTo>
                    <a:pt x="1125" y="990"/>
                    <a:pt x="1" y="1386"/>
                    <a:pt x="1611" y="2054"/>
                  </a:cubicBezTo>
                  <a:cubicBezTo>
                    <a:pt x="1611" y="2054"/>
                    <a:pt x="1672" y="2085"/>
                    <a:pt x="1703" y="2085"/>
                  </a:cubicBezTo>
                  <a:cubicBezTo>
                    <a:pt x="1733" y="2085"/>
                    <a:pt x="1763" y="2146"/>
                    <a:pt x="1824" y="2146"/>
                  </a:cubicBezTo>
                  <a:cubicBezTo>
                    <a:pt x="2311" y="2328"/>
                    <a:pt x="2645" y="2389"/>
                    <a:pt x="2949" y="2449"/>
                  </a:cubicBezTo>
                  <a:cubicBezTo>
                    <a:pt x="3253" y="2480"/>
                    <a:pt x="3496" y="2480"/>
                    <a:pt x="3678" y="2541"/>
                  </a:cubicBezTo>
                  <a:cubicBezTo>
                    <a:pt x="3891" y="2662"/>
                    <a:pt x="4104" y="2905"/>
                    <a:pt x="4286" y="3513"/>
                  </a:cubicBezTo>
                  <a:cubicBezTo>
                    <a:pt x="4773" y="5064"/>
                    <a:pt x="5381" y="5732"/>
                    <a:pt x="5046" y="6553"/>
                  </a:cubicBezTo>
                  <a:cubicBezTo>
                    <a:pt x="4712" y="7343"/>
                    <a:pt x="4013" y="8225"/>
                    <a:pt x="4286" y="8741"/>
                  </a:cubicBezTo>
                  <a:cubicBezTo>
                    <a:pt x="4499" y="9288"/>
                    <a:pt x="4590" y="9471"/>
                    <a:pt x="4286" y="10140"/>
                  </a:cubicBezTo>
                  <a:cubicBezTo>
                    <a:pt x="3952" y="10839"/>
                    <a:pt x="3374" y="11355"/>
                    <a:pt x="4560" y="12845"/>
                  </a:cubicBezTo>
                  <a:cubicBezTo>
                    <a:pt x="4925" y="13331"/>
                    <a:pt x="5320" y="13635"/>
                    <a:pt x="5654" y="13787"/>
                  </a:cubicBezTo>
                  <a:cubicBezTo>
                    <a:pt x="5654" y="13848"/>
                    <a:pt x="5685" y="13848"/>
                    <a:pt x="5685" y="13848"/>
                  </a:cubicBezTo>
                  <a:cubicBezTo>
                    <a:pt x="5834" y="13898"/>
                    <a:pt x="5977" y="13921"/>
                    <a:pt x="6110" y="13921"/>
                  </a:cubicBezTo>
                  <a:cubicBezTo>
                    <a:pt x="6546" y="13921"/>
                    <a:pt x="6882" y="13673"/>
                    <a:pt x="7022" y="13301"/>
                  </a:cubicBezTo>
                  <a:cubicBezTo>
                    <a:pt x="7295" y="12602"/>
                    <a:pt x="7782" y="11751"/>
                    <a:pt x="8754" y="11507"/>
                  </a:cubicBezTo>
                  <a:cubicBezTo>
                    <a:pt x="9478" y="11358"/>
                    <a:pt x="9833" y="10921"/>
                    <a:pt x="10307" y="10921"/>
                  </a:cubicBezTo>
                  <a:cubicBezTo>
                    <a:pt x="10410" y="10921"/>
                    <a:pt x="10519" y="10942"/>
                    <a:pt x="10639" y="10991"/>
                  </a:cubicBezTo>
                  <a:cubicBezTo>
                    <a:pt x="10730" y="11021"/>
                    <a:pt x="10821" y="11082"/>
                    <a:pt x="10882" y="11143"/>
                  </a:cubicBezTo>
                  <a:cubicBezTo>
                    <a:pt x="11095" y="11295"/>
                    <a:pt x="11308" y="11416"/>
                    <a:pt x="11490" y="11477"/>
                  </a:cubicBezTo>
                  <a:cubicBezTo>
                    <a:pt x="11490" y="11477"/>
                    <a:pt x="11551" y="11507"/>
                    <a:pt x="11581" y="11507"/>
                  </a:cubicBezTo>
                  <a:cubicBezTo>
                    <a:pt x="11804" y="11601"/>
                    <a:pt x="12032" y="11654"/>
                    <a:pt x="12250" y="11654"/>
                  </a:cubicBezTo>
                  <a:cubicBezTo>
                    <a:pt x="12597" y="11654"/>
                    <a:pt x="12919" y="11520"/>
                    <a:pt x="13162" y="11203"/>
                  </a:cubicBezTo>
                  <a:cubicBezTo>
                    <a:pt x="13739" y="10565"/>
                    <a:pt x="13405" y="9775"/>
                    <a:pt x="13770" y="9501"/>
                  </a:cubicBezTo>
                  <a:cubicBezTo>
                    <a:pt x="14165" y="9228"/>
                    <a:pt x="15350" y="8741"/>
                    <a:pt x="15229" y="8164"/>
                  </a:cubicBezTo>
                  <a:cubicBezTo>
                    <a:pt x="15107" y="7617"/>
                    <a:pt x="13983" y="7343"/>
                    <a:pt x="15107" y="6766"/>
                  </a:cubicBezTo>
                  <a:cubicBezTo>
                    <a:pt x="16201" y="6188"/>
                    <a:pt x="17356" y="6097"/>
                    <a:pt x="17387" y="5702"/>
                  </a:cubicBezTo>
                  <a:cubicBezTo>
                    <a:pt x="17417" y="5337"/>
                    <a:pt x="17022" y="4912"/>
                    <a:pt x="15958" y="4243"/>
                  </a:cubicBezTo>
                  <a:cubicBezTo>
                    <a:pt x="14894" y="3513"/>
                    <a:pt x="15046" y="3057"/>
                    <a:pt x="14378" y="2510"/>
                  </a:cubicBezTo>
                  <a:cubicBezTo>
                    <a:pt x="13891" y="2146"/>
                    <a:pt x="12858" y="1598"/>
                    <a:pt x="12068" y="1264"/>
                  </a:cubicBezTo>
                  <a:cubicBezTo>
                    <a:pt x="11916" y="1203"/>
                    <a:pt x="11794" y="1142"/>
                    <a:pt x="11703" y="1112"/>
                  </a:cubicBezTo>
                  <a:cubicBezTo>
                    <a:pt x="11607" y="1074"/>
                    <a:pt x="11511" y="1035"/>
                    <a:pt x="11461" y="1035"/>
                  </a:cubicBezTo>
                  <a:cubicBezTo>
                    <a:pt x="11432" y="1035"/>
                    <a:pt x="11418" y="1048"/>
                    <a:pt x="11429" y="1082"/>
                  </a:cubicBezTo>
                  <a:cubicBezTo>
                    <a:pt x="11299" y="1042"/>
                    <a:pt x="11160" y="1026"/>
                    <a:pt x="11016" y="1026"/>
                  </a:cubicBezTo>
                  <a:cubicBezTo>
                    <a:pt x="10412" y="1026"/>
                    <a:pt x="9716" y="1308"/>
                    <a:pt x="9205" y="1308"/>
                  </a:cubicBezTo>
                  <a:cubicBezTo>
                    <a:pt x="9096" y="1308"/>
                    <a:pt x="8996" y="1295"/>
                    <a:pt x="8906" y="1264"/>
                  </a:cubicBezTo>
                  <a:cubicBezTo>
                    <a:pt x="8876" y="1264"/>
                    <a:pt x="8876" y="1234"/>
                    <a:pt x="8846" y="1234"/>
                  </a:cubicBezTo>
                  <a:cubicBezTo>
                    <a:pt x="8835" y="1234"/>
                    <a:pt x="8760" y="1245"/>
                    <a:pt x="8627" y="1245"/>
                  </a:cubicBezTo>
                  <a:cubicBezTo>
                    <a:pt x="8384" y="1245"/>
                    <a:pt x="7946" y="1207"/>
                    <a:pt x="7356" y="990"/>
                  </a:cubicBezTo>
                  <a:cubicBezTo>
                    <a:pt x="7326" y="960"/>
                    <a:pt x="7235" y="960"/>
                    <a:pt x="7204" y="930"/>
                  </a:cubicBezTo>
                  <a:cubicBezTo>
                    <a:pt x="7022" y="808"/>
                    <a:pt x="6779" y="717"/>
                    <a:pt x="6566" y="565"/>
                  </a:cubicBezTo>
                  <a:cubicBezTo>
                    <a:pt x="6262" y="383"/>
                    <a:pt x="6019" y="231"/>
                    <a:pt x="5806" y="170"/>
                  </a:cubicBezTo>
                  <a:cubicBezTo>
                    <a:pt x="5776" y="170"/>
                    <a:pt x="5715" y="109"/>
                    <a:pt x="5685" y="109"/>
                  </a:cubicBezTo>
                  <a:cubicBezTo>
                    <a:pt x="5480" y="35"/>
                    <a:pt x="5310" y="0"/>
                    <a:pt x="5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68"/>
            <p:cNvSpPr/>
            <p:nvPr/>
          </p:nvSpPr>
          <p:spPr>
            <a:xfrm>
              <a:off x="6117075" y="1325200"/>
              <a:ext cx="192275" cy="100850"/>
            </a:xfrm>
            <a:custGeom>
              <a:avLst/>
              <a:gdLst/>
              <a:ahLst/>
              <a:cxnLst/>
              <a:rect l="l" t="t" r="r" b="b"/>
              <a:pathLst>
                <a:path w="7691" h="4034" extrusionOk="0">
                  <a:moveTo>
                    <a:pt x="3478" y="0"/>
                  </a:moveTo>
                  <a:cubicBezTo>
                    <a:pt x="3281" y="0"/>
                    <a:pt x="3084" y="43"/>
                    <a:pt x="2888" y="148"/>
                  </a:cubicBezTo>
                  <a:cubicBezTo>
                    <a:pt x="2097" y="513"/>
                    <a:pt x="1216" y="391"/>
                    <a:pt x="851" y="1120"/>
                  </a:cubicBezTo>
                  <a:cubicBezTo>
                    <a:pt x="456" y="1850"/>
                    <a:pt x="0" y="2975"/>
                    <a:pt x="1064" y="3552"/>
                  </a:cubicBezTo>
                  <a:cubicBezTo>
                    <a:pt x="1246" y="3674"/>
                    <a:pt x="1398" y="3734"/>
                    <a:pt x="1611" y="3826"/>
                  </a:cubicBezTo>
                  <a:cubicBezTo>
                    <a:pt x="1672" y="3826"/>
                    <a:pt x="1702" y="3856"/>
                    <a:pt x="1763" y="3856"/>
                  </a:cubicBezTo>
                  <a:cubicBezTo>
                    <a:pt x="2059" y="3972"/>
                    <a:pt x="2333" y="4033"/>
                    <a:pt x="2594" y="4033"/>
                  </a:cubicBezTo>
                  <a:cubicBezTo>
                    <a:pt x="2951" y="4033"/>
                    <a:pt x="3284" y="3919"/>
                    <a:pt x="3617" y="3674"/>
                  </a:cubicBezTo>
                  <a:cubicBezTo>
                    <a:pt x="4377" y="3096"/>
                    <a:pt x="4255" y="2610"/>
                    <a:pt x="4255" y="2579"/>
                  </a:cubicBezTo>
                  <a:cubicBezTo>
                    <a:pt x="4255" y="2524"/>
                    <a:pt x="4102" y="1957"/>
                    <a:pt x="4709" y="1957"/>
                  </a:cubicBezTo>
                  <a:cubicBezTo>
                    <a:pt x="4764" y="1957"/>
                    <a:pt x="4826" y="1961"/>
                    <a:pt x="4894" y="1972"/>
                  </a:cubicBezTo>
                  <a:cubicBezTo>
                    <a:pt x="5107" y="2002"/>
                    <a:pt x="5258" y="2032"/>
                    <a:pt x="5350" y="2063"/>
                  </a:cubicBezTo>
                  <a:cubicBezTo>
                    <a:pt x="5410" y="2124"/>
                    <a:pt x="5410" y="2124"/>
                    <a:pt x="5441" y="2124"/>
                  </a:cubicBezTo>
                  <a:cubicBezTo>
                    <a:pt x="5471" y="2154"/>
                    <a:pt x="5532" y="2154"/>
                    <a:pt x="5593" y="2184"/>
                  </a:cubicBezTo>
                  <a:cubicBezTo>
                    <a:pt x="5623" y="2215"/>
                    <a:pt x="5684" y="2215"/>
                    <a:pt x="5745" y="2276"/>
                  </a:cubicBezTo>
                  <a:cubicBezTo>
                    <a:pt x="5745" y="2306"/>
                    <a:pt x="5775" y="2306"/>
                    <a:pt x="5775" y="2306"/>
                  </a:cubicBezTo>
                  <a:cubicBezTo>
                    <a:pt x="5881" y="2341"/>
                    <a:pt x="6006" y="2376"/>
                    <a:pt x="6164" y="2376"/>
                  </a:cubicBezTo>
                  <a:cubicBezTo>
                    <a:pt x="6279" y="2376"/>
                    <a:pt x="6411" y="2357"/>
                    <a:pt x="6566" y="2306"/>
                  </a:cubicBezTo>
                  <a:cubicBezTo>
                    <a:pt x="7447" y="2063"/>
                    <a:pt x="7690" y="1880"/>
                    <a:pt x="7447" y="1698"/>
                  </a:cubicBezTo>
                  <a:cubicBezTo>
                    <a:pt x="7265" y="1546"/>
                    <a:pt x="6626" y="1120"/>
                    <a:pt x="5897" y="817"/>
                  </a:cubicBezTo>
                  <a:cubicBezTo>
                    <a:pt x="5806" y="786"/>
                    <a:pt x="5714" y="756"/>
                    <a:pt x="5623" y="695"/>
                  </a:cubicBezTo>
                  <a:cubicBezTo>
                    <a:pt x="5502" y="665"/>
                    <a:pt x="5410" y="634"/>
                    <a:pt x="5319" y="604"/>
                  </a:cubicBezTo>
                  <a:cubicBezTo>
                    <a:pt x="5198" y="543"/>
                    <a:pt x="5137" y="513"/>
                    <a:pt x="5015" y="482"/>
                  </a:cubicBezTo>
                  <a:cubicBezTo>
                    <a:pt x="4894" y="452"/>
                    <a:pt x="4742" y="361"/>
                    <a:pt x="4651" y="330"/>
                  </a:cubicBezTo>
                  <a:cubicBezTo>
                    <a:pt x="4529" y="300"/>
                    <a:pt x="4377" y="209"/>
                    <a:pt x="4255" y="178"/>
                  </a:cubicBezTo>
                  <a:cubicBezTo>
                    <a:pt x="3996" y="74"/>
                    <a:pt x="3737" y="0"/>
                    <a:pt x="3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68"/>
            <p:cNvSpPr/>
            <p:nvPr/>
          </p:nvSpPr>
          <p:spPr>
            <a:xfrm>
              <a:off x="6102625" y="1426900"/>
              <a:ext cx="161875" cy="200650"/>
            </a:xfrm>
            <a:custGeom>
              <a:avLst/>
              <a:gdLst/>
              <a:ahLst/>
              <a:cxnLst/>
              <a:rect l="l" t="t" r="r" b="b"/>
              <a:pathLst>
                <a:path w="6475" h="8026" extrusionOk="0">
                  <a:moveTo>
                    <a:pt x="1490" y="1"/>
                  </a:moveTo>
                  <a:cubicBezTo>
                    <a:pt x="426" y="305"/>
                    <a:pt x="365" y="1"/>
                    <a:pt x="304" y="639"/>
                  </a:cubicBezTo>
                  <a:cubicBezTo>
                    <a:pt x="274" y="1217"/>
                    <a:pt x="1" y="2159"/>
                    <a:pt x="1034" y="2584"/>
                  </a:cubicBezTo>
                  <a:cubicBezTo>
                    <a:pt x="1034" y="2645"/>
                    <a:pt x="1064" y="2645"/>
                    <a:pt x="1064" y="2645"/>
                  </a:cubicBezTo>
                  <a:cubicBezTo>
                    <a:pt x="1125" y="2645"/>
                    <a:pt x="1156" y="2676"/>
                    <a:pt x="1186" y="2676"/>
                  </a:cubicBezTo>
                  <a:cubicBezTo>
                    <a:pt x="1368" y="2767"/>
                    <a:pt x="1520" y="2828"/>
                    <a:pt x="1672" y="2858"/>
                  </a:cubicBezTo>
                  <a:cubicBezTo>
                    <a:pt x="1824" y="2949"/>
                    <a:pt x="1946" y="2980"/>
                    <a:pt x="2067" y="3010"/>
                  </a:cubicBezTo>
                  <a:cubicBezTo>
                    <a:pt x="2098" y="3010"/>
                    <a:pt x="2128" y="3071"/>
                    <a:pt x="2189" y="3071"/>
                  </a:cubicBezTo>
                  <a:cubicBezTo>
                    <a:pt x="2463" y="3223"/>
                    <a:pt x="2645" y="3314"/>
                    <a:pt x="2706" y="3618"/>
                  </a:cubicBezTo>
                  <a:cubicBezTo>
                    <a:pt x="2858" y="4195"/>
                    <a:pt x="2402" y="4621"/>
                    <a:pt x="2584" y="5563"/>
                  </a:cubicBezTo>
                  <a:cubicBezTo>
                    <a:pt x="2736" y="6354"/>
                    <a:pt x="3587" y="7691"/>
                    <a:pt x="4256" y="7995"/>
                  </a:cubicBezTo>
                  <a:lnTo>
                    <a:pt x="4286" y="7995"/>
                  </a:lnTo>
                  <a:cubicBezTo>
                    <a:pt x="4408" y="8025"/>
                    <a:pt x="4499" y="8025"/>
                    <a:pt x="4590" y="8025"/>
                  </a:cubicBezTo>
                  <a:cubicBezTo>
                    <a:pt x="5320" y="7934"/>
                    <a:pt x="4712" y="6749"/>
                    <a:pt x="5046" y="6323"/>
                  </a:cubicBezTo>
                  <a:cubicBezTo>
                    <a:pt x="5411" y="5898"/>
                    <a:pt x="5988" y="6202"/>
                    <a:pt x="6049" y="5594"/>
                  </a:cubicBezTo>
                  <a:cubicBezTo>
                    <a:pt x="6110" y="4986"/>
                    <a:pt x="6475" y="5381"/>
                    <a:pt x="5776" y="4226"/>
                  </a:cubicBezTo>
                  <a:cubicBezTo>
                    <a:pt x="5107" y="3132"/>
                    <a:pt x="5229" y="2615"/>
                    <a:pt x="4864" y="1885"/>
                  </a:cubicBezTo>
                  <a:cubicBezTo>
                    <a:pt x="4651" y="1460"/>
                    <a:pt x="4347" y="1125"/>
                    <a:pt x="4043" y="1004"/>
                  </a:cubicBezTo>
                  <a:lnTo>
                    <a:pt x="4013" y="1004"/>
                  </a:lnTo>
                  <a:cubicBezTo>
                    <a:pt x="3937" y="974"/>
                    <a:pt x="3846" y="958"/>
                    <a:pt x="3762" y="958"/>
                  </a:cubicBezTo>
                  <a:cubicBezTo>
                    <a:pt x="3678" y="958"/>
                    <a:pt x="3602" y="974"/>
                    <a:pt x="3557" y="1004"/>
                  </a:cubicBezTo>
                  <a:cubicBezTo>
                    <a:pt x="3557" y="1004"/>
                    <a:pt x="3131" y="518"/>
                    <a:pt x="2523" y="244"/>
                  </a:cubicBezTo>
                  <a:cubicBezTo>
                    <a:pt x="2493" y="244"/>
                    <a:pt x="2493" y="214"/>
                    <a:pt x="2432" y="214"/>
                  </a:cubicBezTo>
                  <a:cubicBezTo>
                    <a:pt x="2189" y="92"/>
                    <a:pt x="1824" y="62"/>
                    <a:pt x="1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68"/>
            <p:cNvSpPr/>
            <p:nvPr/>
          </p:nvSpPr>
          <p:spPr>
            <a:xfrm>
              <a:off x="5550950" y="1285575"/>
              <a:ext cx="715075" cy="1422075"/>
            </a:xfrm>
            <a:custGeom>
              <a:avLst/>
              <a:gdLst/>
              <a:ahLst/>
              <a:cxnLst/>
              <a:rect l="l" t="t" r="r" b="b"/>
              <a:pathLst>
                <a:path w="28603" h="56883" extrusionOk="0">
                  <a:moveTo>
                    <a:pt x="6809" y="0"/>
                  </a:moveTo>
                  <a:cubicBezTo>
                    <a:pt x="4347" y="1429"/>
                    <a:pt x="2067" y="3161"/>
                    <a:pt x="0" y="5168"/>
                  </a:cubicBezTo>
                  <a:cubicBezTo>
                    <a:pt x="190" y="5204"/>
                    <a:pt x="391" y="5221"/>
                    <a:pt x="597" y="5221"/>
                  </a:cubicBezTo>
                  <a:cubicBezTo>
                    <a:pt x="1249" y="5221"/>
                    <a:pt x="1960" y="5049"/>
                    <a:pt x="2584" y="4772"/>
                  </a:cubicBezTo>
                  <a:cubicBezTo>
                    <a:pt x="3063" y="4533"/>
                    <a:pt x="3523" y="4419"/>
                    <a:pt x="3969" y="4419"/>
                  </a:cubicBezTo>
                  <a:cubicBezTo>
                    <a:pt x="4315" y="4419"/>
                    <a:pt x="4653" y="4488"/>
                    <a:pt x="4985" y="4620"/>
                  </a:cubicBezTo>
                  <a:cubicBezTo>
                    <a:pt x="5623" y="4924"/>
                    <a:pt x="6201" y="5441"/>
                    <a:pt x="6566" y="6201"/>
                  </a:cubicBezTo>
                  <a:cubicBezTo>
                    <a:pt x="7386" y="7812"/>
                    <a:pt x="8450" y="9514"/>
                    <a:pt x="9271" y="11247"/>
                  </a:cubicBezTo>
                  <a:cubicBezTo>
                    <a:pt x="10061" y="13010"/>
                    <a:pt x="8329" y="14225"/>
                    <a:pt x="7143" y="16232"/>
                  </a:cubicBezTo>
                  <a:cubicBezTo>
                    <a:pt x="5958" y="18207"/>
                    <a:pt x="5471" y="20730"/>
                    <a:pt x="7903" y="23162"/>
                  </a:cubicBezTo>
                  <a:cubicBezTo>
                    <a:pt x="7910" y="23164"/>
                    <a:pt x="7917" y="23165"/>
                    <a:pt x="7924" y="23165"/>
                  </a:cubicBezTo>
                  <a:cubicBezTo>
                    <a:pt x="8018" y="23165"/>
                    <a:pt x="8148" y="22939"/>
                    <a:pt x="7782" y="21277"/>
                  </a:cubicBezTo>
                  <a:cubicBezTo>
                    <a:pt x="7460" y="19748"/>
                    <a:pt x="7753" y="19213"/>
                    <a:pt x="8098" y="19213"/>
                  </a:cubicBezTo>
                  <a:cubicBezTo>
                    <a:pt x="8144" y="19213"/>
                    <a:pt x="8191" y="19223"/>
                    <a:pt x="8237" y="19241"/>
                  </a:cubicBezTo>
                  <a:cubicBezTo>
                    <a:pt x="8359" y="19271"/>
                    <a:pt x="8481" y="19393"/>
                    <a:pt x="8541" y="19514"/>
                  </a:cubicBezTo>
                  <a:cubicBezTo>
                    <a:pt x="8937" y="20061"/>
                    <a:pt x="10730" y="24074"/>
                    <a:pt x="10335" y="24833"/>
                  </a:cubicBezTo>
                  <a:cubicBezTo>
                    <a:pt x="9970" y="25593"/>
                    <a:pt x="9149" y="28025"/>
                    <a:pt x="10456" y="28694"/>
                  </a:cubicBezTo>
                  <a:cubicBezTo>
                    <a:pt x="11733" y="29393"/>
                    <a:pt x="13070" y="31581"/>
                    <a:pt x="13405" y="33435"/>
                  </a:cubicBezTo>
                  <a:cubicBezTo>
                    <a:pt x="13344" y="33496"/>
                    <a:pt x="11824" y="34013"/>
                    <a:pt x="11520" y="35016"/>
                  </a:cubicBezTo>
                  <a:cubicBezTo>
                    <a:pt x="11216" y="35989"/>
                    <a:pt x="9271" y="38846"/>
                    <a:pt x="10456" y="40396"/>
                  </a:cubicBezTo>
                  <a:cubicBezTo>
                    <a:pt x="11642" y="41946"/>
                    <a:pt x="12250" y="41946"/>
                    <a:pt x="11186" y="43922"/>
                  </a:cubicBezTo>
                  <a:cubicBezTo>
                    <a:pt x="10152" y="45958"/>
                    <a:pt x="9666" y="49028"/>
                    <a:pt x="8511" y="49606"/>
                  </a:cubicBezTo>
                  <a:cubicBezTo>
                    <a:pt x="7386" y="50123"/>
                    <a:pt x="7569" y="49697"/>
                    <a:pt x="6535" y="51946"/>
                  </a:cubicBezTo>
                  <a:cubicBezTo>
                    <a:pt x="6505" y="52068"/>
                    <a:pt x="5623" y="53952"/>
                    <a:pt x="6353" y="54712"/>
                  </a:cubicBezTo>
                  <a:cubicBezTo>
                    <a:pt x="6930" y="55381"/>
                    <a:pt x="7934" y="56506"/>
                    <a:pt x="8693" y="56810"/>
                  </a:cubicBezTo>
                  <a:cubicBezTo>
                    <a:pt x="8777" y="56860"/>
                    <a:pt x="8861" y="56882"/>
                    <a:pt x="8939" y="56882"/>
                  </a:cubicBezTo>
                  <a:cubicBezTo>
                    <a:pt x="9004" y="56882"/>
                    <a:pt x="9064" y="56867"/>
                    <a:pt x="9119" y="56840"/>
                  </a:cubicBezTo>
                  <a:cubicBezTo>
                    <a:pt x="9757" y="56597"/>
                    <a:pt x="8085" y="54621"/>
                    <a:pt x="8997" y="53436"/>
                  </a:cubicBezTo>
                  <a:cubicBezTo>
                    <a:pt x="9909" y="52250"/>
                    <a:pt x="14073" y="51642"/>
                    <a:pt x="14621" y="50579"/>
                  </a:cubicBezTo>
                  <a:cubicBezTo>
                    <a:pt x="15198" y="49515"/>
                    <a:pt x="16292" y="48481"/>
                    <a:pt x="17660" y="48086"/>
                  </a:cubicBezTo>
                  <a:cubicBezTo>
                    <a:pt x="17801" y="48030"/>
                    <a:pt x="17930" y="48006"/>
                    <a:pt x="18045" y="48006"/>
                  </a:cubicBezTo>
                  <a:cubicBezTo>
                    <a:pt x="18177" y="48006"/>
                    <a:pt x="18292" y="48037"/>
                    <a:pt x="18390" y="48086"/>
                  </a:cubicBezTo>
                  <a:cubicBezTo>
                    <a:pt x="18542" y="48147"/>
                    <a:pt x="18663" y="48208"/>
                    <a:pt x="18785" y="48329"/>
                  </a:cubicBezTo>
                  <a:cubicBezTo>
                    <a:pt x="18846" y="48451"/>
                    <a:pt x="18967" y="48512"/>
                    <a:pt x="19119" y="48603"/>
                  </a:cubicBezTo>
                  <a:cubicBezTo>
                    <a:pt x="19175" y="48619"/>
                    <a:pt x="19236" y="48629"/>
                    <a:pt x="19303" y="48629"/>
                  </a:cubicBezTo>
                  <a:cubicBezTo>
                    <a:pt x="19491" y="48629"/>
                    <a:pt x="19734" y="48553"/>
                    <a:pt x="20092" y="48329"/>
                  </a:cubicBezTo>
                  <a:cubicBezTo>
                    <a:pt x="21551" y="47387"/>
                    <a:pt x="21216" y="45898"/>
                    <a:pt x="22645" y="44955"/>
                  </a:cubicBezTo>
                  <a:cubicBezTo>
                    <a:pt x="24134" y="43983"/>
                    <a:pt x="25077" y="44621"/>
                    <a:pt x="24742" y="42554"/>
                  </a:cubicBezTo>
                  <a:cubicBezTo>
                    <a:pt x="24438" y="40548"/>
                    <a:pt x="23101" y="38998"/>
                    <a:pt x="23253" y="38177"/>
                  </a:cubicBezTo>
                  <a:cubicBezTo>
                    <a:pt x="23405" y="37387"/>
                    <a:pt x="23101" y="36931"/>
                    <a:pt x="21004" y="36019"/>
                  </a:cubicBezTo>
                  <a:cubicBezTo>
                    <a:pt x="19210" y="35259"/>
                    <a:pt x="19666" y="34043"/>
                    <a:pt x="18116" y="33375"/>
                  </a:cubicBezTo>
                  <a:cubicBezTo>
                    <a:pt x="18086" y="33375"/>
                    <a:pt x="18055" y="33314"/>
                    <a:pt x="17994" y="33314"/>
                  </a:cubicBezTo>
                  <a:cubicBezTo>
                    <a:pt x="17751" y="33223"/>
                    <a:pt x="17387" y="33131"/>
                    <a:pt x="17022" y="33071"/>
                  </a:cubicBezTo>
                  <a:cubicBezTo>
                    <a:pt x="16687" y="32979"/>
                    <a:pt x="16323" y="32919"/>
                    <a:pt x="16080" y="32797"/>
                  </a:cubicBezTo>
                  <a:cubicBezTo>
                    <a:pt x="16019" y="32767"/>
                    <a:pt x="15958" y="32767"/>
                    <a:pt x="15928" y="32706"/>
                  </a:cubicBezTo>
                  <a:cubicBezTo>
                    <a:pt x="13952" y="31885"/>
                    <a:pt x="13648" y="30031"/>
                    <a:pt x="13587" y="28876"/>
                  </a:cubicBezTo>
                  <a:cubicBezTo>
                    <a:pt x="13587" y="27751"/>
                    <a:pt x="13192" y="27174"/>
                    <a:pt x="12493" y="26870"/>
                  </a:cubicBezTo>
                  <a:cubicBezTo>
                    <a:pt x="12432" y="26870"/>
                    <a:pt x="12341" y="26840"/>
                    <a:pt x="12219" y="26779"/>
                  </a:cubicBezTo>
                  <a:cubicBezTo>
                    <a:pt x="11617" y="26505"/>
                    <a:pt x="12173" y="24385"/>
                    <a:pt x="13487" y="24385"/>
                  </a:cubicBezTo>
                  <a:cubicBezTo>
                    <a:pt x="13633" y="24385"/>
                    <a:pt x="13788" y="24411"/>
                    <a:pt x="13952" y="24469"/>
                  </a:cubicBezTo>
                  <a:cubicBezTo>
                    <a:pt x="14560" y="24712"/>
                    <a:pt x="15046" y="25198"/>
                    <a:pt x="15472" y="25624"/>
                  </a:cubicBezTo>
                  <a:cubicBezTo>
                    <a:pt x="15867" y="26019"/>
                    <a:pt x="16232" y="26444"/>
                    <a:pt x="16535" y="26566"/>
                  </a:cubicBezTo>
                  <a:cubicBezTo>
                    <a:pt x="16576" y="26566"/>
                    <a:pt x="16630" y="26580"/>
                    <a:pt x="16680" y="26580"/>
                  </a:cubicBezTo>
                  <a:cubicBezTo>
                    <a:pt x="16704" y="26580"/>
                    <a:pt x="16728" y="26576"/>
                    <a:pt x="16748" y="26566"/>
                  </a:cubicBezTo>
                  <a:cubicBezTo>
                    <a:pt x="17356" y="26384"/>
                    <a:pt x="15654" y="25320"/>
                    <a:pt x="16687" y="24165"/>
                  </a:cubicBezTo>
                  <a:cubicBezTo>
                    <a:pt x="17721" y="23040"/>
                    <a:pt x="17508" y="23587"/>
                    <a:pt x="18815" y="22919"/>
                  </a:cubicBezTo>
                  <a:cubicBezTo>
                    <a:pt x="20092" y="22189"/>
                    <a:pt x="19089" y="22159"/>
                    <a:pt x="20183" y="21581"/>
                  </a:cubicBezTo>
                  <a:cubicBezTo>
                    <a:pt x="21277" y="21004"/>
                    <a:pt x="22037" y="20001"/>
                    <a:pt x="23435" y="19332"/>
                  </a:cubicBezTo>
                  <a:cubicBezTo>
                    <a:pt x="23577" y="19261"/>
                    <a:pt x="23712" y="19236"/>
                    <a:pt x="23840" y="19236"/>
                  </a:cubicBezTo>
                  <a:cubicBezTo>
                    <a:pt x="23987" y="19236"/>
                    <a:pt x="24126" y="19269"/>
                    <a:pt x="24256" y="19301"/>
                  </a:cubicBezTo>
                  <a:cubicBezTo>
                    <a:pt x="24469" y="19393"/>
                    <a:pt x="24621" y="19575"/>
                    <a:pt x="24803" y="19727"/>
                  </a:cubicBezTo>
                  <a:cubicBezTo>
                    <a:pt x="25016" y="19879"/>
                    <a:pt x="25168" y="20031"/>
                    <a:pt x="25381" y="20153"/>
                  </a:cubicBezTo>
                  <a:cubicBezTo>
                    <a:pt x="25458" y="20178"/>
                    <a:pt x="25541" y="20195"/>
                    <a:pt x="25631" y="20195"/>
                  </a:cubicBezTo>
                  <a:cubicBezTo>
                    <a:pt x="25857" y="20195"/>
                    <a:pt x="26127" y="20092"/>
                    <a:pt x="26475" y="19788"/>
                  </a:cubicBezTo>
                  <a:cubicBezTo>
                    <a:pt x="28055" y="18481"/>
                    <a:pt x="28603" y="16353"/>
                    <a:pt x="26779" y="15228"/>
                  </a:cubicBezTo>
                  <a:cubicBezTo>
                    <a:pt x="26019" y="14773"/>
                    <a:pt x="25350" y="14286"/>
                    <a:pt x="24651" y="14013"/>
                  </a:cubicBezTo>
                  <a:cubicBezTo>
                    <a:pt x="24621" y="13982"/>
                    <a:pt x="24560" y="13982"/>
                    <a:pt x="24499" y="13952"/>
                  </a:cubicBezTo>
                  <a:cubicBezTo>
                    <a:pt x="24176" y="13833"/>
                    <a:pt x="23869" y="13761"/>
                    <a:pt x="23579" y="13761"/>
                  </a:cubicBezTo>
                  <a:cubicBezTo>
                    <a:pt x="23051" y="13761"/>
                    <a:pt x="22582" y="14003"/>
                    <a:pt x="22189" y="14651"/>
                  </a:cubicBezTo>
                  <a:cubicBezTo>
                    <a:pt x="21532" y="15691"/>
                    <a:pt x="21023" y="16189"/>
                    <a:pt x="20618" y="16189"/>
                  </a:cubicBezTo>
                  <a:cubicBezTo>
                    <a:pt x="20573" y="16189"/>
                    <a:pt x="20529" y="16183"/>
                    <a:pt x="20487" y="16171"/>
                  </a:cubicBezTo>
                  <a:cubicBezTo>
                    <a:pt x="20244" y="16080"/>
                    <a:pt x="20092" y="15806"/>
                    <a:pt x="19940" y="15411"/>
                  </a:cubicBezTo>
                  <a:cubicBezTo>
                    <a:pt x="19484" y="14073"/>
                    <a:pt x="16535" y="11672"/>
                    <a:pt x="19150" y="10760"/>
                  </a:cubicBezTo>
                  <a:cubicBezTo>
                    <a:pt x="21764" y="9848"/>
                    <a:pt x="22584" y="10487"/>
                    <a:pt x="22189" y="8906"/>
                  </a:cubicBezTo>
                  <a:cubicBezTo>
                    <a:pt x="21885" y="7660"/>
                    <a:pt x="21460" y="6049"/>
                    <a:pt x="21216" y="5927"/>
                  </a:cubicBezTo>
                  <a:cubicBezTo>
                    <a:pt x="21207" y="5924"/>
                    <a:pt x="21198" y="5923"/>
                    <a:pt x="21189" y="5923"/>
                  </a:cubicBezTo>
                  <a:cubicBezTo>
                    <a:pt x="21113" y="5923"/>
                    <a:pt x="21058" y="6040"/>
                    <a:pt x="21004" y="6231"/>
                  </a:cubicBezTo>
                  <a:cubicBezTo>
                    <a:pt x="20851" y="7119"/>
                    <a:pt x="20614" y="8156"/>
                    <a:pt x="19762" y="8156"/>
                  </a:cubicBezTo>
                  <a:cubicBezTo>
                    <a:pt x="19594" y="8156"/>
                    <a:pt x="19401" y="8115"/>
                    <a:pt x="19180" y="8025"/>
                  </a:cubicBezTo>
                  <a:cubicBezTo>
                    <a:pt x="17873" y="7386"/>
                    <a:pt x="16019" y="6809"/>
                    <a:pt x="15684" y="5867"/>
                  </a:cubicBezTo>
                  <a:cubicBezTo>
                    <a:pt x="15380" y="4985"/>
                    <a:pt x="14681" y="3891"/>
                    <a:pt x="13800" y="3557"/>
                  </a:cubicBezTo>
                  <a:cubicBezTo>
                    <a:pt x="13557" y="3465"/>
                    <a:pt x="13253" y="3344"/>
                    <a:pt x="12766" y="3161"/>
                  </a:cubicBezTo>
                  <a:cubicBezTo>
                    <a:pt x="12736" y="3131"/>
                    <a:pt x="12645" y="3131"/>
                    <a:pt x="12584" y="3101"/>
                  </a:cubicBezTo>
                  <a:cubicBezTo>
                    <a:pt x="11939" y="2852"/>
                    <a:pt x="11233" y="2604"/>
                    <a:pt x="10830" y="2604"/>
                  </a:cubicBezTo>
                  <a:cubicBezTo>
                    <a:pt x="10739" y="2604"/>
                    <a:pt x="10664" y="2617"/>
                    <a:pt x="10608" y="2645"/>
                  </a:cubicBezTo>
                  <a:cubicBezTo>
                    <a:pt x="10245" y="2827"/>
                    <a:pt x="10068" y="3076"/>
                    <a:pt x="9709" y="3076"/>
                  </a:cubicBezTo>
                  <a:cubicBezTo>
                    <a:pt x="9589" y="3076"/>
                    <a:pt x="9447" y="3048"/>
                    <a:pt x="9271" y="2979"/>
                  </a:cubicBezTo>
                  <a:cubicBezTo>
                    <a:pt x="9241" y="2918"/>
                    <a:pt x="8602" y="2098"/>
                    <a:pt x="7569" y="760"/>
                  </a:cubicBezTo>
                  <a:cubicBezTo>
                    <a:pt x="7386" y="547"/>
                    <a:pt x="7113" y="274"/>
                    <a:pt x="68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1203594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6">
  <p:cSld name="Background 6"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69"/>
          <p:cNvSpPr/>
          <p:nvPr/>
        </p:nvSpPr>
        <p:spPr>
          <a:xfrm rot="288678" flipH="1">
            <a:off x="-1680222" y="1243249"/>
            <a:ext cx="6211215" cy="635358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9" name="Google Shape;1769;p69"/>
          <p:cNvSpPr/>
          <p:nvPr/>
        </p:nvSpPr>
        <p:spPr>
          <a:xfrm>
            <a:off x="2844300" y="368865"/>
            <a:ext cx="2029736" cy="1790393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70" name="Google Shape;1770;p69"/>
          <p:cNvGrpSpPr/>
          <p:nvPr/>
        </p:nvGrpSpPr>
        <p:grpSpPr>
          <a:xfrm>
            <a:off x="950958" y="2702441"/>
            <a:ext cx="3027913" cy="3013779"/>
            <a:chOff x="6762468" y="1386456"/>
            <a:chExt cx="2270935" cy="2260334"/>
          </a:xfrm>
        </p:grpSpPr>
        <p:sp>
          <p:nvSpPr>
            <p:cNvPr id="1771" name="Google Shape;1771;p6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6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6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4" name="Google Shape;1774;p6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5" name="Google Shape;1775;p6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6" name="Google Shape;1776;p6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7" name="Google Shape;1777;p6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6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9" name="Google Shape;1779;p6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0" name="Google Shape;1780;p6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1" name="Google Shape;1781;p6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2" name="Google Shape;1782;p6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3" name="Google Shape;1783;p6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4" name="Google Shape;1784;p6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5" name="Google Shape;1785;p6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6" name="Google Shape;1786;p6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7" name="Google Shape;1787;p6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8" name="Google Shape;1788;p6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9" name="Google Shape;1789;p6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0" name="Google Shape;1790;p6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1" name="Google Shape;1791;p6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2" name="Google Shape;1792;p6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793;p6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4" name="Google Shape;1794;p6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5" name="Google Shape;1795;p6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6" name="Google Shape;1796;p6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7" name="Google Shape;1797;p6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6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6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0" name="Google Shape;1800;p6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1" name="Google Shape;1801;p6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2" name="Google Shape;1802;p6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1803;p6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1357935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7">
  <p:cSld name="Background 7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70"/>
          <p:cNvSpPr/>
          <p:nvPr/>
        </p:nvSpPr>
        <p:spPr>
          <a:xfrm>
            <a:off x="6188600" y="712300"/>
            <a:ext cx="4684000" cy="537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  <p:sp>
        <p:nvSpPr>
          <p:cNvPr id="1806" name="Google Shape;1806;p70"/>
          <p:cNvSpPr/>
          <p:nvPr/>
        </p:nvSpPr>
        <p:spPr>
          <a:xfrm>
            <a:off x="10334734" y="4576559"/>
            <a:ext cx="1019085" cy="89891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07" name="Google Shape;1807;p70"/>
          <p:cNvGrpSpPr/>
          <p:nvPr/>
        </p:nvGrpSpPr>
        <p:grpSpPr>
          <a:xfrm>
            <a:off x="-507993" y="-107265"/>
            <a:ext cx="3036423" cy="7072503"/>
            <a:chOff x="224725" y="566950"/>
            <a:chExt cx="1850875" cy="4311100"/>
          </a:xfrm>
        </p:grpSpPr>
        <p:sp>
          <p:nvSpPr>
            <p:cNvPr id="1808" name="Google Shape;1808;p70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70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0" name="Google Shape;1810;p70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1" name="Google Shape;1811;p70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2" name="Google Shape;1812;p70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3" name="Google Shape;1813;p70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4" name="Google Shape;1814;p70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70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70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70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70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1819;p70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0" name="Google Shape;1820;p70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1" name="Google Shape;1821;p70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70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70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4" name="Google Shape;1824;p70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5" name="Google Shape;1825;p70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6" name="Google Shape;1826;p70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1827;p70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8" name="Google Shape;1828;p70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9" name="Google Shape;1829;p70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0" name="Google Shape;1830;p70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1" name="Google Shape;1831;p70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32" name="Google Shape;1832;p70"/>
          <p:cNvSpPr/>
          <p:nvPr/>
        </p:nvSpPr>
        <p:spPr>
          <a:xfrm>
            <a:off x="2700393" y="853631"/>
            <a:ext cx="2553600" cy="255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33" name="Google Shape;1833;p70"/>
          <p:cNvGrpSpPr/>
          <p:nvPr/>
        </p:nvGrpSpPr>
        <p:grpSpPr>
          <a:xfrm>
            <a:off x="3726405" y="1892204"/>
            <a:ext cx="2441296" cy="2429881"/>
            <a:chOff x="2414491" y="671177"/>
            <a:chExt cx="1830972" cy="1822411"/>
          </a:xfrm>
        </p:grpSpPr>
        <p:sp>
          <p:nvSpPr>
            <p:cNvPr id="1834" name="Google Shape;1834;p7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5" name="Google Shape;1835;p7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6" name="Google Shape;1836;p7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7" name="Google Shape;1837;p7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8" name="Google Shape;1838;p7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9" name="Google Shape;1839;p7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0" name="Google Shape;1840;p7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1" name="Google Shape;1841;p7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2" name="Google Shape;1842;p7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3" name="Google Shape;1843;p7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4" name="Google Shape;1844;p7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5" name="Google Shape;1845;p7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6" name="Google Shape;1846;p7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7" name="Google Shape;1847;p7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8" name="Google Shape;1848;p7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9" name="Google Shape;1849;p7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0" name="Google Shape;1850;p7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1" name="Google Shape;1851;p7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2" name="Google Shape;1852;p7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3" name="Google Shape;1853;p7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4" name="Google Shape;1854;p7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5" name="Google Shape;1855;p7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6" name="Google Shape;1856;p7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7" name="Google Shape;1857;p7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7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7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7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1" name="Google Shape;1861;p7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7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7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4" name="Google Shape;1864;p7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5" name="Google Shape;1865;p7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6" name="Google Shape;1866;p7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7" name="Google Shape;1867;p7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4249504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8">
  <p:cSld name="Background 8"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71"/>
          <p:cNvSpPr/>
          <p:nvPr/>
        </p:nvSpPr>
        <p:spPr>
          <a:xfrm>
            <a:off x="6188600" y="712300"/>
            <a:ext cx="4684000" cy="53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  <p:sp>
        <p:nvSpPr>
          <p:cNvPr id="1870" name="Google Shape;1870;p71"/>
          <p:cNvSpPr/>
          <p:nvPr/>
        </p:nvSpPr>
        <p:spPr>
          <a:xfrm rot="10800000">
            <a:off x="-1578566" y="-831456"/>
            <a:ext cx="6551385" cy="403059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1" name="Google Shape;1871;p71"/>
          <p:cNvSpPr/>
          <p:nvPr/>
        </p:nvSpPr>
        <p:spPr>
          <a:xfrm>
            <a:off x="2481301" y="2175134"/>
            <a:ext cx="2344201" cy="3061633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2" name="Google Shape;1872;p71"/>
          <p:cNvSpPr/>
          <p:nvPr/>
        </p:nvSpPr>
        <p:spPr>
          <a:xfrm rot="-1848056" flipH="1">
            <a:off x="4562600" y="3178382"/>
            <a:ext cx="2585184" cy="440759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3" name="Google Shape;1873;p71"/>
          <p:cNvSpPr/>
          <p:nvPr/>
        </p:nvSpPr>
        <p:spPr>
          <a:xfrm rot="10800000">
            <a:off x="-1189627" y="3673609"/>
            <a:ext cx="4281177" cy="426342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1325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/>
          <p:nvPr/>
        </p:nvSpPr>
        <p:spPr>
          <a:xfrm rot="-1855510" flipH="1">
            <a:off x="3036787" y="435942"/>
            <a:ext cx="6638808" cy="5472593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8"/>
          <p:cNvSpPr/>
          <p:nvPr/>
        </p:nvSpPr>
        <p:spPr>
          <a:xfrm rot="-458900">
            <a:off x="-1400013" y="1601601"/>
            <a:ext cx="4492429" cy="5169403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8"/>
          <p:cNvSpPr/>
          <p:nvPr/>
        </p:nvSpPr>
        <p:spPr>
          <a:xfrm rot="-5776221" flipH="1">
            <a:off x="7658166" y="-1582250"/>
            <a:ext cx="6337001" cy="5795276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8"/>
          <p:cNvSpPr/>
          <p:nvPr/>
        </p:nvSpPr>
        <p:spPr>
          <a:xfrm rot="8329862" flipH="1">
            <a:off x="4301584" y="-1770021"/>
            <a:ext cx="2726283" cy="464808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8"/>
          <p:cNvSpPr/>
          <p:nvPr/>
        </p:nvSpPr>
        <p:spPr>
          <a:xfrm>
            <a:off x="9357933" y="4442468"/>
            <a:ext cx="1361312" cy="1777893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8"/>
          <p:cNvSpPr txBox="1">
            <a:spLocks noGrp="1"/>
          </p:cNvSpPr>
          <p:nvPr>
            <p:ph type="title"/>
          </p:nvPr>
        </p:nvSpPr>
        <p:spPr>
          <a:xfrm>
            <a:off x="1850800" y="2076600"/>
            <a:ext cx="8490400" cy="2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978017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9">
  <p:cSld name="Background 9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72"/>
          <p:cNvSpPr/>
          <p:nvPr/>
        </p:nvSpPr>
        <p:spPr>
          <a:xfrm flipH="1">
            <a:off x="1344784" y="712300"/>
            <a:ext cx="4684000" cy="537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  <p:sp>
        <p:nvSpPr>
          <p:cNvPr id="1876" name="Google Shape;1876;p72"/>
          <p:cNvSpPr/>
          <p:nvPr/>
        </p:nvSpPr>
        <p:spPr>
          <a:xfrm rot="-5400000" flipH="1">
            <a:off x="7115771" y="1455646"/>
            <a:ext cx="6542176" cy="426255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7" name="Google Shape;1877;p72"/>
          <p:cNvSpPr/>
          <p:nvPr/>
        </p:nvSpPr>
        <p:spPr>
          <a:xfrm flipH="1">
            <a:off x="4564880" y="4580860"/>
            <a:ext cx="1892171" cy="1669049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78" name="Google Shape;1878;p72"/>
          <p:cNvGrpSpPr/>
          <p:nvPr/>
        </p:nvGrpSpPr>
        <p:grpSpPr>
          <a:xfrm flipH="1">
            <a:off x="6047215" y="731541"/>
            <a:ext cx="3027913" cy="3013779"/>
            <a:chOff x="6762468" y="1386456"/>
            <a:chExt cx="2270935" cy="2260334"/>
          </a:xfrm>
        </p:grpSpPr>
        <p:sp>
          <p:nvSpPr>
            <p:cNvPr id="1879" name="Google Shape;1879;p72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72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1" name="Google Shape;1881;p72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2" name="Google Shape;1882;p72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3" name="Google Shape;1883;p72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4" name="Google Shape;1884;p72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5" name="Google Shape;1885;p72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6" name="Google Shape;1886;p72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7" name="Google Shape;1887;p72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8" name="Google Shape;1888;p72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9" name="Google Shape;1889;p72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0" name="Google Shape;1890;p72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1" name="Google Shape;1891;p72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2" name="Google Shape;1892;p72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3" name="Google Shape;1893;p72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4" name="Google Shape;1894;p72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5" name="Google Shape;1895;p72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6" name="Google Shape;1896;p72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7" name="Google Shape;1897;p72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8" name="Google Shape;1898;p72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9" name="Google Shape;1899;p72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0" name="Google Shape;1900;p72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1" name="Google Shape;1901;p72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2" name="Google Shape;1902;p72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3" name="Google Shape;1903;p72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4" name="Google Shape;1904;p72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5" name="Google Shape;1905;p72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6" name="Google Shape;1906;p72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7" name="Google Shape;1907;p72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8" name="Google Shape;1908;p72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9" name="Google Shape;1909;p72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0" name="Google Shape;1910;p72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1" name="Google Shape;1911;p72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4402629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0">
  <p:cSld name="Background 10"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73"/>
          <p:cNvSpPr/>
          <p:nvPr/>
        </p:nvSpPr>
        <p:spPr>
          <a:xfrm flipH="1">
            <a:off x="1344784" y="712300"/>
            <a:ext cx="4684000" cy="537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  <p:sp>
        <p:nvSpPr>
          <p:cNvPr id="1914" name="Google Shape;1914;p73"/>
          <p:cNvSpPr/>
          <p:nvPr/>
        </p:nvSpPr>
        <p:spPr>
          <a:xfrm rot="-2266405" flipH="1">
            <a:off x="8570297" y="3337685"/>
            <a:ext cx="2585104" cy="4407460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5" name="Google Shape;1915;p73"/>
          <p:cNvSpPr/>
          <p:nvPr/>
        </p:nvSpPr>
        <p:spPr>
          <a:xfrm>
            <a:off x="7555351" y="-1409166"/>
            <a:ext cx="5289932" cy="526799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6" name="Google Shape;1916;p73"/>
          <p:cNvSpPr/>
          <p:nvPr/>
        </p:nvSpPr>
        <p:spPr>
          <a:xfrm flipH="1">
            <a:off x="6657948" y="1301968"/>
            <a:ext cx="2495705" cy="2394697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9633867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1">
  <p:cSld name="Background 11"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74"/>
          <p:cNvSpPr/>
          <p:nvPr/>
        </p:nvSpPr>
        <p:spPr>
          <a:xfrm flipH="1">
            <a:off x="1356251" y="718867"/>
            <a:ext cx="4684000" cy="537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  <p:grpSp>
        <p:nvGrpSpPr>
          <p:cNvPr id="1919" name="Google Shape;1919;p74"/>
          <p:cNvGrpSpPr/>
          <p:nvPr/>
        </p:nvGrpSpPr>
        <p:grpSpPr>
          <a:xfrm rot="5400000" flipH="1">
            <a:off x="7214390" y="1769918"/>
            <a:ext cx="3036423" cy="7072503"/>
            <a:chOff x="224725" y="566950"/>
            <a:chExt cx="1850875" cy="4311100"/>
          </a:xfrm>
        </p:grpSpPr>
        <p:sp>
          <p:nvSpPr>
            <p:cNvPr id="1920" name="Google Shape;1920;p74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1" name="Google Shape;1921;p74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2" name="Google Shape;1922;p74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3" name="Google Shape;1923;p74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4" name="Google Shape;1924;p74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5" name="Google Shape;1925;p74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6" name="Google Shape;1926;p74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7" name="Google Shape;1927;p74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8" name="Google Shape;1928;p74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9" name="Google Shape;1929;p74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0" name="Google Shape;1930;p74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1" name="Google Shape;1931;p74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2" name="Google Shape;1932;p74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3" name="Google Shape;1933;p74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4" name="Google Shape;1934;p74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5" name="Google Shape;1935;p74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6" name="Google Shape;1936;p74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7" name="Google Shape;1937;p74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8" name="Google Shape;1938;p74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9" name="Google Shape;1939;p74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0" name="Google Shape;1940;p74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1" name="Google Shape;1941;p74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2" name="Google Shape;1942;p74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3" name="Google Shape;1943;p74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44" name="Google Shape;1944;p74"/>
          <p:cNvSpPr/>
          <p:nvPr/>
        </p:nvSpPr>
        <p:spPr>
          <a:xfrm rot="-3415034" flipH="1">
            <a:off x="7145186" y="698797"/>
            <a:ext cx="6419477" cy="546040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5" name="Google Shape;1945;p74"/>
          <p:cNvSpPr/>
          <p:nvPr/>
        </p:nvSpPr>
        <p:spPr>
          <a:xfrm rot="-1379372" flipH="1">
            <a:off x="6864847" y="1578220"/>
            <a:ext cx="1790679" cy="2338749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6" name="Google Shape;1946;p74"/>
          <p:cNvSpPr/>
          <p:nvPr/>
        </p:nvSpPr>
        <p:spPr>
          <a:xfrm flipH="1">
            <a:off x="1058735" y="4889870"/>
            <a:ext cx="1416279" cy="1249273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6320918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2">
  <p:cSld name="Background 12"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75"/>
          <p:cNvSpPr/>
          <p:nvPr/>
        </p:nvSpPr>
        <p:spPr>
          <a:xfrm flipH="1">
            <a:off x="1344784" y="712300"/>
            <a:ext cx="4684000" cy="53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  <p:sp>
        <p:nvSpPr>
          <p:cNvPr id="1949" name="Google Shape;1949;p75"/>
          <p:cNvSpPr/>
          <p:nvPr/>
        </p:nvSpPr>
        <p:spPr>
          <a:xfrm rot="-5096759" flipH="1">
            <a:off x="7965336" y="3058936"/>
            <a:ext cx="6551409" cy="4030605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0" name="Google Shape;1950;p75"/>
          <p:cNvSpPr/>
          <p:nvPr/>
        </p:nvSpPr>
        <p:spPr>
          <a:xfrm>
            <a:off x="5648700" y="4950492"/>
            <a:ext cx="1019085" cy="89891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51" name="Google Shape;1951;p75"/>
          <p:cNvGrpSpPr/>
          <p:nvPr/>
        </p:nvGrpSpPr>
        <p:grpSpPr>
          <a:xfrm>
            <a:off x="8197639" y="1668970"/>
            <a:ext cx="2441296" cy="2429881"/>
            <a:chOff x="2414491" y="671177"/>
            <a:chExt cx="1830972" cy="1822411"/>
          </a:xfrm>
        </p:grpSpPr>
        <p:sp>
          <p:nvSpPr>
            <p:cNvPr id="1952" name="Google Shape;1952;p75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3" name="Google Shape;1953;p75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4" name="Google Shape;1954;p75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5" name="Google Shape;1955;p75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6" name="Google Shape;1956;p75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7" name="Google Shape;1957;p75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8" name="Google Shape;1958;p75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9" name="Google Shape;1959;p75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0" name="Google Shape;1960;p75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1" name="Google Shape;1961;p75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2" name="Google Shape;1962;p75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3" name="Google Shape;1963;p75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4" name="Google Shape;1964;p75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5" name="Google Shape;1965;p75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6" name="Google Shape;1966;p75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7" name="Google Shape;1967;p75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8" name="Google Shape;1968;p75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9" name="Google Shape;1969;p75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0" name="Google Shape;1970;p75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1" name="Google Shape;1971;p75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2" name="Google Shape;1972;p75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3" name="Google Shape;1973;p75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4" name="Google Shape;1974;p75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5" name="Google Shape;1975;p75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6" name="Google Shape;1976;p75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7" name="Google Shape;1977;p75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8" name="Google Shape;1978;p75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9" name="Google Shape;1979;p75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0" name="Google Shape;1980;p75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1" name="Google Shape;1981;p75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2" name="Google Shape;1982;p75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3" name="Google Shape;1983;p75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4" name="Google Shape;1984;p75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5" name="Google Shape;1985;p75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86" name="Google Shape;1986;p75"/>
          <p:cNvSpPr/>
          <p:nvPr/>
        </p:nvSpPr>
        <p:spPr>
          <a:xfrm rot="-4619829">
            <a:off x="7117705" y="-1856871"/>
            <a:ext cx="4281136" cy="426338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3403098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26100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710792" y="1721000"/>
            <a:ext cx="87704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333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710800" y="4526167"/>
            <a:ext cx="87704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318864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284241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54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675814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Title only 11"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53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39151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663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/>
          <p:nvPr/>
        </p:nvSpPr>
        <p:spPr>
          <a:xfrm>
            <a:off x="1017701" y="1065600"/>
            <a:ext cx="2459393" cy="21693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9"/>
          <p:cNvSpPr/>
          <p:nvPr/>
        </p:nvSpPr>
        <p:spPr>
          <a:xfrm>
            <a:off x="9235067" y="-115933"/>
            <a:ext cx="5374405" cy="799940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9"/>
          <p:cNvSpPr/>
          <p:nvPr/>
        </p:nvSpPr>
        <p:spPr>
          <a:xfrm>
            <a:off x="150268" y="4150718"/>
            <a:ext cx="2585089" cy="4407436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2092600" y="1536067"/>
            <a:ext cx="8006800" cy="2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2539000" y="3675133"/>
            <a:ext cx="71140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884965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1351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>
            <a:spLocks noGrp="1"/>
          </p:cNvSpPr>
          <p:nvPr>
            <p:ph type="title"/>
          </p:nvPr>
        </p:nvSpPr>
        <p:spPr>
          <a:xfrm>
            <a:off x="1850800" y="2076600"/>
            <a:ext cx="8490400" cy="2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364375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003228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80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000715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10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536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10"/>
          <p:cNvSpPr txBox="1">
            <a:spLocks noGrp="1"/>
          </p:cNvSpPr>
          <p:nvPr>
            <p:ph type="title"/>
          </p:nvPr>
        </p:nvSpPr>
        <p:spPr>
          <a:xfrm>
            <a:off x="5579833" y="1964400"/>
            <a:ext cx="5661200" cy="29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5333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 rot="7018826" flipH="1">
            <a:off x="3809758" y="-1018984"/>
            <a:ext cx="5690601" cy="350101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10"/>
          <p:cNvSpPr/>
          <p:nvPr/>
        </p:nvSpPr>
        <p:spPr>
          <a:xfrm rot="-8259636" flipH="1">
            <a:off x="5881686" y="4000832"/>
            <a:ext cx="4281215" cy="426346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10"/>
          <p:cNvSpPr/>
          <p:nvPr/>
        </p:nvSpPr>
        <p:spPr>
          <a:xfrm>
            <a:off x="3046966" y="4300810"/>
            <a:ext cx="1892171" cy="1669049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0899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5667" y="593367"/>
            <a:ext cx="1074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5667" y="1536633"/>
            <a:ext cx="1074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382010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10" r:id="rId31"/>
    <p:sldLayoutId id="2147483711" r:id="rId32"/>
    <p:sldLayoutId id="2147483712" r:id="rId33"/>
    <p:sldLayoutId id="2147483713" r:id="rId34"/>
    <p:sldLayoutId id="2147483714" r:id="rId35"/>
    <p:sldLayoutId id="2147483715" r:id="rId36"/>
    <p:sldLayoutId id="2147483716" r:id="rId37"/>
    <p:sldLayoutId id="2147483717" r:id="rId38"/>
    <p:sldLayoutId id="2147483718" r:id="rId39"/>
    <p:sldLayoutId id="2147483719" r:id="rId40"/>
    <p:sldLayoutId id="2147483720" r:id="rId41"/>
    <p:sldLayoutId id="2147483721" r:id="rId42"/>
    <p:sldLayoutId id="2147483722" r:id="rId43"/>
    <p:sldLayoutId id="2147483723" r:id="rId44"/>
    <p:sldLayoutId id="2147483724" r:id="rId45"/>
    <p:sldLayoutId id="2147483725" r:id="rId46"/>
    <p:sldLayoutId id="2147483726" r:id="rId47"/>
    <p:sldLayoutId id="2147483727" r:id="rId48"/>
    <p:sldLayoutId id="2147483728" r:id="rId49"/>
    <p:sldLayoutId id="2147483729" r:id="rId50"/>
    <p:sldLayoutId id="2147483730" r:id="rId51"/>
    <p:sldLayoutId id="2147483731" r:id="rId52"/>
    <p:sldLayoutId id="2147483732" r:id="rId53"/>
    <p:sldLayoutId id="2147483733" r:id="rId54"/>
    <p:sldLayoutId id="2147483734" r:id="rId55"/>
    <p:sldLayoutId id="2147483735" r:id="rId56"/>
    <p:sldLayoutId id="2147483736" r:id="rId57"/>
    <p:sldLayoutId id="2147483737" r:id="rId58"/>
    <p:sldLayoutId id="2147483738" r:id="rId59"/>
    <p:sldLayoutId id="2147483739" r:id="rId60"/>
    <p:sldLayoutId id="2147483740" r:id="rId61"/>
    <p:sldLayoutId id="2147483741" r:id="rId62"/>
    <p:sldLayoutId id="2147483742" r:id="rId63"/>
    <p:sldLayoutId id="2147483743" r:id="rId64"/>
    <p:sldLayoutId id="2147483744" r:id="rId65"/>
    <p:sldLayoutId id="2147483745" r:id="rId66"/>
    <p:sldLayoutId id="2147483746" r:id="rId67"/>
    <p:sldLayoutId id="2147483747" r:id="rId68"/>
    <p:sldLayoutId id="2147483748" r:id="rId69"/>
    <p:sldLayoutId id="2147483749" r:id="rId70"/>
    <p:sldLayoutId id="2147483750" r:id="rId71"/>
    <p:sldLayoutId id="2147483751" r:id="rId72"/>
    <p:sldLayoutId id="2147483752" r:id="rId73"/>
  </p:sldLayoutIdLst>
  <p:transition spd="slow"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7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989" name="Google Shape;1989;p7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72294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4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7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93" name="Google Shape;1993;p7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87916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8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999" name="Google Shape;1999;p8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0694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7B62F-11D4-F6D5-C194-00CDEFF5DB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Proyecto 2</a:t>
            </a:r>
            <a:br>
              <a:rPr lang="es-CL" dirty="0"/>
            </a:br>
            <a:r>
              <a:rPr lang="es-CL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3B6D96-D2AD-D4F2-D417-D2DB374D3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0800" y="4526166"/>
            <a:ext cx="8770400" cy="1188833"/>
          </a:xfrm>
        </p:spPr>
        <p:txBody>
          <a:bodyPr/>
          <a:lstStyle/>
          <a:p>
            <a:r>
              <a:rPr lang="es-CL"/>
              <a:t>Integrantes: Alexander Correa, Ulises Muñoz</a:t>
            </a:r>
          </a:p>
          <a:p>
            <a:r>
              <a:rPr lang="es-CL"/>
              <a:t>Profesor: Cristian Vidal</a:t>
            </a:r>
          </a:p>
          <a:p>
            <a:r>
              <a:rPr lang="es-CL"/>
              <a:t>Curso: Fundamentos de la computación grafica</a:t>
            </a:r>
          </a:p>
        </p:txBody>
      </p:sp>
    </p:spTree>
    <p:extLst>
      <p:ext uri="{BB962C8B-B14F-4D97-AF65-F5344CB8AC3E}">
        <p14:creationId xmlns:p14="http://schemas.microsoft.com/office/powerpoint/2010/main" val="125372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354DF-3E83-8686-2182-DBC90E8C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Problemática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2E8805-4B5C-691D-2E83-D80A63CEA0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" r="462" b="440"/>
          <a:stretch/>
        </p:blipFill>
        <p:spPr>
          <a:xfrm>
            <a:off x="3416533" y="1849718"/>
            <a:ext cx="5358934" cy="419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4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FA10F-902C-475C-A9CE-7CA49781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Diseño de la solución</a:t>
            </a:r>
          </a:p>
        </p:txBody>
      </p:sp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F52D2B94-94E7-4D3F-A89A-B00D093B4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25" y="1642887"/>
            <a:ext cx="42481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1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9B192-5977-24CA-F362-AB3A7C99E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Implementación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110A46-8524-4ADC-0B22-CC37EEBB5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40" y="1366888"/>
            <a:ext cx="8249920" cy="532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2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C50C155-2A15-92CA-BDFA-EA6DA7E6F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562" y="1137919"/>
            <a:ext cx="8872876" cy="458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49B5952-AC93-7AB5-D504-D049D5DB6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0" y="250660"/>
            <a:ext cx="7254240" cy="63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9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955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2AFA3-D0C3-208D-CA66-8F56B8D1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112577914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Education Pack for Students XL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2c1669f-f581-47b7-ae55-8f711c17bb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D408303AAED3449AF982097DCF611C" ma:contentTypeVersion="10" ma:contentTypeDescription="Create a new document." ma:contentTypeScope="" ma:versionID="309b278feca696c7f2595169960f567c">
  <xsd:schema xmlns:xsd="http://www.w3.org/2001/XMLSchema" xmlns:xs="http://www.w3.org/2001/XMLSchema" xmlns:p="http://schemas.microsoft.com/office/2006/metadata/properties" xmlns:ns3="52c1669f-f581-47b7-ae55-8f711c17bb3f" targetNamespace="http://schemas.microsoft.com/office/2006/metadata/properties" ma:root="true" ma:fieldsID="dca783cf4217559e1bb8c44b30f6d951" ns3:_="">
    <xsd:import namespace="52c1669f-f581-47b7-ae55-8f711c17bb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c1669f-f581-47b7-ae55-8f711c17bb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B21F29-4D72-4EC4-A4B8-6BA7783C2A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4923FA-216B-4D8A-8A59-D874EDA45334}">
  <ds:schemaRefs>
    <ds:schemaRef ds:uri="52c1669f-f581-47b7-ae55-8f711c17bb3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9D299F5-2DA5-475D-B8A1-6CEE62555014}">
  <ds:schemaRefs>
    <ds:schemaRef ds:uri="52c1669f-f581-47b7-ae55-8f711c17bb3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Elegant Education Pack for Students XL by Slidesgo</Template>
  <TotalTime>56</TotalTime>
  <Words>29</Words>
  <Application>Microsoft Office PowerPoint</Application>
  <PresentationFormat>Panorámica</PresentationFormat>
  <Paragraphs>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8</vt:i4>
      </vt:variant>
    </vt:vector>
  </HeadingPairs>
  <TitlesOfParts>
    <vt:vector size="22" baseType="lpstr">
      <vt:lpstr>Anaheim</vt:lpstr>
      <vt:lpstr>Arial</vt:lpstr>
      <vt:lpstr>Cairo</vt:lpstr>
      <vt:lpstr>Hammersmith One</vt:lpstr>
      <vt:lpstr>Manjari</vt:lpstr>
      <vt:lpstr>Nunito</vt:lpstr>
      <vt:lpstr>Proxima Nova</vt:lpstr>
      <vt:lpstr>Proxima Nova Semibold</vt:lpstr>
      <vt:lpstr>Roboto Condensed Light</vt:lpstr>
      <vt:lpstr>Ubuntu</vt:lpstr>
      <vt:lpstr>Elegant Education Pack for Students XL by Slidesgo</vt:lpstr>
      <vt:lpstr>Slidesgo Final Pages</vt:lpstr>
      <vt:lpstr>1_Slidesgo Final Pages</vt:lpstr>
      <vt:lpstr>2_Slidesgo Final Pages</vt:lpstr>
      <vt:lpstr>Proyecto 2  </vt:lpstr>
      <vt:lpstr>Problemática</vt:lpstr>
      <vt:lpstr>Diseño de la solución</vt:lpstr>
      <vt:lpstr>Implementación</vt:lpstr>
      <vt:lpstr>Presentación de PowerPoint</vt:lpstr>
      <vt:lpstr>Presentación de PowerPoint</vt:lpstr>
      <vt:lpstr>Presentación de PowerPoint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</dc:title>
  <dc:creator>alexander renato correa ortega</dc:creator>
  <cp:lastModifiedBy>ulises nicolas munoz romero</cp:lastModifiedBy>
  <cp:revision>4</cp:revision>
  <dcterms:created xsi:type="dcterms:W3CDTF">2023-05-11T17:04:59Z</dcterms:created>
  <dcterms:modified xsi:type="dcterms:W3CDTF">2023-06-29T19:54:58Z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0x0101008AD408303AAED3449AF982097DCF611C</vt:lpwstr>
  </property>
</Properties>
</file>