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9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C2A02-F55D-DF09-7DAC-31B3B6CC4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2530927" cy="316230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TP4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Simulacão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8C7C2-45B9-8EE0-C25C-FD3D08D72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70"/>
          <a:stretch/>
        </p:blipFill>
        <p:spPr>
          <a:xfrm>
            <a:off x="1084728" y="2461189"/>
            <a:ext cx="10512000" cy="27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6E305-17D0-608C-CDE5-07E240332930}"/>
                  </a:ext>
                </a:extLst>
              </p:cNvPr>
              <p:cNvSpPr txBox="1"/>
              <p:nvPr/>
            </p:nvSpPr>
            <p:spPr>
              <a:xfrm>
                <a:off x="387991" y="1409541"/>
                <a:ext cx="1694577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6E305-17D0-608C-CDE5-07E240332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1409541"/>
                <a:ext cx="1694577" cy="5916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70106-3514-FC80-D257-BDB710EA670B}"/>
                  </a:ext>
                </a:extLst>
              </p:cNvPr>
              <p:cNvSpPr txBox="1"/>
              <p:nvPr/>
            </p:nvSpPr>
            <p:spPr>
              <a:xfrm>
                <a:off x="387991" y="2181328"/>
                <a:ext cx="488868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70106-3514-FC80-D257-BDB710EA6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2181328"/>
                <a:ext cx="4888684" cy="591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75CF3-68A9-D689-06A1-C034FF451B17}"/>
                  </a:ext>
                </a:extLst>
              </p:cNvPr>
              <p:cNvSpPr txBox="1"/>
              <p:nvPr/>
            </p:nvSpPr>
            <p:spPr>
              <a:xfrm>
                <a:off x="387991" y="2953115"/>
                <a:ext cx="1133070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D75CF3-68A9-D689-06A1-C034FF451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2953115"/>
                <a:ext cx="11330704" cy="591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C5C7DB4-B73B-9677-E10F-24264EEC54AF}"/>
              </a:ext>
            </a:extLst>
          </p:cNvPr>
          <p:cNvSpPr txBox="1"/>
          <p:nvPr/>
        </p:nvSpPr>
        <p:spPr>
          <a:xfrm>
            <a:off x="387991" y="547570"/>
            <a:ext cx="844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Através</a:t>
            </a:r>
            <a:r>
              <a:rPr lang="en-US" dirty="0"/>
              <a:t> das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pt-PT" dirty="0" err="1"/>
              <a:t>ámos</a:t>
            </a:r>
            <a:r>
              <a:rPr lang="pt-PT" dirty="0"/>
              <a:t> a função de transferência de 3ª ordem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BE5B2-C3D9-2987-7F59-201B2BA54B0C}"/>
                  </a:ext>
                </a:extLst>
              </p:cNvPr>
              <p:cNvSpPr txBox="1"/>
              <p:nvPr/>
            </p:nvSpPr>
            <p:spPr>
              <a:xfrm>
                <a:off x="387991" y="4217541"/>
                <a:ext cx="11330704" cy="59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𝐾𝑀𝑅𝑉</m:t>
                          </m:r>
                          <m:r>
                            <a:rPr lang="pt-PT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pt-P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0BE5B2-C3D9-2987-7F59-201B2BA5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91" y="4217541"/>
                <a:ext cx="11330704" cy="5916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48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A3CBF37-2F6D-B6FB-8F32-C17AAF91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408" y="2098074"/>
            <a:ext cx="3517119" cy="2664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FF94AC2-C20B-8A47-A634-D36F4EE60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088" y="2098074"/>
            <a:ext cx="3537345" cy="26618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1508FAA-14E0-4BD1-78B4-1D0E015A7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3" y="2101287"/>
            <a:ext cx="3517120" cy="265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F5F38-A2F1-4703-0D21-64551B397097}"/>
              </a:ext>
            </a:extLst>
          </p:cNvPr>
          <p:cNvSpPr txBox="1"/>
          <p:nvPr/>
        </p:nvSpPr>
        <p:spPr>
          <a:xfrm>
            <a:off x="247829" y="504828"/>
            <a:ext cx="1176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Com a ajuda de mapas </a:t>
            </a:r>
            <a:r>
              <a:rPr lang="pt-PT" sz="1600" dirty="0" err="1"/>
              <a:t>pólos</a:t>
            </a:r>
            <a:r>
              <a:rPr lang="pt-PT" sz="1600" dirty="0"/>
              <a:t>-zeros, e após dimensionamento do controlador PID, foi possível calcular a FTCA e de seguida a FTCF</a:t>
            </a:r>
          </a:p>
        </p:txBody>
      </p:sp>
    </p:spTree>
    <p:extLst>
      <p:ext uri="{BB962C8B-B14F-4D97-AF65-F5344CB8AC3E}">
        <p14:creationId xmlns:p14="http://schemas.microsoft.com/office/powerpoint/2010/main" val="122878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99B1DF73-D75F-2375-FDE6-1C5F9448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8" y="3862715"/>
            <a:ext cx="4099269" cy="2808000"/>
          </a:xfrm>
          <a:prstGeom prst="rect">
            <a:avLst/>
          </a:prstGeom>
        </p:spPr>
      </p:pic>
      <p:sp>
        <p:nvSpPr>
          <p:cNvPr id="37" name="Rectangle 3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C2FB879E-3706-A3EA-43F8-1D50BD0FF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34" y="357166"/>
            <a:ext cx="3927272" cy="280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6549A564-8525-C521-F728-7C62BE7D0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1" y="357166"/>
            <a:ext cx="4191045" cy="280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E631FA3-0282-5D6F-F35B-17CFC407C0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97" y="3862715"/>
            <a:ext cx="3952525" cy="280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0CC6D8-D77B-0A11-486A-FBC5CB65CDF7}"/>
              </a:ext>
            </a:extLst>
          </p:cNvPr>
          <p:cNvSpPr txBox="1"/>
          <p:nvPr/>
        </p:nvSpPr>
        <p:spPr>
          <a:xfrm>
            <a:off x="2451755" y="2619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3091C-50B7-3639-C8A0-3524902FE88D}"/>
              </a:ext>
            </a:extLst>
          </p:cNvPr>
          <p:cNvSpPr txBox="1"/>
          <p:nvPr/>
        </p:nvSpPr>
        <p:spPr>
          <a:xfrm>
            <a:off x="2451754" y="3489612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32A464-4F21-3F47-BBCE-C9EF9A64D627}"/>
              </a:ext>
            </a:extLst>
          </p:cNvPr>
          <p:cNvSpPr txBox="1"/>
          <p:nvPr/>
        </p:nvSpPr>
        <p:spPr>
          <a:xfrm>
            <a:off x="8738752" y="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53667-FFBC-D289-7C16-2D21C1AA504F}"/>
              </a:ext>
            </a:extLst>
          </p:cNvPr>
          <p:cNvSpPr txBox="1"/>
          <p:nvPr/>
        </p:nvSpPr>
        <p:spPr>
          <a:xfrm>
            <a:off x="8738752" y="342900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4</a:t>
            </a:r>
          </a:p>
        </p:txBody>
      </p:sp>
    </p:spTree>
    <p:extLst>
      <p:ext uri="{BB962C8B-B14F-4D97-AF65-F5344CB8AC3E}">
        <p14:creationId xmlns:p14="http://schemas.microsoft.com/office/powerpoint/2010/main" val="346102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F5484CC-97D0-746F-A21C-A73201DC6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40" y="3848768"/>
            <a:ext cx="4180100" cy="280521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2F56879-5898-0075-1858-9162492E9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067" y="465586"/>
            <a:ext cx="3979685" cy="27605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1389D4C-3A46-C4C9-82C9-01A9E6EA4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29" y="465586"/>
            <a:ext cx="4104921" cy="276056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7A61240-BDB2-D390-197D-882FF3E50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665" y="3848769"/>
            <a:ext cx="3939622" cy="2805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1622CE-FC1F-E50C-0540-B53713AB4377}"/>
              </a:ext>
            </a:extLst>
          </p:cNvPr>
          <p:cNvSpPr txBox="1"/>
          <p:nvPr/>
        </p:nvSpPr>
        <p:spPr>
          <a:xfrm>
            <a:off x="2491242" y="1677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68FEDC-358F-25E6-EA93-953CB38872DE}"/>
              </a:ext>
            </a:extLst>
          </p:cNvPr>
          <p:cNvSpPr txBox="1"/>
          <p:nvPr/>
        </p:nvSpPr>
        <p:spPr>
          <a:xfrm>
            <a:off x="8728729" y="0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6B558-3332-65DF-65A6-B3D87528E5E2}"/>
              </a:ext>
            </a:extLst>
          </p:cNvPr>
          <p:cNvSpPr txBox="1"/>
          <p:nvPr/>
        </p:nvSpPr>
        <p:spPr>
          <a:xfrm>
            <a:off x="2491241" y="3479436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83C08A-DF37-4270-4EE2-AC2508042A98}"/>
              </a:ext>
            </a:extLst>
          </p:cNvPr>
          <p:cNvSpPr txBox="1"/>
          <p:nvPr/>
        </p:nvSpPr>
        <p:spPr>
          <a:xfrm>
            <a:off x="8728728" y="3479436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Tarefa 9</a:t>
            </a:r>
          </a:p>
        </p:txBody>
      </p:sp>
    </p:spTree>
    <p:extLst>
      <p:ext uri="{BB962C8B-B14F-4D97-AF65-F5344CB8AC3E}">
        <p14:creationId xmlns:p14="http://schemas.microsoft.com/office/powerpoint/2010/main" val="65613465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70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Cambria Math</vt:lpstr>
      <vt:lpstr>Times New Roman</vt:lpstr>
      <vt:lpstr>BlocksVTI</vt:lpstr>
      <vt:lpstr>TP4 – Simulacão de Sistemas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TP4 – Simulacao de Sistemas</dc:title>
  <dc:creator>Afonso Correia</dc:creator>
  <cp:lastModifiedBy>Afonso Correia</cp:lastModifiedBy>
  <cp:revision>7</cp:revision>
  <dcterms:created xsi:type="dcterms:W3CDTF">2022-06-21T14:17:14Z</dcterms:created>
  <dcterms:modified xsi:type="dcterms:W3CDTF">2022-06-21T15:22:05Z</dcterms:modified>
</cp:coreProperties>
</file>