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C2A02-F55D-DF09-7DAC-31B3B6CC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530927" cy="316230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TP4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C7C2-45B9-8EE0-C25C-FD3D08D72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84728" y="2461189"/>
            <a:ext cx="10512000" cy="27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/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/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/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5C7DB4-B73B-9677-E10F-24264EEC54AF}"/>
              </a:ext>
            </a:extLst>
          </p:cNvPr>
          <p:cNvSpPr txBox="1"/>
          <p:nvPr/>
        </p:nvSpPr>
        <p:spPr>
          <a:xfrm>
            <a:off x="387991" y="54757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pt-PT" dirty="0" err="1"/>
              <a:t>ámos</a:t>
            </a:r>
            <a:r>
              <a:rPr lang="pt-PT" dirty="0"/>
              <a:t> a função de transferência de 3ª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/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2B656-5099-5981-1D6A-5D6A379CF31C}"/>
              </a:ext>
            </a:extLst>
          </p:cNvPr>
          <p:cNvSpPr txBox="1"/>
          <p:nvPr/>
        </p:nvSpPr>
        <p:spPr>
          <a:xfrm>
            <a:off x="427290" y="350378"/>
            <a:ext cx="102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dos zeros da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transferência</a:t>
            </a:r>
            <a:r>
              <a:rPr lang="en-US" dirty="0"/>
              <a:t> </a:t>
            </a:r>
            <a:r>
              <a:rPr lang="en-US" dirty="0" err="1"/>
              <a:t>obtivemos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 do </a:t>
            </a:r>
            <a:r>
              <a:rPr lang="en-US" dirty="0" err="1"/>
              <a:t>controlador</a:t>
            </a:r>
            <a:r>
              <a:rPr lang="en-US" dirty="0"/>
              <a:t> PID</a:t>
            </a:r>
            <a:endParaRPr lang="pt-PT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C647E9F-2846-0D74-9046-8EAC4036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0" y="879239"/>
            <a:ext cx="3517120" cy="2655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5D9B7F-A739-ADAD-0E61-C7C020CCC9AD}"/>
              </a:ext>
            </a:extLst>
          </p:cNvPr>
          <p:cNvSpPr txBox="1"/>
          <p:nvPr/>
        </p:nvSpPr>
        <p:spPr>
          <a:xfrm>
            <a:off x="427290" y="3576414"/>
            <a:ext cx="35171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Mapa</a:t>
            </a:r>
            <a:r>
              <a:rPr lang="en-US" sz="1000" dirty="0"/>
              <a:t> PZ </a:t>
            </a:r>
            <a:r>
              <a:rPr lang="en-US" sz="1000" dirty="0" err="1"/>
              <a:t>Função</a:t>
            </a:r>
            <a:r>
              <a:rPr lang="en-US" sz="1000" dirty="0"/>
              <a:t> de </a:t>
            </a:r>
            <a:r>
              <a:rPr lang="en-US" sz="1000" dirty="0" err="1"/>
              <a:t>Transferência</a:t>
            </a:r>
            <a:r>
              <a:rPr lang="en-US" sz="1000" dirty="0"/>
              <a:t> 3ª </a:t>
            </a:r>
            <a:r>
              <a:rPr lang="en-US" sz="1000" dirty="0" err="1"/>
              <a:t>ordem</a:t>
            </a:r>
            <a:endParaRPr lang="pt-PT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8DE3B-F853-9683-E96B-E5ACFD16CDAE}"/>
                  </a:ext>
                </a:extLst>
              </p:cNvPr>
              <p:cNvSpPr txBox="1"/>
              <p:nvPr/>
            </p:nvSpPr>
            <p:spPr>
              <a:xfrm>
                <a:off x="4178894" y="874964"/>
                <a:ext cx="283435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−0.0321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dirty="0"/>
                  <a:t>31.1067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8DE3B-F853-9683-E96B-E5ACFD16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4" y="874964"/>
                <a:ext cx="2834355" cy="485197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0EB6CD-A1B0-1A5D-BAF3-46DE70C3BBD3}"/>
                  </a:ext>
                </a:extLst>
              </p:cNvPr>
              <p:cNvSpPr txBox="1"/>
              <p:nvPr/>
            </p:nvSpPr>
            <p:spPr>
              <a:xfrm>
                <a:off x="4178894" y="1275657"/>
                <a:ext cx="209371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0EB6CD-A1B0-1A5D-BAF3-46DE70C3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4" y="1275657"/>
                <a:ext cx="2093719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7D4270-0E7C-F2DE-7235-E6864D21CE88}"/>
              </a:ext>
            </a:extLst>
          </p:cNvPr>
          <p:cNvSpPr txBox="1"/>
          <p:nvPr/>
        </p:nvSpPr>
        <p:spPr>
          <a:xfrm>
            <a:off x="4187440" y="2022285"/>
            <a:ext cx="573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</a:t>
            </a:r>
            <a:r>
              <a:rPr lang="pt-PT" dirty="0"/>
              <a:t>és destes valores obtivemos KC através da FTCF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810573-0116-F468-4E35-9ED6AE7430E7}"/>
                  </a:ext>
                </a:extLst>
              </p:cNvPr>
              <p:cNvSpPr txBox="1"/>
              <p:nvPr/>
            </p:nvSpPr>
            <p:spPr>
              <a:xfrm>
                <a:off x="4178894" y="2550513"/>
                <a:ext cx="11918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810573-0116-F468-4E35-9ED6AE743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4" y="2550513"/>
                <a:ext cx="1191865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A11397-D753-97CA-6D87-60985CE4C21D}"/>
                  </a:ext>
                </a:extLst>
              </p:cNvPr>
              <p:cNvSpPr txBox="1"/>
              <p:nvPr/>
            </p:nvSpPr>
            <p:spPr>
              <a:xfrm>
                <a:off x="4178894" y="3113007"/>
                <a:ext cx="1717072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A11397-D753-97CA-6D87-60985CE4C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4" y="3113007"/>
                <a:ext cx="1717072" cy="58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959C006-6832-9D2D-5E47-56C709A87BED}"/>
              </a:ext>
            </a:extLst>
          </p:cNvPr>
          <p:cNvSpPr txBox="1"/>
          <p:nvPr/>
        </p:nvSpPr>
        <p:spPr>
          <a:xfrm>
            <a:off x="6096000" y="3113007"/>
            <a:ext cx="26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Sendo</a:t>
            </a:r>
            <a:r>
              <a:rPr lang="en-US" dirty="0"/>
              <a:t> que A=KMRV*R3</a:t>
            </a:r>
            <a:endParaRPr lang="pt-P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C4F27B-85BB-870E-333C-DABF356A9BB7}"/>
              </a:ext>
            </a:extLst>
          </p:cNvPr>
          <p:cNvSpPr txBox="1"/>
          <p:nvPr/>
        </p:nvSpPr>
        <p:spPr>
          <a:xfrm flipH="1">
            <a:off x="4178894" y="3872303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Kc=0.0023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660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BF5F38-A2F1-4703-0D21-64551B397097}"/>
              </a:ext>
            </a:extLst>
          </p:cNvPr>
          <p:cNvSpPr txBox="1"/>
          <p:nvPr/>
        </p:nvSpPr>
        <p:spPr>
          <a:xfrm>
            <a:off x="247829" y="504828"/>
            <a:ext cx="1176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Com a ajuda de mapas pólos-zeros, e após dimensionamento do controlador PID, foi possível calcular a FTCA e de seguida a FTCF</a:t>
            </a:r>
            <a:endParaRPr lang="pt-PT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09597-61D8-99AC-213B-04B83510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83" y="1880482"/>
            <a:ext cx="7492633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8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CC6D8-D77B-0A11-486A-FBC5CB65CDF7}"/>
              </a:ext>
            </a:extLst>
          </p:cNvPr>
          <p:cNvSpPr txBox="1"/>
          <p:nvPr/>
        </p:nvSpPr>
        <p:spPr>
          <a:xfrm>
            <a:off x="2451755" y="26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3091C-50B7-3639-C8A0-3524902FE88D}"/>
              </a:ext>
            </a:extLst>
          </p:cNvPr>
          <p:cNvSpPr txBox="1"/>
          <p:nvPr/>
        </p:nvSpPr>
        <p:spPr>
          <a:xfrm>
            <a:off x="2451754" y="348961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2A464-4F21-3F47-BBCE-C9EF9A64D627}"/>
              </a:ext>
            </a:extLst>
          </p:cNvPr>
          <p:cNvSpPr txBox="1"/>
          <p:nvPr/>
        </p:nvSpPr>
        <p:spPr>
          <a:xfrm>
            <a:off x="8738752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53667-FFBC-D289-7C16-2D21C1AA504F}"/>
              </a:ext>
            </a:extLst>
          </p:cNvPr>
          <p:cNvSpPr txBox="1"/>
          <p:nvPr/>
        </p:nvSpPr>
        <p:spPr>
          <a:xfrm>
            <a:off x="8738752" y="34290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4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C6DC3EC-7C64-3D34-8B31-000D798FC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7" y="369332"/>
            <a:ext cx="3906265" cy="259809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6D913C0-E730-B412-1251-77867E29D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20" y="369332"/>
            <a:ext cx="3559548" cy="259871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D753E92-0C72-68B0-C1CE-6F51157DB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62" y="3873836"/>
            <a:ext cx="3595755" cy="252096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D82587A-F1D6-0419-C9A3-B1F7DF75A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86" y="3844052"/>
            <a:ext cx="3552223" cy="24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622CE-FC1F-E50C-0540-B53713AB4377}"/>
              </a:ext>
            </a:extLst>
          </p:cNvPr>
          <p:cNvSpPr txBox="1"/>
          <p:nvPr/>
        </p:nvSpPr>
        <p:spPr>
          <a:xfrm>
            <a:off x="2491242" y="1677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8FEDC-358F-25E6-EA93-953CB38872DE}"/>
              </a:ext>
            </a:extLst>
          </p:cNvPr>
          <p:cNvSpPr txBox="1"/>
          <p:nvPr/>
        </p:nvSpPr>
        <p:spPr>
          <a:xfrm>
            <a:off x="8728729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6B558-3332-65DF-65A6-B3D87528E5E2}"/>
              </a:ext>
            </a:extLst>
          </p:cNvPr>
          <p:cNvSpPr txBox="1"/>
          <p:nvPr/>
        </p:nvSpPr>
        <p:spPr>
          <a:xfrm>
            <a:off x="2491241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3C08A-DF37-4270-4EE2-AC2508042A98}"/>
              </a:ext>
            </a:extLst>
          </p:cNvPr>
          <p:cNvSpPr txBox="1"/>
          <p:nvPr/>
        </p:nvSpPr>
        <p:spPr>
          <a:xfrm>
            <a:off x="8728728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9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62DD83A-69A1-4967-5FA2-65F53382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6" y="386110"/>
            <a:ext cx="3756461" cy="253767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42BEB19-DFC3-E50A-EBD3-4A8B5D18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92" y="265948"/>
            <a:ext cx="3791652" cy="2782325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2BF47B89-749B-1430-11E1-B39A868BB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6" y="3794447"/>
            <a:ext cx="3961937" cy="2743826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5DE28E9A-B7C0-B866-4C1C-EE5094991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81" y="3881669"/>
            <a:ext cx="3673392" cy="25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46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Cambria Math</vt:lpstr>
      <vt:lpstr>Times New Roman</vt:lpstr>
      <vt:lpstr>BlocksVTI</vt:lpstr>
      <vt:lpstr>TP4 – Simulação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– Simulacao de Sistemas</dc:title>
  <dc:creator>Afonso Correia</dc:creator>
  <cp:lastModifiedBy>Afonso Correia</cp:lastModifiedBy>
  <cp:revision>18</cp:revision>
  <dcterms:created xsi:type="dcterms:W3CDTF">2022-06-21T14:17:14Z</dcterms:created>
  <dcterms:modified xsi:type="dcterms:W3CDTF">2022-07-19T17:55:46Z</dcterms:modified>
</cp:coreProperties>
</file>