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C2A02-F55D-DF09-7DAC-31B3B6CC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2530927" cy="316230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TP4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Simulação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C7C2-45B9-8EE0-C25C-FD3D08D72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0"/>
          <a:stretch/>
        </p:blipFill>
        <p:spPr>
          <a:xfrm>
            <a:off x="1084728" y="2461189"/>
            <a:ext cx="10512000" cy="27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/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/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/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C5C7DB4-B73B-9677-E10F-24264EEC54AF}"/>
              </a:ext>
            </a:extLst>
          </p:cNvPr>
          <p:cNvSpPr txBox="1"/>
          <p:nvPr/>
        </p:nvSpPr>
        <p:spPr>
          <a:xfrm>
            <a:off x="387991" y="54757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pt-PT" dirty="0" err="1"/>
              <a:t>ámos</a:t>
            </a:r>
            <a:r>
              <a:rPr lang="pt-PT" dirty="0"/>
              <a:t> a função de transferência de 3ª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/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4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3CBF37-2F6D-B6FB-8F32-C17AAF91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08" y="2098074"/>
            <a:ext cx="3517119" cy="2664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FF94AC2-C20B-8A47-A634-D36F4EE6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8" y="2098074"/>
            <a:ext cx="3537345" cy="26618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1508FAA-14E0-4BD1-78B4-1D0E015A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3" y="2101287"/>
            <a:ext cx="3517120" cy="265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F5F38-A2F1-4703-0D21-64551B397097}"/>
              </a:ext>
            </a:extLst>
          </p:cNvPr>
          <p:cNvSpPr txBox="1"/>
          <p:nvPr/>
        </p:nvSpPr>
        <p:spPr>
          <a:xfrm>
            <a:off x="247829" y="504828"/>
            <a:ext cx="1176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Com a ajuda de mapas </a:t>
            </a:r>
            <a:r>
              <a:rPr lang="pt-PT" sz="1600" dirty="0" err="1"/>
              <a:t>pólos</a:t>
            </a:r>
            <a:r>
              <a:rPr lang="pt-PT" sz="1600" dirty="0"/>
              <a:t>-zeros, e após dimensionamento do controlador PID, foi possível calcular a FTCA e de seguida a FTCF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F5A22-8CF6-ACFF-666A-D8BF87F86FD1}"/>
              </a:ext>
            </a:extLst>
          </p:cNvPr>
          <p:cNvSpPr txBox="1"/>
          <p:nvPr/>
        </p:nvSpPr>
        <p:spPr>
          <a:xfrm>
            <a:off x="657838" y="4853257"/>
            <a:ext cx="3205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3ª </a:t>
            </a:r>
            <a:r>
              <a:rPr lang="en-US" sz="1200" dirty="0" err="1"/>
              <a:t>ordem</a:t>
            </a:r>
            <a:endParaRPr lang="pt-PT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CEC83-BFAF-CE00-90E0-27A685DFC827}"/>
              </a:ext>
            </a:extLst>
          </p:cNvPr>
          <p:cNvSpPr txBox="1"/>
          <p:nvPr/>
        </p:nvSpPr>
        <p:spPr>
          <a:xfrm>
            <a:off x="4351664" y="4869594"/>
            <a:ext cx="355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</a:t>
            </a:r>
            <a:r>
              <a:rPr lang="en-US" sz="1200" dirty="0" err="1"/>
              <a:t>Cadeia</a:t>
            </a:r>
            <a:r>
              <a:rPr lang="en-US" sz="1200" dirty="0"/>
              <a:t> </a:t>
            </a:r>
            <a:r>
              <a:rPr lang="en-US" sz="1200" dirty="0" err="1"/>
              <a:t>Aberta</a:t>
            </a:r>
            <a:endParaRPr lang="pt-PT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121DC-2BA8-FFDB-7D02-9215602BDF95}"/>
              </a:ext>
            </a:extLst>
          </p:cNvPr>
          <p:cNvSpPr txBox="1"/>
          <p:nvPr/>
        </p:nvSpPr>
        <p:spPr>
          <a:xfrm>
            <a:off x="8121024" y="4869594"/>
            <a:ext cx="3683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</a:t>
            </a:r>
            <a:r>
              <a:rPr lang="en-US" sz="1200" dirty="0" err="1"/>
              <a:t>Cadeia</a:t>
            </a:r>
            <a:r>
              <a:rPr lang="en-US" sz="1200" dirty="0"/>
              <a:t> </a:t>
            </a:r>
            <a:r>
              <a:rPr lang="en-US" sz="1200" dirty="0" err="1"/>
              <a:t>Fechada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2878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9B1DF73-D75F-2375-FDE6-1C5F9448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8" y="3862715"/>
            <a:ext cx="4099269" cy="2808000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2FB879E-3706-A3EA-43F8-1D50BD0FF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34" y="357166"/>
            <a:ext cx="3927272" cy="280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549A564-8525-C521-F728-7C62BE7D0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1" y="357166"/>
            <a:ext cx="4191045" cy="280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31FA3-0282-5D6F-F35B-17CFC407C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97" y="3862715"/>
            <a:ext cx="3952525" cy="280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CC6D8-D77B-0A11-486A-FBC5CB65CDF7}"/>
              </a:ext>
            </a:extLst>
          </p:cNvPr>
          <p:cNvSpPr txBox="1"/>
          <p:nvPr/>
        </p:nvSpPr>
        <p:spPr>
          <a:xfrm>
            <a:off x="2451755" y="26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3091C-50B7-3639-C8A0-3524902FE88D}"/>
              </a:ext>
            </a:extLst>
          </p:cNvPr>
          <p:cNvSpPr txBox="1"/>
          <p:nvPr/>
        </p:nvSpPr>
        <p:spPr>
          <a:xfrm>
            <a:off x="2451754" y="348961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2A464-4F21-3F47-BBCE-C9EF9A64D627}"/>
              </a:ext>
            </a:extLst>
          </p:cNvPr>
          <p:cNvSpPr txBox="1"/>
          <p:nvPr/>
        </p:nvSpPr>
        <p:spPr>
          <a:xfrm>
            <a:off x="8738752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53667-FFBC-D289-7C16-2D21C1AA504F}"/>
              </a:ext>
            </a:extLst>
          </p:cNvPr>
          <p:cNvSpPr txBox="1"/>
          <p:nvPr/>
        </p:nvSpPr>
        <p:spPr>
          <a:xfrm>
            <a:off x="8738752" y="342900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77C6F-C23A-A63E-F1CC-CED92D57D89D}"/>
              </a:ext>
            </a:extLst>
          </p:cNvPr>
          <p:cNvSpPr txBox="1"/>
          <p:nvPr/>
        </p:nvSpPr>
        <p:spPr>
          <a:xfrm>
            <a:off x="2641061" y="315111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CAD41-D78D-D12F-7B5E-BFB16667C218}"/>
              </a:ext>
            </a:extLst>
          </p:cNvPr>
          <p:cNvSpPr txBox="1"/>
          <p:nvPr/>
        </p:nvSpPr>
        <p:spPr>
          <a:xfrm>
            <a:off x="2568420" y="665750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092A8-C7FA-BCDE-068D-6160EE2E9712}"/>
              </a:ext>
            </a:extLst>
          </p:cNvPr>
          <p:cNvSpPr txBox="1"/>
          <p:nvPr/>
        </p:nvSpPr>
        <p:spPr>
          <a:xfrm>
            <a:off x="8855421" y="315111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1E8EF-D8D8-22BE-93F7-113C100E27E3}"/>
              </a:ext>
            </a:extLst>
          </p:cNvPr>
          <p:cNvSpPr txBox="1"/>
          <p:nvPr/>
        </p:nvSpPr>
        <p:spPr>
          <a:xfrm>
            <a:off x="8855421" y="66117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A244F-D4F3-4550-21D8-91202D5784FF}"/>
              </a:ext>
            </a:extLst>
          </p:cNvPr>
          <p:cNvSpPr txBox="1"/>
          <p:nvPr/>
        </p:nvSpPr>
        <p:spPr>
          <a:xfrm rot="16200000">
            <a:off x="205414" y="1622666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E53009-B29C-0354-7B7B-3F9BC2860377}"/>
              </a:ext>
            </a:extLst>
          </p:cNvPr>
          <p:cNvSpPr txBox="1"/>
          <p:nvPr/>
        </p:nvSpPr>
        <p:spPr>
          <a:xfrm rot="16200000">
            <a:off x="6527818" y="1622667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65D0F-6415-024E-8BCE-A5EB1DA2C9C9}"/>
              </a:ext>
            </a:extLst>
          </p:cNvPr>
          <p:cNvSpPr txBox="1"/>
          <p:nvPr/>
        </p:nvSpPr>
        <p:spPr>
          <a:xfrm rot="16200000">
            <a:off x="6527817" y="5128215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4F8B2-92AA-CA8F-DBC3-D53C09508C96}"/>
              </a:ext>
            </a:extLst>
          </p:cNvPr>
          <p:cNvSpPr txBox="1"/>
          <p:nvPr/>
        </p:nvSpPr>
        <p:spPr>
          <a:xfrm rot="16200000">
            <a:off x="205414" y="5128216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461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5484CC-97D0-746F-A21C-A73201DC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0" y="3848768"/>
            <a:ext cx="4180100" cy="2805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2F56879-5898-0075-1858-9162492E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67" y="465586"/>
            <a:ext cx="3979685" cy="27605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389D4C-3A46-C4C9-82C9-01A9E6EA4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465586"/>
            <a:ext cx="4104921" cy="27605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7A61240-BDB2-D390-197D-882FF3E50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65" y="3848769"/>
            <a:ext cx="3939622" cy="2805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1622CE-FC1F-E50C-0540-B53713AB4377}"/>
              </a:ext>
            </a:extLst>
          </p:cNvPr>
          <p:cNvSpPr txBox="1"/>
          <p:nvPr/>
        </p:nvSpPr>
        <p:spPr>
          <a:xfrm>
            <a:off x="2491242" y="1677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8FEDC-358F-25E6-EA93-953CB38872DE}"/>
              </a:ext>
            </a:extLst>
          </p:cNvPr>
          <p:cNvSpPr txBox="1"/>
          <p:nvPr/>
        </p:nvSpPr>
        <p:spPr>
          <a:xfrm>
            <a:off x="8728729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6B558-3332-65DF-65A6-B3D87528E5E2}"/>
              </a:ext>
            </a:extLst>
          </p:cNvPr>
          <p:cNvSpPr txBox="1"/>
          <p:nvPr/>
        </p:nvSpPr>
        <p:spPr>
          <a:xfrm>
            <a:off x="2491241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3C08A-DF37-4270-4EE2-AC2508042A98}"/>
              </a:ext>
            </a:extLst>
          </p:cNvPr>
          <p:cNvSpPr txBox="1"/>
          <p:nvPr/>
        </p:nvSpPr>
        <p:spPr>
          <a:xfrm>
            <a:off x="8728728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6F6BB-A45E-62CF-24A7-0FCA4654C482}"/>
              </a:ext>
            </a:extLst>
          </p:cNvPr>
          <p:cNvSpPr txBox="1"/>
          <p:nvPr/>
        </p:nvSpPr>
        <p:spPr>
          <a:xfrm>
            <a:off x="9128760" y="66117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89C06-6C87-0B1A-8780-169E11039561}"/>
              </a:ext>
            </a:extLst>
          </p:cNvPr>
          <p:cNvSpPr txBox="1"/>
          <p:nvPr/>
        </p:nvSpPr>
        <p:spPr>
          <a:xfrm>
            <a:off x="8962062" y="322849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02B33-392B-E212-2929-8EBCE8135340}"/>
              </a:ext>
            </a:extLst>
          </p:cNvPr>
          <p:cNvSpPr txBox="1"/>
          <p:nvPr/>
        </p:nvSpPr>
        <p:spPr>
          <a:xfrm>
            <a:off x="2491241" y="3166948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DA086-03B1-11E5-EAF7-5C7892832088}"/>
              </a:ext>
            </a:extLst>
          </p:cNvPr>
          <p:cNvSpPr txBox="1"/>
          <p:nvPr/>
        </p:nvSpPr>
        <p:spPr>
          <a:xfrm>
            <a:off x="2607907" y="6592505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EDB86-A745-9771-7053-C904A5558C6E}"/>
              </a:ext>
            </a:extLst>
          </p:cNvPr>
          <p:cNvSpPr txBox="1"/>
          <p:nvPr/>
        </p:nvSpPr>
        <p:spPr>
          <a:xfrm rot="16200000">
            <a:off x="6607338" y="170736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70E5F-A452-71BE-A434-F979AE138633}"/>
              </a:ext>
            </a:extLst>
          </p:cNvPr>
          <p:cNvSpPr txBox="1"/>
          <p:nvPr/>
        </p:nvSpPr>
        <p:spPr>
          <a:xfrm rot="16200000">
            <a:off x="254611" y="5112874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BBC23F-C06E-FECA-0829-177BE19806BA}"/>
              </a:ext>
            </a:extLst>
          </p:cNvPr>
          <p:cNvSpPr txBox="1"/>
          <p:nvPr/>
        </p:nvSpPr>
        <p:spPr>
          <a:xfrm rot="16200000">
            <a:off x="299801" y="170301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E779F4-348D-B860-E202-CD9EE470E2EB}"/>
              </a:ext>
            </a:extLst>
          </p:cNvPr>
          <p:cNvSpPr txBox="1"/>
          <p:nvPr/>
        </p:nvSpPr>
        <p:spPr>
          <a:xfrm rot="16200000">
            <a:off x="6607338" y="5112874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6561346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Cambria Math</vt:lpstr>
      <vt:lpstr>Times New Roman</vt:lpstr>
      <vt:lpstr>BlocksVTI</vt:lpstr>
      <vt:lpstr>TP4 – Simulação de Sistemas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– Simulacao de Sistemas</dc:title>
  <dc:creator>Afonso Correia</dc:creator>
  <cp:lastModifiedBy>Afonso Correia</cp:lastModifiedBy>
  <cp:revision>14</cp:revision>
  <dcterms:created xsi:type="dcterms:W3CDTF">2022-06-21T14:17:14Z</dcterms:created>
  <dcterms:modified xsi:type="dcterms:W3CDTF">2022-06-22T11:57:07Z</dcterms:modified>
</cp:coreProperties>
</file>