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metduran/Desktop/ISEL_22/CS/LAB/TP2/EXCEL/water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metduran/Desktop/ISEL_22/CS/LAB/TP2/EXCEL/water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metduran/Desktop/ISEL_22/CS/LAB/TP2/EXCEL/water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metduran/Desktop/ISEL_22/CS/LAB/TP2/EXCEL/water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metduran/Desktop/ISEL_22/CS/LAB/TP2/EXCEL/water3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metduran/Desktop/ISEL_22/CS/LAB/TP2/EXCEL/water3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metduran/Desktop/ISEL_22/CS/LAB/TP2/EXCEL/water4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metduran/Desktop/ISEL_22/CS/LAB/TP2/EXCEL/water4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KP=2</a:t>
            </a:r>
            <a:r>
              <a:rPr lang="en-GB" baseline="0"/>
              <a:t> KI=0.1</a:t>
            </a:r>
            <a:endParaRPr lang="en-GB"/>
          </a:p>
        </c:rich>
      </c:tx>
      <c:layout>
        <c:manualLayout>
          <c:xMode val="edge"/>
          <c:yMode val="edge"/>
          <c:x val="0.36216666666666669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0.15367851042721589"/>
          <c:y val="0.15358311385858051"/>
          <c:w val="0.75203808419451967"/>
          <c:h val="0.6707765909527857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water1!$H$2:$H$1208</c:f>
              <c:numCache>
                <c:formatCode>General</c:formatCode>
                <c:ptCount val="1207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  <c:pt idx="1201">
                  <c:v>600.5</c:v>
                </c:pt>
                <c:pt idx="1202">
                  <c:v>601</c:v>
                </c:pt>
                <c:pt idx="1203">
                  <c:v>601.5</c:v>
                </c:pt>
                <c:pt idx="1204">
                  <c:v>602</c:v>
                </c:pt>
                <c:pt idx="1205">
                  <c:v>602.5</c:v>
                </c:pt>
                <c:pt idx="1206">
                  <c:v>603</c:v>
                </c:pt>
              </c:numCache>
            </c:numRef>
          </c:cat>
          <c:val>
            <c:numRef>
              <c:f>water1!$I$2:$I$1208</c:f>
              <c:numCache>
                <c:formatCode>General</c:formatCode>
                <c:ptCount val="1207"/>
                <c:pt idx="0">
                  <c:v>3999.76</c:v>
                </c:pt>
                <c:pt idx="1">
                  <c:v>3999.76</c:v>
                </c:pt>
                <c:pt idx="2">
                  <c:v>3999.76</c:v>
                </c:pt>
                <c:pt idx="3">
                  <c:v>3999.76</c:v>
                </c:pt>
                <c:pt idx="4">
                  <c:v>3999.76</c:v>
                </c:pt>
                <c:pt idx="5">
                  <c:v>3999.76</c:v>
                </c:pt>
                <c:pt idx="6">
                  <c:v>3999.76</c:v>
                </c:pt>
                <c:pt idx="7">
                  <c:v>3999.76</c:v>
                </c:pt>
                <c:pt idx="8">
                  <c:v>3999.76</c:v>
                </c:pt>
                <c:pt idx="9">
                  <c:v>3999.76</c:v>
                </c:pt>
                <c:pt idx="10">
                  <c:v>3999.76</c:v>
                </c:pt>
                <c:pt idx="11">
                  <c:v>3999.76</c:v>
                </c:pt>
                <c:pt idx="12">
                  <c:v>3999.76</c:v>
                </c:pt>
                <c:pt idx="13">
                  <c:v>3999.76</c:v>
                </c:pt>
                <c:pt idx="14">
                  <c:v>3999.76</c:v>
                </c:pt>
                <c:pt idx="15">
                  <c:v>3999.76</c:v>
                </c:pt>
                <c:pt idx="16">
                  <c:v>3999.76</c:v>
                </c:pt>
                <c:pt idx="17">
                  <c:v>3999.76</c:v>
                </c:pt>
                <c:pt idx="18">
                  <c:v>3999.76</c:v>
                </c:pt>
                <c:pt idx="19">
                  <c:v>3999.76</c:v>
                </c:pt>
                <c:pt idx="20">
                  <c:v>3999.76</c:v>
                </c:pt>
                <c:pt idx="21">
                  <c:v>3999.76</c:v>
                </c:pt>
                <c:pt idx="22">
                  <c:v>3999.76</c:v>
                </c:pt>
                <c:pt idx="23">
                  <c:v>3999.76</c:v>
                </c:pt>
                <c:pt idx="24">
                  <c:v>3999.76</c:v>
                </c:pt>
                <c:pt idx="25">
                  <c:v>3999.76</c:v>
                </c:pt>
                <c:pt idx="26">
                  <c:v>3999.76</c:v>
                </c:pt>
                <c:pt idx="27">
                  <c:v>3999.76</c:v>
                </c:pt>
                <c:pt idx="28">
                  <c:v>3999.76</c:v>
                </c:pt>
                <c:pt idx="29">
                  <c:v>3999.76</c:v>
                </c:pt>
                <c:pt idx="30">
                  <c:v>3999.76</c:v>
                </c:pt>
                <c:pt idx="31">
                  <c:v>3999.76</c:v>
                </c:pt>
                <c:pt idx="32">
                  <c:v>3999.76</c:v>
                </c:pt>
                <c:pt idx="33">
                  <c:v>3999.76</c:v>
                </c:pt>
                <c:pt idx="34">
                  <c:v>3999.76</c:v>
                </c:pt>
                <c:pt idx="35">
                  <c:v>3999.76</c:v>
                </c:pt>
                <c:pt idx="36">
                  <c:v>3999.76</c:v>
                </c:pt>
                <c:pt idx="37">
                  <c:v>3999.76</c:v>
                </c:pt>
                <c:pt idx="38">
                  <c:v>3999.76</c:v>
                </c:pt>
                <c:pt idx="39">
                  <c:v>3999.76</c:v>
                </c:pt>
                <c:pt idx="40">
                  <c:v>3999.76</c:v>
                </c:pt>
                <c:pt idx="41">
                  <c:v>3999.76</c:v>
                </c:pt>
                <c:pt idx="42">
                  <c:v>3999.76</c:v>
                </c:pt>
                <c:pt idx="43">
                  <c:v>3999.76</c:v>
                </c:pt>
                <c:pt idx="44">
                  <c:v>3999.76</c:v>
                </c:pt>
                <c:pt idx="45">
                  <c:v>3999.76</c:v>
                </c:pt>
                <c:pt idx="46">
                  <c:v>3999.76</c:v>
                </c:pt>
                <c:pt idx="47">
                  <c:v>3999.76</c:v>
                </c:pt>
                <c:pt idx="48">
                  <c:v>3999.76</c:v>
                </c:pt>
                <c:pt idx="49">
                  <c:v>3999.76</c:v>
                </c:pt>
                <c:pt idx="50">
                  <c:v>3999.76</c:v>
                </c:pt>
                <c:pt idx="51">
                  <c:v>3999.76</c:v>
                </c:pt>
                <c:pt idx="52">
                  <c:v>3999.76</c:v>
                </c:pt>
                <c:pt idx="53">
                  <c:v>3999.76</c:v>
                </c:pt>
                <c:pt idx="54">
                  <c:v>3999.76</c:v>
                </c:pt>
                <c:pt idx="55">
                  <c:v>3999.76</c:v>
                </c:pt>
                <c:pt idx="56">
                  <c:v>3999.76</c:v>
                </c:pt>
                <c:pt idx="57">
                  <c:v>3999.76</c:v>
                </c:pt>
                <c:pt idx="58">
                  <c:v>3999.76</c:v>
                </c:pt>
                <c:pt idx="59">
                  <c:v>3999.76</c:v>
                </c:pt>
                <c:pt idx="60">
                  <c:v>3999.76</c:v>
                </c:pt>
                <c:pt idx="61">
                  <c:v>3999.76</c:v>
                </c:pt>
                <c:pt idx="62">
                  <c:v>3999.76</c:v>
                </c:pt>
                <c:pt idx="63">
                  <c:v>3999.76</c:v>
                </c:pt>
                <c:pt idx="64">
                  <c:v>3999.76</c:v>
                </c:pt>
                <c:pt idx="65">
                  <c:v>3999.76</c:v>
                </c:pt>
                <c:pt idx="66">
                  <c:v>3999.76</c:v>
                </c:pt>
                <c:pt idx="67">
                  <c:v>3999.76</c:v>
                </c:pt>
                <c:pt idx="68">
                  <c:v>3999.76</c:v>
                </c:pt>
                <c:pt idx="69">
                  <c:v>3999.76</c:v>
                </c:pt>
                <c:pt idx="70">
                  <c:v>3999.76</c:v>
                </c:pt>
                <c:pt idx="71">
                  <c:v>3999.76</c:v>
                </c:pt>
                <c:pt idx="72">
                  <c:v>3999.76</c:v>
                </c:pt>
                <c:pt idx="73">
                  <c:v>3999.76</c:v>
                </c:pt>
                <c:pt idx="74">
                  <c:v>3999.76</c:v>
                </c:pt>
                <c:pt idx="75">
                  <c:v>3999.76</c:v>
                </c:pt>
                <c:pt idx="76">
                  <c:v>3999.76</c:v>
                </c:pt>
                <c:pt idx="77">
                  <c:v>3999.76</c:v>
                </c:pt>
                <c:pt idx="78">
                  <c:v>3999.76</c:v>
                </c:pt>
                <c:pt idx="79">
                  <c:v>3999.76</c:v>
                </c:pt>
                <c:pt idx="80">
                  <c:v>3999.76</c:v>
                </c:pt>
                <c:pt idx="81">
                  <c:v>3999.76</c:v>
                </c:pt>
                <c:pt idx="82">
                  <c:v>3999.76</c:v>
                </c:pt>
                <c:pt idx="83">
                  <c:v>3999.76</c:v>
                </c:pt>
                <c:pt idx="84">
                  <c:v>3999.76</c:v>
                </c:pt>
                <c:pt idx="85">
                  <c:v>3999.76</c:v>
                </c:pt>
                <c:pt idx="86">
                  <c:v>3999.76</c:v>
                </c:pt>
                <c:pt idx="87">
                  <c:v>3999.76</c:v>
                </c:pt>
                <c:pt idx="88">
                  <c:v>3999.76</c:v>
                </c:pt>
                <c:pt idx="89">
                  <c:v>3999.76</c:v>
                </c:pt>
                <c:pt idx="90">
                  <c:v>3999.76</c:v>
                </c:pt>
                <c:pt idx="91">
                  <c:v>3999.76</c:v>
                </c:pt>
                <c:pt idx="92">
                  <c:v>3999.76</c:v>
                </c:pt>
                <c:pt idx="93">
                  <c:v>3999.76</c:v>
                </c:pt>
                <c:pt idx="94">
                  <c:v>3999.76</c:v>
                </c:pt>
                <c:pt idx="95">
                  <c:v>3999.76</c:v>
                </c:pt>
                <c:pt idx="96">
                  <c:v>3999.76</c:v>
                </c:pt>
                <c:pt idx="97">
                  <c:v>3999.76</c:v>
                </c:pt>
                <c:pt idx="98">
                  <c:v>3999.76</c:v>
                </c:pt>
                <c:pt idx="99">
                  <c:v>3999.76</c:v>
                </c:pt>
                <c:pt idx="100">
                  <c:v>3999.76</c:v>
                </c:pt>
                <c:pt idx="101">
                  <c:v>3999.76</c:v>
                </c:pt>
                <c:pt idx="102">
                  <c:v>3999.76</c:v>
                </c:pt>
                <c:pt idx="103">
                  <c:v>3999.76</c:v>
                </c:pt>
                <c:pt idx="104">
                  <c:v>3999.76</c:v>
                </c:pt>
                <c:pt idx="105">
                  <c:v>3999.76</c:v>
                </c:pt>
                <c:pt idx="106">
                  <c:v>3999.76</c:v>
                </c:pt>
                <c:pt idx="107">
                  <c:v>3999.76</c:v>
                </c:pt>
                <c:pt idx="108">
                  <c:v>3999.76</c:v>
                </c:pt>
                <c:pt idx="109">
                  <c:v>3999.76</c:v>
                </c:pt>
                <c:pt idx="110">
                  <c:v>3999.76</c:v>
                </c:pt>
                <c:pt idx="111">
                  <c:v>3999.76</c:v>
                </c:pt>
                <c:pt idx="112">
                  <c:v>3999.76</c:v>
                </c:pt>
                <c:pt idx="113">
                  <c:v>3999.76</c:v>
                </c:pt>
                <c:pt idx="114">
                  <c:v>3999.76</c:v>
                </c:pt>
                <c:pt idx="115">
                  <c:v>3999.76</c:v>
                </c:pt>
                <c:pt idx="116">
                  <c:v>3999.76</c:v>
                </c:pt>
                <c:pt idx="117">
                  <c:v>3999.76</c:v>
                </c:pt>
                <c:pt idx="118">
                  <c:v>3999.76</c:v>
                </c:pt>
                <c:pt idx="119">
                  <c:v>3999.76</c:v>
                </c:pt>
                <c:pt idx="120">
                  <c:v>3999.76</c:v>
                </c:pt>
                <c:pt idx="121">
                  <c:v>3999.76</c:v>
                </c:pt>
                <c:pt idx="122">
                  <c:v>3999.76</c:v>
                </c:pt>
                <c:pt idx="123">
                  <c:v>3999.76</c:v>
                </c:pt>
                <c:pt idx="124">
                  <c:v>3999.76</c:v>
                </c:pt>
                <c:pt idx="125">
                  <c:v>3999.76</c:v>
                </c:pt>
                <c:pt idx="126">
                  <c:v>3999.76</c:v>
                </c:pt>
                <c:pt idx="127">
                  <c:v>3999.76</c:v>
                </c:pt>
                <c:pt idx="128">
                  <c:v>3999.76</c:v>
                </c:pt>
                <c:pt idx="129">
                  <c:v>3999.76</c:v>
                </c:pt>
                <c:pt idx="130">
                  <c:v>3999.76</c:v>
                </c:pt>
                <c:pt idx="131">
                  <c:v>3999.76</c:v>
                </c:pt>
                <c:pt idx="132">
                  <c:v>3999.76</c:v>
                </c:pt>
                <c:pt idx="133">
                  <c:v>3999.76</c:v>
                </c:pt>
                <c:pt idx="134">
                  <c:v>3999.76</c:v>
                </c:pt>
                <c:pt idx="135">
                  <c:v>3999.76</c:v>
                </c:pt>
                <c:pt idx="136">
                  <c:v>3999.76</c:v>
                </c:pt>
                <c:pt idx="137">
                  <c:v>3999.76</c:v>
                </c:pt>
                <c:pt idx="138">
                  <c:v>3999.76</c:v>
                </c:pt>
                <c:pt idx="139">
                  <c:v>3999.76</c:v>
                </c:pt>
                <c:pt idx="140">
                  <c:v>3999.76</c:v>
                </c:pt>
                <c:pt idx="141">
                  <c:v>3999.76</c:v>
                </c:pt>
                <c:pt idx="142">
                  <c:v>3999.76</c:v>
                </c:pt>
                <c:pt idx="143">
                  <c:v>3999.76</c:v>
                </c:pt>
                <c:pt idx="144">
                  <c:v>3999.76</c:v>
                </c:pt>
                <c:pt idx="145">
                  <c:v>3999.76</c:v>
                </c:pt>
                <c:pt idx="146">
                  <c:v>3999.76</c:v>
                </c:pt>
                <c:pt idx="147">
                  <c:v>3999.76</c:v>
                </c:pt>
                <c:pt idx="148">
                  <c:v>3999.76</c:v>
                </c:pt>
                <c:pt idx="149">
                  <c:v>3999.76</c:v>
                </c:pt>
                <c:pt idx="150">
                  <c:v>3999.76</c:v>
                </c:pt>
                <c:pt idx="151">
                  <c:v>3999.76</c:v>
                </c:pt>
                <c:pt idx="152">
                  <c:v>3999.76</c:v>
                </c:pt>
                <c:pt idx="153">
                  <c:v>3999.76</c:v>
                </c:pt>
                <c:pt idx="154">
                  <c:v>3999.76</c:v>
                </c:pt>
                <c:pt idx="155">
                  <c:v>3999.76</c:v>
                </c:pt>
                <c:pt idx="156">
                  <c:v>3999.76</c:v>
                </c:pt>
                <c:pt idx="157">
                  <c:v>3999.76</c:v>
                </c:pt>
                <c:pt idx="158">
                  <c:v>3999.76</c:v>
                </c:pt>
                <c:pt idx="159">
                  <c:v>3999.76</c:v>
                </c:pt>
                <c:pt idx="160">
                  <c:v>3999.76</c:v>
                </c:pt>
                <c:pt idx="161">
                  <c:v>3999.76</c:v>
                </c:pt>
                <c:pt idx="162">
                  <c:v>3999.76</c:v>
                </c:pt>
                <c:pt idx="163">
                  <c:v>3999.76</c:v>
                </c:pt>
                <c:pt idx="164">
                  <c:v>3999.76</c:v>
                </c:pt>
                <c:pt idx="165">
                  <c:v>3999.76</c:v>
                </c:pt>
                <c:pt idx="166">
                  <c:v>3999.76</c:v>
                </c:pt>
                <c:pt idx="167">
                  <c:v>3999.76</c:v>
                </c:pt>
                <c:pt idx="168">
                  <c:v>3999.76</c:v>
                </c:pt>
                <c:pt idx="169">
                  <c:v>3999.76</c:v>
                </c:pt>
                <c:pt idx="170">
                  <c:v>3999.76</c:v>
                </c:pt>
                <c:pt idx="171">
                  <c:v>3999.76</c:v>
                </c:pt>
                <c:pt idx="172">
                  <c:v>3999.76</c:v>
                </c:pt>
                <c:pt idx="173">
                  <c:v>3999.76</c:v>
                </c:pt>
                <c:pt idx="174">
                  <c:v>3999.76</c:v>
                </c:pt>
                <c:pt idx="175">
                  <c:v>3999.76</c:v>
                </c:pt>
                <c:pt idx="176">
                  <c:v>3999.76</c:v>
                </c:pt>
                <c:pt idx="177">
                  <c:v>3999.76</c:v>
                </c:pt>
                <c:pt idx="178">
                  <c:v>3999.76</c:v>
                </c:pt>
                <c:pt idx="179">
                  <c:v>3999.76</c:v>
                </c:pt>
                <c:pt idx="180">
                  <c:v>3999.76</c:v>
                </c:pt>
                <c:pt idx="181">
                  <c:v>3999.76</c:v>
                </c:pt>
                <c:pt idx="182">
                  <c:v>3999.76</c:v>
                </c:pt>
                <c:pt idx="183">
                  <c:v>3999.76</c:v>
                </c:pt>
                <c:pt idx="184">
                  <c:v>3999.76</c:v>
                </c:pt>
                <c:pt idx="185">
                  <c:v>3999.76</c:v>
                </c:pt>
                <c:pt idx="186">
                  <c:v>3999.76</c:v>
                </c:pt>
                <c:pt idx="187">
                  <c:v>3999.76</c:v>
                </c:pt>
                <c:pt idx="188">
                  <c:v>3999.76</c:v>
                </c:pt>
                <c:pt idx="189">
                  <c:v>3999.76</c:v>
                </c:pt>
                <c:pt idx="190">
                  <c:v>3999.76</c:v>
                </c:pt>
                <c:pt idx="191">
                  <c:v>3999.76</c:v>
                </c:pt>
                <c:pt idx="192">
                  <c:v>3999.76</c:v>
                </c:pt>
                <c:pt idx="193">
                  <c:v>3999.76</c:v>
                </c:pt>
                <c:pt idx="194">
                  <c:v>3999.76</c:v>
                </c:pt>
                <c:pt idx="195">
                  <c:v>3999.76</c:v>
                </c:pt>
                <c:pt idx="196">
                  <c:v>3999.76</c:v>
                </c:pt>
                <c:pt idx="197">
                  <c:v>3999.76</c:v>
                </c:pt>
                <c:pt idx="198">
                  <c:v>3999.76</c:v>
                </c:pt>
                <c:pt idx="199">
                  <c:v>3999.76</c:v>
                </c:pt>
                <c:pt idx="200">
                  <c:v>3999.76</c:v>
                </c:pt>
                <c:pt idx="201">
                  <c:v>3999.76</c:v>
                </c:pt>
                <c:pt idx="202">
                  <c:v>3999.76</c:v>
                </c:pt>
                <c:pt idx="203">
                  <c:v>3999.76</c:v>
                </c:pt>
                <c:pt idx="204">
                  <c:v>3999.76</c:v>
                </c:pt>
                <c:pt idx="205">
                  <c:v>3999.76</c:v>
                </c:pt>
                <c:pt idx="206">
                  <c:v>3999.76</c:v>
                </c:pt>
                <c:pt idx="207">
                  <c:v>3999.76</c:v>
                </c:pt>
                <c:pt idx="208">
                  <c:v>3999.76</c:v>
                </c:pt>
                <c:pt idx="209">
                  <c:v>3999.76</c:v>
                </c:pt>
                <c:pt idx="210">
                  <c:v>3999.76</c:v>
                </c:pt>
                <c:pt idx="211">
                  <c:v>3999.76</c:v>
                </c:pt>
                <c:pt idx="212">
                  <c:v>3999.76</c:v>
                </c:pt>
                <c:pt idx="213">
                  <c:v>3999.76</c:v>
                </c:pt>
                <c:pt idx="214">
                  <c:v>3999.76</c:v>
                </c:pt>
                <c:pt idx="215">
                  <c:v>3999.76</c:v>
                </c:pt>
                <c:pt idx="216">
                  <c:v>3999.76</c:v>
                </c:pt>
                <c:pt idx="217">
                  <c:v>3999.76</c:v>
                </c:pt>
                <c:pt idx="218">
                  <c:v>3999.76</c:v>
                </c:pt>
                <c:pt idx="219">
                  <c:v>3999.76</c:v>
                </c:pt>
                <c:pt idx="220">
                  <c:v>3999.76</c:v>
                </c:pt>
                <c:pt idx="221">
                  <c:v>3999.76</c:v>
                </c:pt>
                <c:pt idx="222">
                  <c:v>3999.76</c:v>
                </c:pt>
                <c:pt idx="223">
                  <c:v>3999.76</c:v>
                </c:pt>
                <c:pt idx="224">
                  <c:v>3999.76</c:v>
                </c:pt>
                <c:pt idx="225">
                  <c:v>3999.76</c:v>
                </c:pt>
                <c:pt idx="226">
                  <c:v>3999.76</c:v>
                </c:pt>
                <c:pt idx="227">
                  <c:v>3999.76</c:v>
                </c:pt>
                <c:pt idx="228">
                  <c:v>3999.76</c:v>
                </c:pt>
                <c:pt idx="229">
                  <c:v>3999.76</c:v>
                </c:pt>
                <c:pt idx="230">
                  <c:v>3999.76</c:v>
                </c:pt>
                <c:pt idx="231">
                  <c:v>3999.76</c:v>
                </c:pt>
                <c:pt idx="232">
                  <c:v>3999.76</c:v>
                </c:pt>
                <c:pt idx="233">
                  <c:v>3999.76</c:v>
                </c:pt>
                <c:pt idx="234">
                  <c:v>3999.76</c:v>
                </c:pt>
                <c:pt idx="235">
                  <c:v>3999.76</c:v>
                </c:pt>
                <c:pt idx="236">
                  <c:v>3999.76</c:v>
                </c:pt>
                <c:pt idx="237">
                  <c:v>3999.76</c:v>
                </c:pt>
                <c:pt idx="238">
                  <c:v>3999.76</c:v>
                </c:pt>
                <c:pt idx="239">
                  <c:v>3999.76</c:v>
                </c:pt>
                <c:pt idx="240">
                  <c:v>3999.76</c:v>
                </c:pt>
                <c:pt idx="241">
                  <c:v>3999.76</c:v>
                </c:pt>
                <c:pt idx="242">
                  <c:v>3999.76</c:v>
                </c:pt>
                <c:pt idx="243">
                  <c:v>3999.76</c:v>
                </c:pt>
                <c:pt idx="244">
                  <c:v>3999.76</c:v>
                </c:pt>
                <c:pt idx="245">
                  <c:v>3999.76</c:v>
                </c:pt>
                <c:pt idx="246">
                  <c:v>3999.76</c:v>
                </c:pt>
                <c:pt idx="247">
                  <c:v>3999.76</c:v>
                </c:pt>
                <c:pt idx="248">
                  <c:v>3999.76</c:v>
                </c:pt>
                <c:pt idx="249">
                  <c:v>3999.76</c:v>
                </c:pt>
                <c:pt idx="250">
                  <c:v>3999.76</c:v>
                </c:pt>
                <c:pt idx="251">
                  <c:v>3999.76</c:v>
                </c:pt>
                <c:pt idx="252">
                  <c:v>3999.76</c:v>
                </c:pt>
                <c:pt idx="253">
                  <c:v>3999.76</c:v>
                </c:pt>
                <c:pt idx="254">
                  <c:v>3999.76</c:v>
                </c:pt>
                <c:pt idx="255">
                  <c:v>3999.76</c:v>
                </c:pt>
                <c:pt idx="256">
                  <c:v>3999.76</c:v>
                </c:pt>
                <c:pt idx="257">
                  <c:v>3999.76</c:v>
                </c:pt>
                <c:pt idx="258">
                  <c:v>3999.76</c:v>
                </c:pt>
                <c:pt idx="259">
                  <c:v>3999.76</c:v>
                </c:pt>
                <c:pt idx="260">
                  <c:v>3999.76</c:v>
                </c:pt>
                <c:pt idx="261">
                  <c:v>3999.76</c:v>
                </c:pt>
                <c:pt idx="262">
                  <c:v>3999.76</c:v>
                </c:pt>
                <c:pt idx="263">
                  <c:v>3999.76</c:v>
                </c:pt>
                <c:pt idx="264">
                  <c:v>3999.76</c:v>
                </c:pt>
                <c:pt idx="265">
                  <c:v>3999.76</c:v>
                </c:pt>
                <c:pt idx="266">
                  <c:v>3999.76</c:v>
                </c:pt>
                <c:pt idx="267">
                  <c:v>3999.76</c:v>
                </c:pt>
                <c:pt idx="268">
                  <c:v>3999.76</c:v>
                </c:pt>
                <c:pt idx="269">
                  <c:v>3999.76</c:v>
                </c:pt>
                <c:pt idx="270">
                  <c:v>3999.76</c:v>
                </c:pt>
                <c:pt idx="271">
                  <c:v>3999.76</c:v>
                </c:pt>
                <c:pt idx="272">
                  <c:v>3999.76</c:v>
                </c:pt>
                <c:pt idx="273">
                  <c:v>3999.76</c:v>
                </c:pt>
                <c:pt idx="274">
                  <c:v>3999.76</c:v>
                </c:pt>
                <c:pt idx="275">
                  <c:v>3999.76</c:v>
                </c:pt>
                <c:pt idx="276">
                  <c:v>3999.76</c:v>
                </c:pt>
                <c:pt idx="277">
                  <c:v>3999.76</c:v>
                </c:pt>
                <c:pt idx="278">
                  <c:v>3999.76</c:v>
                </c:pt>
                <c:pt idx="279">
                  <c:v>3999.76</c:v>
                </c:pt>
                <c:pt idx="280">
                  <c:v>3999.76</c:v>
                </c:pt>
                <c:pt idx="281">
                  <c:v>3999.76</c:v>
                </c:pt>
                <c:pt idx="282">
                  <c:v>3999.76</c:v>
                </c:pt>
                <c:pt idx="283">
                  <c:v>3999.76</c:v>
                </c:pt>
                <c:pt idx="284">
                  <c:v>3999.76</c:v>
                </c:pt>
                <c:pt idx="285">
                  <c:v>3999.76</c:v>
                </c:pt>
                <c:pt idx="286">
                  <c:v>3999.76</c:v>
                </c:pt>
                <c:pt idx="287">
                  <c:v>3999.76</c:v>
                </c:pt>
                <c:pt idx="288">
                  <c:v>3999.76</c:v>
                </c:pt>
                <c:pt idx="289">
                  <c:v>3999.76</c:v>
                </c:pt>
                <c:pt idx="290">
                  <c:v>3999.76</c:v>
                </c:pt>
                <c:pt idx="291">
                  <c:v>3999.76</c:v>
                </c:pt>
                <c:pt idx="292">
                  <c:v>3999.76</c:v>
                </c:pt>
                <c:pt idx="293">
                  <c:v>3999.76</c:v>
                </c:pt>
                <c:pt idx="294">
                  <c:v>3999.76</c:v>
                </c:pt>
                <c:pt idx="295">
                  <c:v>3999.76</c:v>
                </c:pt>
                <c:pt idx="296">
                  <c:v>3999.76</c:v>
                </c:pt>
                <c:pt idx="297">
                  <c:v>3999.76</c:v>
                </c:pt>
                <c:pt idx="298">
                  <c:v>3999.76</c:v>
                </c:pt>
                <c:pt idx="299">
                  <c:v>3999.76</c:v>
                </c:pt>
                <c:pt idx="300">
                  <c:v>3999.76</c:v>
                </c:pt>
                <c:pt idx="301">
                  <c:v>3999.76</c:v>
                </c:pt>
                <c:pt idx="302">
                  <c:v>3999.76</c:v>
                </c:pt>
                <c:pt idx="303">
                  <c:v>3999.76</c:v>
                </c:pt>
                <c:pt idx="304">
                  <c:v>3999.76</c:v>
                </c:pt>
                <c:pt idx="305">
                  <c:v>3999.76</c:v>
                </c:pt>
                <c:pt idx="306">
                  <c:v>3999.76</c:v>
                </c:pt>
                <c:pt idx="307">
                  <c:v>3999.76</c:v>
                </c:pt>
                <c:pt idx="308">
                  <c:v>3999.76</c:v>
                </c:pt>
                <c:pt idx="309">
                  <c:v>3999.76</c:v>
                </c:pt>
                <c:pt idx="310">
                  <c:v>3999.76</c:v>
                </c:pt>
                <c:pt idx="311">
                  <c:v>3999.76</c:v>
                </c:pt>
                <c:pt idx="312">
                  <c:v>3999.76</c:v>
                </c:pt>
                <c:pt idx="313">
                  <c:v>3999.76</c:v>
                </c:pt>
                <c:pt idx="314">
                  <c:v>3999.76</c:v>
                </c:pt>
                <c:pt idx="315">
                  <c:v>3999.76</c:v>
                </c:pt>
                <c:pt idx="316">
                  <c:v>3999.76</c:v>
                </c:pt>
                <c:pt idx="317">
                  <c:v>3999.76</c:v>
                </c:pt>
                <c:pt idx="318">
                  <c:v>3999.76</c:v>
                </c:pt>
                <c:pt idx="319">
                  <c:v>3999.76</c:v>
                </c:pt>
                <c:pt idx="320">
                  <c:v>3999.76</c:v>
                </c:pt>
                <c:pt idx="321">
                  <c:v>3999.76</c:v>
                </c:pt>
                <c:pt idx="322">
                  <c:v>3999.76</c:v>
                </c:pt>
                <c:pt idx="323">
                  <c:v>3999.76</c:v>
                </c:pt>
                <c:pt idx="324">
                  <c:v>3999.76</c:v>
                </c:pt>
                <c:pt idx="325">
                  <c:v>3999.76</c:v>
                </c:pt>
                <c:pt idx="326">
                  <c:v>3999.76</c:v>
                </c:pt>
                <c:pt idx="327">
                  <c:v>3999.76</c:v>
                </c:pt>
                <c:pt idx="328">
                  <c:v>3999.76</c:v>
                </c:pt>
                <c:pt idx="329">
                  <c:v>3999.76</c:v>
                </c:pt>
                <c:pt idx="330">
                  <c:v>3999.76</c:v>
                </c:pt>
                <c:pt idx="331">
                  <c:v>3999.76</c:v>
                </c:pt>
                <c:pt idx="332">
                  <c:v>3999.76</c:v>
                </c:pt>
                <c:pt idx="333">
                  <c:v>3999.76</c:v>
                </c:pt>
                <c:pt idx="334">
                  <c:v>3999.76</c:v>
                </c:pt>
                <c:pt idx="335">
                  <c:v>3999.76</c:v>
                </c:pt>
                <c:pt idx="336">
                  <c:v>3999.76</c:v>
                </c:pt>
                <c:pt idx="337">
                  <c:v>3999.76</c:v>
                </c:pt>
                <c:pt idx="338">
                  <c:v>3999.76</c:v>
                </c:pt>
                <c:pt idx="339">
                  <c:v>3999.76</c:v>
                </c:pt>
                <c:pt idx="340">
                  <c:v>3999.76</c:v>
                </c:pt>
                <c:pt idx="341">
                  <c:v>3999.76</c:v>
                </c:pt>
                <c:pt idx="342">
                  <c:v>3999.76</c:v>
                </c:pt>
                <c:pt idx="343">
                  <c:v>3999.76</c:v>
                </c:pt>
                <c:pt idx="344">
                  <c:v>3999.76</c:v>
                </c:pt>
                <c:pt idx="345">
                  <c:v>3999.76</c:v>
                </c:pt>
                <c:pt idx="346">
                  <c:v>3999.76</c:v>
                </c:pt>
                <c:pt idx="347">
                  <c:v>3999.76</c:v>
                </c:pt>
                <c:pt idx="348">
                  <c:v>3999.76</c:v>
                </c:pt>
                <c:pt idx="349">
                  <c:v>3999.76</c:v>
                </c:pt>
                <c:pt idx="350">
                  <c:v>3999.76</c:v>
                </c:pt>
                <c:pt idx="351">
                  <c:v>3999.76</c:v>
                </c:pt>
                <c:pt idx="352">
                  <c:v>3999.76</c:v>
                </c:pt>
                <c:pt idx="353">
                  <c:v>3999.76</c:v>
                </c:pt>
                <c:pt idx="354">
                  <c:v>3999.76</c:v>
                </c:pt>
                <c:pt idx="355">
                  <c:v>3999.76</c:v>
                </c:pt>
                <c:pt idx="356">
                  <c:v>3999.76</c:v>
                </c:pt>
                <c:pt idx="357">
                  <c:v>3999.76</c:v>
                </c:pt>
                <c:pt idx="358">
                  <c:v>3999.76</c:v>
                </c:pt>
                <c:pt idx="359">
                  <c:v>3999.76</c:v>
                </c:pt>
                <c:pt idx="360">
                  <c:v>3999.76</c:v>
                </c:pt>
                <c:pt idx="361">
                  <c:v>3999.76</c:v>
                </c:pt>
                <c:pt idx="362">
                  <c:v>3999.76</c:v>
                </c:pt>
                <c:pt idx="363">
                  <c:v>3999.76</c:v>
                </c:pt>
                <c:pt idx="364">
                  <c:v>3999.76</c:v>
                </c:pt>
                <c:pt idx="365">
                  <c:v>3999.76</c:v>
                </c:pt>
                <c:pt idx="366">
                  <c:v>3999.76</c:v>
                </c:pt>
                <c:pt idx="367">
                  <c:v>3999.76</c:v>
                </c:pt>
                <c:pt idx="368">
                  <c:v>3999.76</c:v>
                </c:pt>
                <c:pt idx="369">
                  <c:v>3999.76</c:v>
                </c:pt>
                <c:pt idx="370">
                  <c:v>3999.76</c:v>
                </c:pt>
                <c:pt idx="371">
                  <c:v>3999.76</c:v>
                </c:pt>
                <c:pt idx="372">
                  <c:v>3999.76</c:v>
                </c:pt>
                <c:pt idx="373">
                  <c:v>3999.76</c:v>
                </c:pt>
                <c:pt idx="374">
                  <c:v>3999.76</c:v>
                </c:pt>
                <c:pt idx="375">
                  <c:v>3999.76</c:v>
                </c:pt>
                <c:pt idx="376">
                  <c:v>3999.76</c:v>
                </c:pt>
                <c:pt idx="377">
                  <c:v>3999.76</c:v>
                </c:pt>
                <c:pt idx="378">
                  <c:v>3999.76</c:v>
                </c:pt>
                <c:pt idx="379">
                  <c:v>3999.76</c:v>
                </c:pt>
                <c:pt idx="380">
                  <c:v>3999.76</c:v>
                </c:pt>
                <c:pt idx="381">
                  <c:v>3999.76</c:v>
                </c:pt>
                <c:pt idx="382">
                  <c:v>3999.76</c:v>
                </c:pt>
                <c:pt idx="383">
                  <c:v>3999.76</c:v>
                </c:pt>
                <c:pt idx="384">
                  <c:v>3999.76</c:v>
                </c:pt>
                <c:pt idx="385">
                  <c:v>3999.76</c:v>
                </c:pt>
                <c:pt idx="386">
                  <c:v>3999.76</c:v>
                </c:pt>
                <c:pt idx="387">
                  <c:v>3999.76</c:v>
                </c:pt>
                <c:pt idx="388">
                  <c:v>3999.76</c:v>
                </c:pt>
                <c:pt idx="389">
                  <c:v>3999.76</c:v>
                </c:pt>
                <c:pt idx="390">
                  <c:v>3999.76</c:v>
                </c:pt>
                <c:pt idx="391">
                  <c:v>3999.76</c:v>
                </c:pt>
                <c:pt idx="392">
                  <c:v>3999.76</c:v>
                </c:pt>
                <c:pt idx="393">
                  <c:v>3999.76</c:v>
                </c:pt>
                <c:pt idx="394">
                  <c:v>3999.76</c:v>
                </c:pt>
                <c:pt idx="395">
                  <c:v>3999.76</c:v>
                </c:pt>
                <c:pt idx="396">
                  <c:v>3999.76</c:v>
                </c:pt>
                <c:pt idx="397">
                  <c:v>3999.76</c:v>
                </c:pt>
                <c:pt idx="398">
                  <c:v>3999.76</c:v>
                </c:pt>
                <c:pt idx="399">
                  <c:v>3999.76</c:v>
                </c:pt>
                <c:pt idx="400">
                  <c:v>3999.76</c:v>
                </c:pt>
                <c:pt idx="401">
                  <c:v>3999.76</c:v>
                </c:pt>
                <c:pt idx="402">
                  <c:v>3999.76</c:v>
                </c:pt>
                <c:pt idx="403">
                  <c:v>3999.76</c:v>
                </c:pt>
                <c:pt idx="404">
                  <c:v>3999.76</c:v>
                </c:pt>
                <c:pt idx="405">
                  <c:v>3999.76</c:v>
                </c:pt>
                <c:pt idx="406">
                  <c:v>3999.76</c:v>
                </c:pt>
                <c:pt idx="407">
                  <c:v>3999.76</c:v>
                </c:pt>
                <c:pt idx="408">
                  <c:v>3999.76</c:v>
                </c:pt>
                <c:pt idx="409">
                  <c:v>3999.76</c:v>
                </c:pt>
                <c:pt idx="410">
                  <c:v>3999.76</c:v>
                </c:pt>
                <c:pt idx="411">
                  <c:v>3999.76</c:v>
                </c:pt>
                <c:pt idx="412">
                  <c:v>3999.76</c:v>
                </c:pt>
                <c:pt idx="413">
                  <c:v>3999.76</c:v>
                </c:pt>
                <c:pt idx="414">
                  <c:v>3999.76</c:v>
                </c:pt>
                <c:pt idx="415">
                  <c:v>3999.76</c:v>
                </c:pt>
                <c:pt idx="416">
                  <c:v>3999.76</c:v>
                </c:pt>
                <c:pt idx="417">
                  <c:v>3999.76</c:v>
                </c:pt>
                <c:pt idx="418">
                  <c:v>3999.76</c:v>
                </c:pt>
                <c:pt idx="419">
                  <c:v>3999.76</c:v>
                </c:pt>
                <c:pt idx="420">
                  <c:v>3999.76</c:v>
                </c:pt>
                <c:pt idx="421">
                  <c:v>3999.76</c:v>
                </c:pt>
                <c:pt idx="422">
                  <c:v>3999.76</c:v>
                </c:pt>
                <c:pt idx="423">
                  <c:v>3999.76</c:v>
                </c:pt>
                <c:pt idx="424">
                  <c:v>3999.76</c:v>
                </c:pt>
                <c:pt idx="425">
                  <c:v>3999.76</c:v>
                </c:pt>
                <c:pt idx="426">
                  <c:v>3999.76</c:v>
                </c:pt>
                <c:pt idx="427">
                  <c:v>3999.76</c:v>
                </c:pt>
                <c:pt idx="428">
                  <c:v>3999.76</c:v>
                </c:pt>
                <c:pt idx="429">
                  <c:v>3999.76</c:v>
                </c:pt>
                <c:pt idx="430">
                  <c:v>3999.76</c:v>
                </c:pt>
                <c:pt idx="431">
                  <c:v>3999.76</c:v>
                </c:pt>
                <c:pt idx="432">
                  <c:v>3999.76</c:v>
                </c:pt>
                <c:pt idx="433">
                  <c:v>3999.76</c:v>
                </c:pt>
                <c:pt idx="434">
                  <c:v>3999.76</c:v>
                </c:pt>
                <c:pt idx="435">
                  <c:v>3999.76</c:v>
                </c:pt>
                <c:pt idx="436">
                  <c:v>3999.76</c:v>
                </c:pt>
                <c:pt idx="437">
                  <c:v>3999.76</c:v>
                </c:pt>
                <c:pt idx="438">
                  <c:v>3999.76</c:v>
                </c:pt>
                <c:pt idx="439">
                  <c:v>3999.76</c:v>
                </c:pt>
                <c:pt idx="440">
                  <c:v>3999.76</c:v>
                </c:pt>
                <c:pt idx="441">
                  <c:v>3999.76</c:v>
                </c:pt>
                <c:pt idx="442">
                  <c:v>3999.76</c:v>
                </c:pt>
                <c:pt idx="443">
                  <c:v>3999.76</c:v>
                </c:pt>
                <c:pt idx="444">
                  <c:v>3999.76</c:v>
                </c:pt>
                <c:pt idx="445">
                  <c:v>3999.76</c:v>
                </c:pt>
                <c:pt idx="446">
                  <c:v>3999.76</c:v>
                </c:pt>
                <c:pt idx="447">
                  <c:v>3999.76</c:v>
                </c:pt>
                <c:pt idx="448">
                  <c:v>3999.76</c:v>
                </c:pt>
                <c:pt idx="449">
                  <c:v>3999.76</c:v>
                </c:pt>
                <c:pt idx="450">
                  <c:v>3999.76</c:v>
                </c:pt>
                <c:pt idx="451">
                  <c:v>3999.76</c:v>
                </c:pt>
                <c:pt idx="452">
                  <c:v>3999.76</c:v>
                </c:pt>
                <c:pt idx="453">
                  <c:v>3999.76</c:v>
                </c:pt>
                <c:pt idx="454">
                  <c:v>3999.76</c:v>
                </c:pt>
                <c:pt idx="455">
                  <c:v>3999.76</c:v>
                </c:pt>
                <c:pt idx="456">
                  <c:v>3999.76</c:v>
                </c:pt>
                <c:pt idx="457">
                  <c:v>3999.76</c:v>
                </c:pt>
                <c:pt idx="458">
                  <c:v>3999.76</c:v>
                </c:pt>
                <c:pt idx="459">
                  <c:v>3999.76</c:v>
                </c:pt>
                <c:pt idx="460">
                  <c:v>3999.76</c:v>
                </c:pt>
                <c:pt idx="461">
                  <c:v>3999.76</c:v>
                </c:pt>
                <c:pt idx="462">
                  <c:v>3999.76</c:v>
                </c:pt>
                <c:pt idx="463">
                  <c:v>3999.76</c:v>
                </c:pt>
                <c:pt idx="464">
                  <c:v>3999.76</c:v>
                </c:pt>
                <c:pt idx="465">
                  <c:v>3999.76</c:v>
                </c:pt>
                <c:pt idx="466">
                  <c:v>3999.76</c:v>
                </c:pt>
                <c:pt idx="467">
                  <c:v>3999.76</c:v>
                </c:pt>
                <c:pt idx="468">
                  <c:v>3999.76</c:v>
                </c:pt>
                <c:pt idx="469">
                  <c:v>3999.76</c:v>
                </c:pt>
                <c:pt idx="470">
                  <c:v>3999.76</c:v>
                </c:pt>
                <c:pt idx="471">
                  <c:v>3999.76</c:v>
                </c:pt>
                <c:pt idx="472">
                  <c:v>3999.76</c:v>
                </c:pt>
                <c:pt idx="473">
                  <c:v>3999.76</c:v>
                </c:pt>
                <c:pt idx="474">
                  <c:v>3999.76</c:v>
                </c:pt>
                <c:pt idx="475">
                  <c:v>3999.76</c:v>
                </c:pt>
                <c:pt idx="476">
                  <c:v>3999.76</c:v>
                </c:pt>
                <c:pt idx="477">
                  <c:v>3999.76</c:v>
                </c:pt>
                <c:pt idx="478">
                  <c:v>3999.76</c:v>
                </c:pt>
                <c:pt idx="479">
                  <c:v>3999.76</c:v>
                </c:pt>
                <c:pt idx="480">
                  <c:v>3999.76</c:v>
                </c:pt>
                <c:pt idx="481">
                  <c:v>3999.76</c:v>
                </c:pt>
                <c:pt idx="482">
                  <c:v>3999.76</c:v>
                </c:pt>
                <c:pt idx="483">
                  <c:v>3999.76</c:v>
                </c:pt>
                <c:pt idx="484">
                  <c:v>3999.76</c:v>
                </c:pt>
                <c:pt idx="485">
                  <c:v>3999.76</c:v>
                </c:pt>
                <c:pt idx="486">
                  <c:v>3999.76</c:v>
                </c:pt>
                <c:pt idx="487">
                  <c:v>3999.76</c:v>
                </c:pt>
                <c:pt idx="488">
                  <c:v>3999.76</c:v>
                </c:pt>
                <c:pt idx="489">
                  <c:v>3999.76</c:v>
                </c:pt>
                <c:pt idx="490">
                  <c:v>3999.76</c:v>
                </c:pt>
                <c:pt idx="491">
                  <c:v>3999.76</c:v>
                </c:pt>
                <c:pt idx="492">
                  <c:v>3999.76</c:v>
                </c:pt>
                <c:pt idx="493">
                  <c:v>3999.76</c:v>
                </c:pt>
                <c:pt idx="494">
                  <c:v>3999.76</c:v>
                </c:pt>
                <c:pt idx="495">
                  <c:v>3999.76</c:v>
                </c:pt>
                <c:pt idx="496">
                  <c:v>3999.76</c:v>
                </c:pt>
                <c:pt idx="497">
                  <c:v>3999.76</c:v>
                </c:pt>
                <c:pt idx="498">
                  <c:v>3999.76</c:v>
                </c:pt>
                <c:pt idx="499">
                  <c:v>3999.76</c:v>
                </c:pt>
                <c:pt idx="500">
                  <c:v>3999.76</c:v>
                </c:pt>
                <c:pt idx="501">
                  <c:v>3999.76</c:v>
                </c:pt>
                <c:pt idx="502">
                  <c:v>3999.76</c:v>
                </c:pt>
                <c:pt idx="503">
                  <c:v>3999.76</c:v>
                </c:pt>
                <c:pt idx="504">
                  <c:v>3999.76</c:v>
                </c:pt>
                <c:pt idx="505">
                  <c:v>3999.76</c:v>
                </c:pt>
                <c:pt idx="506">
                  <c:v>3999.76</c:v>
                </c:pt>
                <c:pt idx="507">
                  <c:v>3999.76</c:v>
                </c:pt>
                <c:pt idx="508">
                  <c:v>3999.76</c:v>
                </c:pt>
                <c:pt idx="509">
                  <c:v>3999.76</c:v>
                </c:pt>
                <c:pt idx="510">
                  <c:v>3999.76</c:v>
                </c:pt>
                <c:pt idx="511">
                  <c:v>3999.76</c:v>
                </c:pt>
                <c:pt idx="512">
                  <c:v>3999.76</c:v>
                </c:pt>
                <c:pt idx="513">
                  <c:v>3999.76</c:v>
                </c:pt>
                <c:pt idx="514">
                  <c:v>3999.76</c:v>
                </c:pt>
                <c:pt idx="515">
                  <c:v>3999.76</c:v>
                </c:pt>
                <c:pt idx="516">
                  <c:v>3999.76</c:v>
                </c:pt>
                <c:pt idx="517">
                  <c:v>3999.76</c:v>
                </c:pt>
                <c:pt idx="518">
                  <c:v>3999.76</c:v>
                </c:pt>
                <c:pt idx="519">
                  <c:v>3999.76</c:v>
                </c:pt>
                <c:pt idx="520">
                  <c:v>3999.76</c:v>
                </c:pt>
                <c:pt idx="521">
                  <c:v>3999.76</c:v>
                </c:pt>
                <c:pt idx="522">
                  <c:v>3999.76</c:v>
                </c:pt>
                <c:pt idx="523">
                  <c:v>3999.76</c:v>
                </c:pt>
                <c:pt idx="524">
                  <c:v>3999.76</c:v>
                </c:pt>
                <c:pt idx="525">
                  <c:v>3999.76</c:v>
                </c:pt>
                <c:pt idx="526">
                  <c:v>3999.76</c:v>
                </c:pt>
                <c:pt idx="527">
                  <c:v>3999.76</c:v>
                </c:pt>
                <c:pt idx="528">
                  <c:v>3999.76</c:v>
                </c:pt>
                <c:pt idx="529">
                  <c:v>3999.76</c:v>
                </c:pt>
                <c:pt idx="530">
                  <c:v>3999.76</c:v>
                </c:pt>
                <c:pt idx="531">
                  <c:v>3999.76</c:v>
                </c:pt>
                <c:pt idx="532">
                  <c:v>3999.76</c:v>
                </c:pt>
                <c:pt idx="533">
                  <c:v>3999.76</c:v>
                </c:pt>
                <c:pt idx="534">
                  <c:v>3999.76</c:v>
                </c:pt>
                <c:pt idx="535">
                  <c:v>3999.76</c:v>
                </c:pt>
                <c:pt idx="536">
                  <c:v>3999.76</c:v>
                </c:pt>
                <c:pt idx="537">
                  <c:v>3999.76</c:v>
                </c:pt>
                <c:pt idx="538">
                  <c:v>3999.76</c:v>
                </c:pt>
                <c:pt idx="539">
                  <c:v>3999.76</c:v>
                </c:pt>
                <c:pt idx="540">
                  <c:v>3999.76</c:v>
                </c:pt>
                <c:pt idx="541">
                  <c:v>3999.76</c:v>
                </c:pt>
                <c:pt idx="542">
                  <c:v>3999.76</c:v>
                </c:pt>
                <c:pt idx="543">
                  <c:v>3999.76</c:v>
                </c:pt>
                <c:pt idx="544">
                  <c:v>3999.76</c:v>
                </c:pt>
                <c:pt idx="545">
                  <c:v>3999.76</c:v>
                </c:pt>
                <c:pt idx="546">
                  <c:v>3999.76</c:v>
                </c:pt>
                <c:pt idx="547">
                  <c:v>3999.76</c:v>
                </c:pt>
                <c:pt idx="548">
                  <c:v>3999.76</c:v>
                </c:pt>
                <c:pt idx="549">
                  <c:v>3999.76</c:v>
                </c:pt>
                <c:pt idx="550">
                  <c:v>3999.76</c:v>
                </c:pt>
                <c:pt idx="551">
                  <c:v>3999.76</c:v>
                </c:pt>
                <c:pt idx="552">
                  <c:v>3999.76</c:v>
                </c:pt>
                <c:pt idx="553">
                  <c:v>3999.76</c:v>
                </c:pt>
                <c:pt idx="554">
                  <c:v>3999.76</c:v>
                </c:pt>
                <c:pt idx="555">
                  <c:v>3999.76</c:v>
                </c:pt>
                <c:pt idx="556">
                  <c:v>3999.76</c:v>
                </c:pt>
                <c:pt idx="557">
                  <c:v>3999.76</c:v>
                </c:pt>
                <c:pt idx="558">
                  <c:v>3999.76</c:v>
                </c:pt>
                <c:pt idx="559">
                  <c:v>3999.76</c:v>
                </c:pt>
                <c:pt idx="560">
                  <c:v>3999.76</c:v>
                </c:pt>
                <c:pt idx="561">
                  <c:v>3999.76</c:v>
                </c:pt>
                <c:pt idx="562">
                  <c:v>3999.76</c:v>
                </c:pt>
                <c:pt idx="563">
                  <c:v>3999.76</c:v>
                </c:pt>
                <c:pt idx="564">
                  <c:v>3999.76</c:v>
                </c:pt>
                <c:pt idx="565">
                  <c:v>3999.76</c:v>
                </c:pt>
                <c:pt idx="566">
                  <c:v>3999.76</c:v>
                </c:pt>
                <c:pt idx="567">
                  <c:v>3999.76</c:v>
                </c:pt>
                <c:pt idx="568">
                  <c:v>3999.76</c:v>
                </c:pt>
                <c:pt idx="569">
                  <c:v>3999.76</c:v>
                </c:pt>
                <c:pt idx="570">
                  <c:v>3999.76</c:v>
                </c:pt>
                <c:pt idx="571">
                  <c:v>3999.76</c:v>
                </c:pt>
                <c:pt idx="572">
                  <c:v>3999.76</c:v>
                </c:pt>
                <c:pt idx="573">
                  <c:v>3999.76</c:v>
                </c:pt>
                <c:pt idx="574">
                  <c:v>3999.76</c:v>
                </c:pt>
                <c:pt idx="575">
                  <c:v>3999.76</c:v>
                </c:pt>
                <c:pt idx="576">
                  <c:v>3999.76</c:v>
                </c:pt>
                <c:pt idx="577">
                  <c:v>3999.76</c:v>
                </c:pt>
                <c:pt idx="578">
                  <c:v>3999.76</c:v>
                </c:pt>
                <c:pt idx="579">
                  <c:v>3999.76</c:v>
                </c:pt>
                <c:pt idx="580">
                  <c:v>3999.76</c:v>
                </c:pt>
                <c:pt idx="581">
                  <c:v>3999.76</c:v>
                </c:pt>
                <c:pt idx="582">
                  <c:v>3999.76</c:v>
                </c:pt>
                <c:pt idx="583">
                  <c:v>3999.76</c:v>
                </c:pt>
                <c:pt idx="584">
                  <c:v>3999.76</c:v>
                </c:pt>
                <c:pt idx="585">
                  <c:v>3999.76</c:v>
                </c:pt>
                <c:pt idx="586">
                  <c:v>3999.76</c:v>
                </c:pt>
                <c:pt idx="587">
                  <c:v>3999.76</c:v>
                </c:pt>
                <c:pt idx="588">
                  <c:v>3999.76</c:v>
                </c:pt>
                <c:pt idx="589">
                  <c:v>3999.76</c:v>
                </c:pt>
                <c:pt idx="590">
                  <c:v>3999.76</c:v>
                </c:pt>
                <c:pt idx="591">
                  <c:v>3999.76</c:v>
                </c:pt>
                <c:pt idx="592">
                  <c:v>3999.76</c:v>
                </c:pt>
                <c:pt idx="593">
                  <c:v>3999.76</c:v>
                </c:pt>
                <c:pt idx="594">
                  <c:v>3999.76</c:v>
                </c:pt>
                <c:pt idx="595">
                  <c:v>3999.76</c:v>
                </c:pt>
                <c:pt idx="596">
                  <c:v>3999.76</c:v>
                </c:pt>
                <c:pt idx="597">
                  <c:v>3999.76</c:v>
                </c:pt>
                <c:pt idx="598">
                  <c:v>3999.76</c:v>
                </c:pt>
                <c:pt idx="599">
                  <c:v>3999.76</c:v>
                </c:pt>
                <c:pt idx="600">
                  <c:v>3999.76</c:v>
                </c:pt>
                <c:pt idx="601">
                  <c:v>3999.76</c:v>
                </c:pt>
                <c:pt idx="602">
                  <c:v>3999.76</c:v>
                </c:pt>
                <c:pt idx="603">
                  <c:v>3999.76</c:v>
                </c:pt>
                <c:pt idx="604">
                  <c:v>3999.76</c:v>
                </c:pt>
                <c:pt idx="605">
                  <c:v>3999.76</c:v>
                </c:pt>
                <c:pt idx="606">
                  <c:v>3999.76</c:v>
                </c:pt>
                <c:pt idx="607">
                  <c:v>3999.76</c:v>
                </c:pt>
                <c:pt idx="608">
                  <c:v>3999.76</c:v>
                </c:pt>
                <c:pt idx="609">
                  <c:v>3999.76</c:v>
                </c:pt>
                <c:pt idx="610">
                  <c:v>3999.76</c:v>
                </c:pt>
                <c:pt idx="611">
                  <c:v>3999.76</c:v>
                </c:pt>
                <c:pt idx="612">
                  <c:v>3999.76</c:v>
                </c:pt>
                <c:pt idx="613">
                  <c:v>3999.76</c:v>
                </c:pt>
                <c:pt idx="614">
                  <c:v>3999.76</c:v>
                </c:pt>
                <c:pt idx="615">
                  <c:v>3999.76</c:v>
                </c:pt>
                <c:pt idx="616">
                  <c:v>3999.76</c:v>
                </c:pt>
                <c:pt idx="617">
                  <c:v>3999.76</c:v>
                </c:pt>
                <c:pt idx="618">
                  <c:v>3999.76</c:v>
                </c:pt>
                <c:pt idx="619">
                  <c:v>3999.76</c:v>
                </c:pt>
                <c:pt idx="620">
                  <c:v>3999.76</c:v>
                </c:pt>
                <c:pt idx="621">
                  <c:v>3999.76</c:v>
                </c:pt>
                <c:pt idx="622">
                  <c:v>3999.76</c:v>
                </c:pt>
                <c:pt idx="623">
                  <c:v>3999.76</c:v>
                </c:pt>
                <c:pt idx="624">
                  <c:v>3999.76</c:v>
                </c:pt>
                <c:pt idx="625">
                  <c:v>3999.76</c:v>
                </c:pt>
                <c:pt idx="626">
                  <c:v>3999.76</c:v>
                </c:pt>
                <c:pt idx="627">
                  <c:v>3999.76</c:v>
                </c:pt>
                <c:pt idx="628">
                  <c:v>3999.76</c:v>
                </c:pt>
                <c:pt idx="629">
                  <c:v>3999.76</c:v>
                </c:pt>
                <c:pt idx="630">
                  <c:v>3999.76</c:v>
                </c:pt>
                <c:pt idx="631">
                  <c:v>3999.76</c:v>
                </c:pt>
                <c:pt idx="632">
                  <c:v>3999.76</c:v>
                </c:pt>
                <c:pt idx="633">
                  <c:v>3999.76</c:v>
                </c:pt>
                <c:pt idx="634">
                  <c:v>3999.76</c:v>
                </c:pt>
                <c:pt idx="635">
                  <c:v>3999.76</c:v>
                </c:pt>
                <c:pt idx="636">
                  <c:v>3999.76</c:v>
                </c:pt>
                <c:pt idx="637">
                  <c:v>3999.76</c:v>
                </c:pt>
                <c:pt idx="638">
                  <c:v>3999.76</c:v>
                </c:pt>
                <c:pt idx="639">
                  <c:v>3999.76</c:v>
                </c:pt>
                <c:pt idx="640">
                  <c:v>3999.76</c:v>
                </c:pt>
                <c:pt idx="641">
                  <c:v>3999.76</c:v>
                </c:pt>
                <c:pt idx="642">
                  <c:v>3999.76</c:v>
                </c:pt>
                <c:pt idx="643">
                  <c:v>3999.76</c:v>
                </c:pt>
                <c:pt idx="644">
                  <c:v>3999.76</c:v>
                </c:pt>
                <c:pt idx="645">
                  <c:v>3999.76</c:v>
                </c:pt>
                <c:pt idx="646">
                  <c:v>3999.76</c:v>
                </c:pt>
                <c:pt idx="647">
                  <c:v>3999.76</c:v>
                </c:pt>
                <c:pt idx="648">
                  <c:v>3999.76</c:v>
                </c:pt>
                <c:pt idx="649">
                  <c:v>3999.76</c:v>
                </c:pt>
                <c:pt idx="650">
                  <c:v>3999.76</c:v>
                </c:pt>
                <c:pt idx="651">
                  <c:v>3999.76</c:v>
                </c:pt>
                <c:pt idx="652">
                  <c:v>3999.76</c:v>
                </c:pt>
                <c:pt idx="653">
                  <c:v>3999.76</c:v>
                </c:pt>
                <c:pt idx="654">
                  <c:v>3999.76</c:v>
                </c:pt>
                <c:pt idx="655">
                  <c:v>3999.76</c:v>
                </c:pt>
                <c:pt idx="656">
                  <c:v>3999.76</c:v>
                </c:pt>
                <c:pt idx="657">
                  <c:v>3999.76</c:v>
                </c:pt>
                <c:pt idx="658">
                  <c:v>3999.76</c:v>
                </c:pt>
                <c:pt idx="659">
                  <c:v>3999.76</c:v>
                </c:pt>
                <c:pt idx="660">
                  <c:v>3999.76</c:v>
                </c:pt>
                <c:pt idx="661">
                  <c:v>3999.76</c:v>
                </c:pt>
                <c:pt idx="662">
                  <c:v>3999.76</c:v>
                </c:pt>
                <c:pt idx="663">
                  <c:v>3999.76</c:v>
                </c:pt>
                <c:pt idx="664">
                  <c:v>3999.76</c:v>
                </c:pt>
                <c:pt idx="665">
                  <c:v>3999.76</c:v>
                </c:pt>
                <c:pt idx="666">
                  <c:v>3999.76</c:v>
                </c:pt>
                <c:pt idx="667">
                  <c:v>3999.76</c:v>
                </c:pt>
                <c:pt idx="668">
                  <c:v>3999.76</c:v>
                </c:pt>
                <c:pt idx="669">
                  <c:v>3999.76</c:v>
                </c:pt>
                <c:pt idx="670">
                  <c:v>3999.76</c:v>
                </c:pt>
                <c:pt idx="671">
                  <c:v>3999.76</c:v>
                </c:pt>
                <c:pt idx="672">
                  <c:v>3999.76</c:v>
                </c:pt>
                <c:pt idx="673">
                  <c:v>3999.76</c:v>
                </c:pt>
                <c:pt idx="674">
                  <c:v>3999.76</c:v>
                </c:pt>
                <c:pt idx="675">
                  <c:v>3999.76</c:v>
                </c:pt>
                <c:pt idx="676">
                  <c:v>3999.76</c:v>
                </c:pt>
                <c:pt idx="677">
                  <c:v>3999.76</c:v>
                </c:pt>
                <c:pt idx="678">
                  <c:v>3999.76</c:v>
                </c:pt>
                <c:pt idx="679">
                  <c:v>3999.76</c:v>
                </c:pt>
                <c:pt idx="680">
                  <c:v>3999.76</c:v>
                </c:pt>
                <c:pt idx="681">
                  <c:v>3999.76</c:v>
                </c:pt>
                <c:pt idx="682">
                  <c:v>3999.76</c:v>
                </c:pt>
                <c:pt idx="683">
                  <c:v>3999.76</c:v>
                </c:pt>
                <c:pt idx="684">
                  <c:v>3999.76</c:v>
                </c:pt>
                <c:pt idx="685">
                  <c:v>3999.76</c:v>
                </c:pt>
                <c:pt idx="686">
                  <c:v>3999.76</c:v>
                </c:pt>
                <c:pt idx="687">
                  <c:v>3999.76</c:v>
                </c:pt>
                <c:pt idx="688">
                  <c:v>3999.76</c:v>
                </c:pt>
                <c:pt idx="689">
                  <c:v>3999.76</c:v>
                </c:pt>
                <c:pt idx="690">
                  <c:v>3999.76</c:v>
                </c:pt>
                <c:pt idx="691">
                  <c:v>3999.76</c:v>
                </c:pt>
                <c:pt idx="692">
                  <c:v>3999.76</c:v>
                </c:pt>
                <c:pt idx="693">
                  <c:v>3999.76</c:v>
                </c:pt>
                <c:pt idx="694">
                  <c:v>3999.76</c:v>
                </c:pt>
                <c:pt idx="695">
                  <c:v>3999.76</c:v>
                </c:pt>
                <c:pt idx="696">
                  <c:v>3999.76</c:v>
                </c:pt>
                <c:pt idx="697">
                  <c:v>3999.76</c:v>
                </c:pt>
                <c:pt idx="698">
                  <c:v>3999.76</c:v>
                </c:pt>
                <c:pt idx="699">
                  <c:v>3999.76</c:v>
                </c:pt>
                <c:pt idx="700">
                  <c:v>3999.76</c:v>
                </c:pt>
                <c:pt idx="701">
                  <c:v>3999.76</c:v>
                </c:pt>
                <c:pt idx="702">
                  <c:v>3999.76</c:v>
                </c:pt>
                <c:pt idx="703">
                  <c:v>3999.76</c:v>
                </c:pt>
                <c:pt idx="704">
                  <c:v>3999.76</c:v>
                </c:pt>
                <c:pt idx="705">
                  <c:v>3999.76</c:v>
                </c:pt>
                <c:pt idx="706">
                  <c:v>3999.76</c:v>
                </c:pt>
                <c:pt idx="707">
                  <c:v>3999.76</c:v>
                </c:pt>
                <c:pt idx="708">
                  <c:v>3999.76</c:v>
                </c:pt>
                <c:pt idx="709">
                  <c:v>3999.76</c:v>
                </c:pt>
                <c:pt idx="710">
                  <c:v>3999.76</c:v>
                </c:pt>
                <c:pt idx="711">
                  <c:v>3999.76</c:v>
                </c:pt>
                <c:pt idx="712">
                  <c:v>3999.76</c:v>
                </c:pt>
                <c:pt idx="713">
                  <c:v>3999.76</c:v>
                </c:pt>
                <c:pt idx="714">
                  <c:v>3999.76</c:v>
                </c:pt>
                <c:pt idx="715">
                  <c:v>3999.76</c:v>
                </c:pt>
                <c:pt idx="716">
                  <c:v>3999.76</c:v>
                </c:pt>
                <c:pt idx="717">
                  <c:v>3999.76</c:v>
                </c:pt>
                <c:pt idx="718">
                  <c:v>3999.76</c:v>
                </c:pt>
                <c:pt idx="719">
                  <c:v>3999.76</c:v>
                </c:pt>
                <c:pt idx="720">
                  <c:v>3999.76</c:v>
                </c:pt>
                <c:pt idx="721">
                  <c:v>3999.76</c:v>
                </c:pt>
                <c:pt idx="722">
                  <c:v>3999.76</c:v>
                </c:pt>
                <c:pt idx="723">
                  <c:v>3999.76</c:v>
                </c:pt>
                <c:pt idx="724">
                  <c:v>3999.76</c:v>
                </c:pt>
                <c:pt idx="725">
                  <c:v>3999.76</c:v>
                </c:pt>
                <c:pt idx="726">
                  <c:v>3999.76</c:v>
                </c:pt>
                <c:pt idx="727">
                  <c:v>3999.76</c:v>
                </c:pt>
                <c:pt idx="728">
                  <c:v>3999.76</c:v>
                </c:pt>
                <c:pt idx="729">
                  <c:v>3999.76</c:v>
                </c:pt>
                <c:pt idx="730">
                  <c:v>3999.76</c:v>
                </c:pt>
                <c:pt idx="731">
                  <c:v>3999.76</c:v>
                </c:pt>
                <c:pt idx="732">
                  <c:v>3999.76</c:v>
                </c:pt>
                <c:pt idx="733">
                  <c:v>3999.76</c:v>
                </c:pt>
                <c:pt idx="734">
                  <c:v>3999.76</c:v>
                </c:pt>
                <c:pt idx="735">
                  <c:v>3999.76</c:v>
                </c:pt>
                <c:pt idx="736">
                  <c:v>3999.76</c:v>
                </c:pt>
                <c:pt idx="737">
                  <c:v>3999.76</c:v>
                </c:pt>
                <c:pt idx="738">
                  <c:v>3999.76</c:v>
                </c:pt>
                <c:pt idx="739">
                  <c:v>3999.76</c:v>
                </c:pt>
                <c:pt idx="740">
                  <c:v>3999.76</c:v>
                </c:pt>
                <c:pt idx="741">
                  <c:v>3999.76</c:v>
                </c:pt>
                <c:pt idx="742">
                  <c:v>3999.76</c:v>
                </c:pt>
                <c:pt idx="743">
                  <c:v>3999.76</c:v>
                </c:pt>
                <c:pt idx="744">
                  <c:v>3999.76</c:v>
                </c:pt>
                <c:pt idx="745">
                  <c:v>3999.76</c:v>
                </c:pt>
                <c:pt idx="746">
                  <c:v>3999.76</c:v>
                </c:pt>
                <c:pt idx="747">
                  <c:v>3999.76</c:v>
                </c:pt>
                <c:pt idx="748">
                  <c:v>3999.76</c:v>
                </c:pt>
                <c:pt idx="749">
                  <c:v>3999.76</c:v>
                </c:pt>
                <c:pt idx="750">
                  <c:v>3999.76</c:v>
                </c:pt>
                <c:pt idx="751">
                  <c:v>3999.76</c:v>
                </c:pt>
                <c:pt idx="752">
                  <c:v>3999.76</c:v>
                </c:pt>
                <c:pt idx="753">
                  <c:v>3999.76</c:v>
                </c:pt>
                <c:pt idx="754">
                  <c:v>3999.76</c:v>
                </c:pt>
                <c:pt idx="755">
                  <c:v>3999.76</c:v>
                </c:pt>
                <c:pt idx="756">
                  <c:v>3999.76</c:v>
                </c:pt>
                <c:pt idx="757">
                  <c:v>3999.76</c:v>
                </c:pt>
                <c:pt idx="758">
                  <c:v>3999.76</c:v>
                </c:pt>
                <c:pt idx="759">
                  <c:v>3999.76</c:v>
                </c:pt>
                <c:pt idx="760">
                  <c:v>3999.76</c:v>
                </c:pt>
                <c:pt idx="761">
                  <c:v>3999.76</c:v>
                </c:pt>
                <c:pt idx="762">
                  <c:v>3999.76</c:v>
                </c:pt>
                <c:pt idx="763">
                  <c:v>3999.76</c:v>
                </c:pt>
                <c:pt idx="764">
                  <c:v>3999.76</c:v>
                </c:pt>
                <c:pt idx="765">
                  <c:v>3999.76</c:v>
                </c:pt>
                <c:pt idx="766">
                  <c:v>3999.76</c:v>
                </c:pt>
                <c:pt idx="767">
                  <c:v>3999.76</c:v>
                </c:pt>
                <c:pt idx="768">
                  <c:v>3999.76</c:v>
                </c:pt>
                <c:pt idx="769">
                  <c:v>3999.76</c:v>
                </c:pt>
                <c:pt idx="770">
                  <c:v>3999.76</c:v>
                </c:pt>
                <c:pt idx="771">
                  <c:v>3999.76</c:v>
                </c:pt>
                <c:pt idx="772">
                  <c:v>3999.76</c:v>
                </c:pt>
                <c:pt idx="773">
                  <c:v>3999.76</c:v>
                </c:pt>
                <c:pt idx="774">
                  <c:v>3999.76</c:v>
                </c:pt>
                <c:pt idx="775">
                  <c:v>3999.76</c:v>
                </c:pt>
                <c:pt idx="776">
                  <c:v>3999.76</c:v>
                </c:pt>
                <c:pt idx="777">
                  <c:v>3999.76</c:v>
                </c:pt>
                <c:pt idx="778">
                  <c:v>3999.76</c:v>
                </c:pt>
                <c:pt idx="779">
                  <c:v>3999.76</c:v>
                </c:pt>
                <c:pt idx="780">
                  <c:v>3999.76</c:v>
                </c:pt>
                <c:pt idx="781">
                  <c:v>3999.76</c:v>
                </c:pt>
                <c:pt idx="782">
                  <c:v>3999.76</c:v>
                </c:pt>
                <c:pt idx="783">
                  <c:v>3999.76</c:v>
                </c:pt>
                <c:pt idx="784">
                  <c:v>3999.76</c:v>
                </c:pt>
                <c:pt idx="785">
                  <c:v>3999.76</c:v>
                </c:pt>
                <c:pt idx="786">
                  <c:v>3999.76</c:v>
                </c:pt>
                <c:pt idx="787">
                  <c:v>3999.76</c:v>
                </c:pt>
                <c:pt idx="788">
                  <c:v>3999.76</c:v>
                </c:pt>
                <c:pt idx="789">
                  <c:v>3999.76</c:v>
                </c:pt>
                <c:pt idx="790">
                  <c:v>3999.76</c:v>
                </c:pt>
                <c:pt idx="791">
                  <c:v>3999.76</c:v>
                </c:pt>
                <c:pt idx="792">
                  <c:v>3999.76</c:v>
                </c:pt>
                <c:pt idx="793">
                  <c:v>3999.76</c:v>
                </c:pt>
                <c:pt idx="794">
                  <c:v>3999.76</c:v>
                </c:pt>
                <c:pt idx="795">
                  <c:v>3999.76</c:v>
                </c:pt>
                <c:pt idx="796">
                  <c:v>3999.76</c:v>
                </c:pt>
                <c:pt idx="797">
                  <c:v>3999.76</c:v>
                </c:pt>
                <c:pt idx="798">
                  <c:v>3999.76</c:v>
                </c:pt>
                <c:pt idx="799">
                  <c:v>3999.76</c:v>
                </c:pt>
                <c:pt idx="800">
                  <c:v>3999.76</c:v>
                </c:pt>
                <c:pt idx="801">
                  <c:v>3999.76</c:v>
                </c:pt>
                <c:pt idx="802">
                  <c:v>3999.76</c:v>
                </c:pt>
                <c:pt idx="803">
                  <c:v>3999.76</c:v>
                </c:pt>
                <c:pt idx="804">
                  <c:v>3999.76</c:v>
                </c:pt>
                <c:pt idx="805">
                  <c:v>3999.76</c:v>
                </c:pt>
                <c:pt idx="806">
                  <c:v>3999.76</c:v>
                </c:pt>
                <c:pt idx="807">
                  <c:v>3999.76</c:v>
                </c:pt>
                <c:pt idx="808">
                  <c:v>3999.76</c:v>
                </c:pt>
                <c:pt idx="809">
                  <c:v>3999.76</c:v>
                </c:pt>
                <c:pt idx="810">
                  <c:v>3999.76</c:v>
                </c:pt>
                <c:pt idx="811">
                  <c:v>3999.76</c:v>
                </c:pt>
                <c:pt idx="812">
                  <c:v>3999.76</c:v>
                </c:pt>
                <c:pt idx="813">
                  <c:v>3999.76</c:v>
                </c:pt>
                <c:pt idx="814">
                  <c:v>3999.76</c:v>
                </c:pt>
                <c:pt idx="815">
                  <c:v>3999.76</c:v>
                </c:pt>
                <c:pt idx="816">
                  <c:v>3999.76</c:v>
                </c:pt>
                <c:pt idx="817">
                  <c:v>3999.76</c:v>
                </c:pt>
                <c:pt idx="818">
                  <c:v>3999.76</c:v>
                </c:pt>
                <c:pt idx="819">
                  <c:v>3999.76</c:v>
                </c:pt>
                <c:pt idx="820">
                  <c:v>3999.76</c:v>
                </c:pt>
                <c:pt idx="821">
                  <c:v>3999.76</c:v>
                </c:pt>
                <c:pt idx="822">
                  <c:v>3999.76</c:v>
                </c:pt>
                <c:pt idx="823">
                  <c:v>3999.76</c:v>
                </c:pt>
                <c:pt idx="824">
                  <c:v>3999.76</c:v>
                </c:pt>
                <c:pt idx="825">
                  <c:v>3999.76</c:v>
                </c:pt>
                <c:pt idx="826">
                  <c:v>3999.76</c:v>
                </c:pt>
                <c:pt idx="827">
                  <c:v>3999.76</c:v>
                </c:pt>
                <c:pt idx="828">
                  <c:v>3999.76</c:v>
                </c:pt>
                <c:pt idx="829">
                  <c:v>3999.76</c:v>
                </c:pt>
                <c:pt idx="830">
                  <c:v>3999.76</c:v>
                </c:pt>
                <c:pt idx="831">
                  <c:v>3999.76</c:v>
                </c:pt>
                <c:pt idx="832">
                  <c:v>3999.76</c:v>
                </c:pt>
                <c:pt idx="833">
                  <c:v>3999.76</c:v>
                </c:pt>
                <c:pt idx="834">
                  <c:v>3999.76</c:v>
                </c:pt>
                <c:pt idx="835">
                  <c:v>3999.76</c:v>
                </c:pt>
                <c:pt idx="836">
                  <c:v>3999.76</c:v>
                </c:pt>
                <c:pt idx="837">
                  <c:v>3999.76</c:v>
                </c:pt>
                <c:pt idx="838">
                  <c:v>3999.76</c:v>
                </c:pt>
                <c:pt idx="839">
                  <c:v>3999.76</c:v>
                </c:pt>
                <c:pt idx="840">
                  <c:v>3999.76</c:v>
                </c:pt>
                <c:pt idx="841">
                  <c:v>3999.76</c:v>
                </c:pt>
                <c:pt idx="842">
                  <c:v>3999.76</c:v>
                </c:pt>
                <c:pt idx="843">
                  <c:v>3999.76</c:v>
                </c:pt>
                <c:pt idx="844">
                  <c:v>3999.76</c:v>
                </c:pt>
                <c:pt idx="845">
                  <c:v>3999.76</c:v>
                </c:pt>
                <c:pt idx="846">
                  <c:v>3999.76</c:v>
                </c:pt>
                <c:pt idx="847">
                  <c:v>3999.76</c:v>
                </c:pt>
                <c:pt idx="848">
                  <c:v>3999.76</c:v>
                </c:pt>
                <c:pt idx="849">
                  <c:v>3999.76</c:v>
                </c:pt>
                <c:pt idx="850">
                  <c:v>3999.76</c:v>
                </c:pt>
                <c:pt idx="851">
                  <c:v>3999.76</c:v>
                </c:pt>
                <c:pt idx="852">
                  <c:v>3999.76</c:v>
                </c:pt>
                <c:pt idx="853">
                  <c:v>3999.76</c:v>
                </c:pt>
                <c:pt idx="854">
                  <c:v>3999.76</c:v>
                </c:pt>
                <c:pt idx="855">
                  <c:v>3999.76</c:v>
                </c:pt>
                <c:pt idx="856">
                  <c:v>3999.76</c:v>
                </c:pt>
                <c:pt idx="857">
                  <c:v>3999.76</c:v>
                </c:pt>
                <c:pt idx="858">
                  <c:v>3999.76</c:v>
                </c:pt>
                <c:pt idx="859">
                  <c:v>3999.76</c:v>
                </c:pt>
                <c:pt idx="860">
                  <c:v>3999.76</c:v>
                </c:pt>
                <c:pt idx="861">
                  <c:v>3999.76</c:v>
                </c:pt>
                <c:pt idx="862">
                  <c:v>3999.76</c:v>
                </c:pt>
                <c:pt idx="863">
                  <c:v>3999.76</c:v>
                </c:pt>
                <c:pt idx="864">
                  <c:v>3999.76</c:v>
                </c:pt>
                <c:pt idx="865">
                  <c:v>3999.76</c:v>
                </c:pt>
                <c:pt idx="866">
                  <c:v>3999.76</c:v>
                </c:pt>
                <c:pt idx="867">
                  <c:v>3999.76</c:v>
                </c:pt>
                <c:pt idx="868">
                  <c:v>3999.76</c:v>
                </c:pt>
                <c:pt idx="869">
                  <c:v>3999.76</c:v>
                </c:pt>
                <c:pt idx="870">
                  <c:v>3999.76</c:v>
                </c:pt>
                <c:pt idx="871">
                  <c:v>3999.76</c:v>
                </c:pt>
                <c:pt idx="872">
                  <c:v>3999.76</c:v>
                </c:pt>
                <c:pt idx="873">
                  <c:v>3999.76</c:v>
                </c:pt>
                <c:pt idx="874">
                  <c:v>3999.76</c:v>
                </c:pt>
                <c:pt idx="875">
                  <c:v>3999.76</c:v>
                </c:pt>
                <c:pt idx="876">
                  <c:v>3999.76</c:v>
                </c:pt>
                <c:pt idx="877">
                  <c:v>3999.76</c:v>
                </c:pt>
                <c:pt idx="878">
                  <c:v>3999.76</c:v>
                </c:pt>
                <c:pt idx="879">
                  <c:v>3999.76</c:v>
                </c:pt>
                <c:pt idx="880">
                  <c:v>3999.76</c:v>
                </c:pt>
                <c:pt idx="881">
                  <c:v>3999.76</c:v>
                </c:pt>
                <c:pt idx="882">
                  <c:v>3999.76</c:v>
                </c:pt>
                <c:pt idx="883">
                  <c:v>3999.76</c:v>
                </c:pt>
                <c:pt idx="884">
                  <c:v>3999.76</c:v>
                </c:pt>
                <c:pt idx="885">
                  <c:v>3999.76</c:v>
                </c:pt>
                <c:pt idx="886">
                  <c:v>3999.76</c:v>
                </c:pt>
                <c:pt idx="887">
                  <c:v>3999.76</c:v>
                </c:pt>
                <c:pt idx="888">
                  <c:v>3999.76</c:v>
                </c:pt>
                <c:pt idx="889">
                  <c:v>3999.76</c:v>
                </c:pt>
                <c:pt idx="890">
                  <c:v>3999.76</c:v>
                </c:pt>
                <c:pt idx="891">
                  <c:v>3999.76</c:v>
                </c:pt>
                <c:pt idx="892">
                  <c:v>3999.76</c:v>
                </c:pt>
                <c:pt idx="893">
                  <c:v>3999.76</c:v>
                </c:pt>
                <c:pt idx="894">
                  <c:v>3999.76</c:v>
                </c:pt>
                <c:pt idx="895">
                  <c:v>3999.76</c:v>
                </c:pt>
                <c:pt idx="896">
                  <c:v>3999.76</c:v>
                </c:pt>
                <c:pt idx="897">
                  <c:v>3999.76</c:v>
                </c:pt>
                <c:pt idx="898">
                  <c:v>3999.76</c:v>
                </c:pt>
                <c:pt idx="899">
                  <c:v>3999.76</c:v>
                </c:pt>
                <c:pt idx="900">
                  <c:v>3999.76</c:v>
                </c:pt>
                <c:pt idx="901">
                  <c:v>3999.76</c:v>
                </c:pt>
                <c:pt idx="902">
                  <c:v>3999.76</c:v>
                </c:pt>
                <c:pt idx="903">
                  <c:v>3999.76</c:v>
                </c:pt>
                <c:pt idx="904">
                  <c:v>3999.76</c:v>
                </c:pt>
                <c:pt idx="905">
                  <c:v>3999.76</c:v>
                </c:pt>
                <c:pt idx="906">
                  <c:v>3999.76</c:v>
                </c:pt>
                <c:pt idx="907">
                  <c:v>4999.8500000000004</c:v>
                </c:pt>
                <c:pt idx="908">
                  <c:v>4999.8500000000004</c:v>
                </c:pt>
                <c:pt idx="909">
                  <c:v>4999.8500000000004</c:v>
                </c:pt>
                <c:pt idx="910">
                  <c:v>4999.8500000000004</c:v>
                </c:pt>
                <c:pt idx="911">
                  <c:v>4999.8500000000004</c:v>
                </c:pt>
                <c:pt idx="912">
                  <c:v>4999.8500000000004</c:v>
                </c:pt>
                <c:pt idx="913">
                  <c:v>4999.8500000000004</c:v>
                </c:pt>
                <c:pt idx="914">
                  <c:v>4999.8500000000004</c:v>
                </c:pt>
                <c:pt idx="915">
                  <c:v>4999.8500000000004</c:v>
                </c:pt>
                <c:pt idx="916">
                  <c:v>4999.8500000000004</c:v>
                </c:pt>
                <c:pt idx="917">
                  <c:v>4999.8500000000004</c:v>
                </c:pt>
                <c:pt idx="918">
                  <c:v>4999.8500000000004</c:v>
                </c:pt>
                <c:pt idx="919">
                  <c:v>4999.8500000000004</c:v>
                </c:pt>
                <c:pt idx="920">
                  <c:v>4999.8500000000004</c:v>
                </c:pt>
                <c:pt idx="921">
                  <c:v>4999.8500000000004</c:v>
                </c:pt>
                <c:pt idx="922">
                  <c:v>4999.8500000000004</c:v>
                </c:pt>
                <c:pt idx="923">
                  <c:v>4999.8500000000004</c:v>
                </c:pt>
                <c:pt idx="924">
                  <c:v>4999.8500000000004</c:v>
                </c:pt>
                <c:pt idx="925">
                  <c:v>4999.8500000000004</c:v>
                </c:pt>
                <c:pt idx="926">
                  <c:v>4999.8500000000004</c:v>
                </c:pt>
                <c:pt idx="927">
                  <c:v>4999.8500000000004</c:v>
                </c:pt>
                <c:pt idx="928">
                  <c:v>4999.8500000000004</c:v>
                </c:pt>
                <c:pt idx="929">
                  <c:v>4999.8500000000004</c:v>
                </c:pt>
                <c:pt idx="930">
                  <c:v>4999.8500000000004</c:v>
                </c:pt>
                <c:pt idx="931">
                  <c:v>4999.8500000000004</c:v>
                </c:pt>
                <c:pt idx="932">
                  <c:v>4999.8500000000004</c:v>
                </c:pt>
                <c:pt idx="933">
                  <c:v>4999.8500000000004</c:v>
                </c:pt>
                <c:pt idx="934">
                  <c:v>4999.8500000000004</c:v>
                </c:pt>
                <c:pt idx="935">
                  <c:v>4999.8500000000004</c:v>
                </c:pt>
                <c:pt idx="936">
                  <c:v>4999.8500000000004</c:v>
                </c:pt>
                <c:pt idx="937">
                  <c:v>4999.8500000000004</c:v>
                </c:pt>
                <c:pt idx="938">
                  <c:v>4999.8500000000004</c:v>
                </c:pt>
                <c:pt idx="939">
                  <c:v>4999.8500000000004</c:v>
                </c:pt>
                <c:pt idx="940">
                  <c:v>4999.8500000000004</c:v>
                </c:pt>
                <c:pt idx="941">
                  <c:v>4999.8500000000004</c:v>
                </c:pt>
                <c:pt idx="942">
                  <c:v>4999.8500000000004</c:v>
                </c:pt>
                <c:pt idx="943">
                  <c:v>4999.8500000000004</c:v>
                </c:pt>
                <c:pt idx="944">
                  <c:v>4999.8500000000004</c:v>
                </c:pt>
                <c:pt idx="945">
                  <c:v>4999.8500000000004</c:v>
                </c:pt>
                <c:pt idx="946">
                  <c:v>4999.8500000000004</c:v>
                </c:pt>
                <c:pt idx="947">
                  <c:v>4999.8500000000004</c:v>
                </c:pt>
                <c:pt idx="948">
                  <c:v>4999.8500000000004</c:v>
                </c:pt>
                <c:pt idx="949">
                  <c:v>4999.8500000000004</c:v>
                </c:pt>
                <c:pt idx="950">
                  <c:v>4999.8500000000004</c:v>
                </c:pt>
                <c:pt idx="951">
                  <c:v>4999.8500000000004</c:v>
                </c:pt>
                <c:pt idx="952">
                  <c:v>4999.8500000000004</c:v>
                </c:pt>
                <c:pt idx="953">
                  <c:v>4999.8500000000004</c:v>
                </c:pt>
                <c:pt idx="954">
                  <c:v>4999.8500000000004</c:v>
                </c:pt>
                <c:pt idx="955">
                  <c:v>4999.8500000000004</c:v>
                </c:pt>
                <c:pt idx="956">
                  <c:v>4999.8500000000004</c:v>
                </c:pt>
                <c:pt idx="957">
                  <c:v>4999.8500000000004</c:v>
                </c:pt>
                <c:pt idx="958">
                  <c:v>4999.8500000000004</c:v>
                </c:pt>
                <c:pt idx="959">
                  <c:v>4999.8500000000004</c:v>
                </c:pt>
                <c:pt idx="960">
                  <c:v>4999.8500000000004</c:v>
                </c:pt>
                <c:pt idx="961">
                  <c:v>4999.8500000000004</c:v>
                </c:pt>
                <c:pt idx="962">
                  <c:v>4999.8500000000004</c:v>
                </c:pt>
                <c:pt idx="963">
                  <c:v>4999.8500000000004</c:v>
                </c:pt>
                <c:pt idx="964">
                  <c:v>4999.8500000000004</c:v>
                </c:pt>
                <c:pt idx="965">
                  <c:v>4999.8500000000004</c:v>
                </c:pt>
                <c:pt idx="966">
                  <c:v>4999.8500000000004</c:v>
                </c:pt>
                <c:pt idx="967">
                  <c:v>4999.8500000000004</c:v>
                </c:pt>
                <c:pt idx="968">
                  <c:v>4999.8500000000004</c:v>
                </c:pt>
                <c:pt idx="969">
                  <c:v>4999.8500000000004</c:v>
                </c:pt>
                <c:pt idx="970">
                  <c:v>4999.8500000000004</c:v>
                </c:pt>
                <c:pt idx="971">
                  <c:v>4999.8500000000004</c:v>
                </c:pt>
                <c:pt idx="972">
                  <c:v>4999.8500000000004</c:v>
                </c:pt>
                <c:pt idx="973">
                  <c:v>4999.8500000000004</c:v>
                </c:pt>
                <c:pt idx="974">
                  <c:v>4999.8500000000004</c:v>
                </c:pt>
                <c:pt idx="975">
                  <c:v>4999.8500000000004</c:v>
                </c:pt>
                <c:pt idx="976">
                  <c:v>4999.8500000000004</c:v>
                </c:pt>
                <c:pt idx="977">
                  <c:v>4999.8500000000004</c:v>
                </c:pt>
                <c:pt idx="978">
                  <c:v>4999.8500000000004</c:v>
                </c:pt>
                <c:pt idx="979">
                  <c:v>4999.8500000000004</c:v>
                </c:pt>
                <c:pt idx="980">
                  <c:v>4999.8500000000004</c:v>
                </c:pt>
                <c:pt idx="981">
                  <c:v>4999.8500000000004</c:v>
                </c:pt>
                <c:pt idx="982">
                  <c:v>4999.8500000000004</c:v>
                </c:pt>
                <c:pt idx="983">
                  <c:v>4999.8500000000004</c:v>
                </c:pt>
                <c:pt idx="984">
                  <c:v>4999.8500000000004</c:v>
                </c:pt>
                <c:pt idx="985">
                  <c:v>4999.8500000000004</c:v>
                </c:pt>
                <c:pt idx="986">
                  <c:v>4999.8500000000004</c:v>
                </c:pt>
                <c:pt idx="987">
                  <c:v>4999.8500000000004</c:v>
                </c:pt>
                <c:pt idx="988">
                  <c:v>4999.8500000000004</c:v>
                </c:pt>
                <c:pt idx="989">
                  <c:v>4999.8500000000004</c:v>
                </c:pt>
                <c:pt idx="990">
                  <c:v>4999.8500000000004</c:v>
                </c:pt>
                <c:pt idx="991">
                  <c:v>4999.8500000000004</c:v>
                </c:pt>
                <c:pt idx="992">
                  <c:v>4999.8500000000004</c:v>
                </c:pt>
                <c:pt idx="993">
                  <c:v>4999.8500000000004</c:v>
                </c:pt>
                <c:pt idx="994">
                  <c:v>4999.8500000000004</c:v>
                </c:pt>
                <c:pt idx="995">
                  <c:v>4999.8500000000004</c:v>
                </c:pt>
                <c:pt idx="996">
                  <c:v>4999.8500000000004</c:v>
                </c:pt>
                <c:pt idx="997">
                  <c:v>4999.8500000000004</c:v>
                </c:pt>
                <c:pt idx="998">
                  <c:v>4999.8500000000004</c:v>
                </c:pt>
                <c:pt idx="999">
                  <c:v>4999.8500000000004</c:v>
                </c:pt>
                <c:pt idx="1000">
                  <c:v>4999.8500000000004</c:v>
                </c:pt>
                <c:pt idx="1001">
                  <c:v>4999.8500000000004</c:v>
                </c:pt>
                <c:pt idx="1002">
                  <c:v>4999.8500000000004</c:v>
                </c:pt>
                <c:pt idx="1003">
                  <c:v>4999.8500000000004</c:v>
                </c:pt>
                <c:pt idx="1004">
                  <c:v>4999.8500000000004</c:v>
                </c:pt>
                <c:pt idx="1005">
                  <c:v>4999.8500000000004</c:v>
                </c:pt>
                <c:pt idx="1006">
                  <c:v>4999.8500000000004</c:v>
                </c:pt>
                <c:pt idx="1007">
                  <c:v>4999.8500000000004</c:v>
                </c:pt>
                <c:pt idx="1008">
                  <c:v>4999.8500000000004</c:v>
                </c:pt>
                <c:pt idx="1009">
                  <c:v>4999.8500000000004</c:v>
                </c:pt>
                <c:pt idx="1010">
                  <c:v>4999.8500000000004</c:v>
                </c:pt>
                <c:pt idx="1011">
                  <c:v>4999.8500000000004</c:v>
                </c:pt>
                <c:pt idx="1012">
                  <c:v>4999.8500000000004</c:v>
                </c:pt>
                <c:pt idx="1013">
                  <c:v>4999.8500000000004</c:v>
                </c:pt>
                <c:pt idx="1014">
                  <c:v>4999.8500000000004</c:v>
                </c:pt>
                <c:pt idx="1015">
                  <c:v>4999.8500000000004</c:v>
                </c:pt>
                <c:pt idx="1016">
                  <c:v>4999.8500000000004</c:v>
                </c:pt>
                <c:pt idx="1017">
                  <c:v>4999.8500000000004</c:v>
                </c:pt>
                <c:pt idx="1018">
                  <c:v>4999.8500000000004</c:v>
                </c:pt>
                <c:pt idx="1019">
                  <c:v>4999.8500000000004</c:v>
                </c:pt>
                <c:pt idx="1020">
                  <c:v>4999.8500000000004</c:v>
                </c:pt>
                <c:pt idx="1021">
                  <c:v>4999.8500000000004</c:v>
                </c:pt>
                <c:pt idx="1022">
                  <c:v>4999.8500000000004</c:v>
                </c:pt>
                <c:pt idx="1023">
                  <c:v>4999.8500000000004</c:v>
                </c:pt>
                <c:pt idx="1024">
                  <c:v>4999.8500000000004</c:v>
                </c:pt>
                <c:pt idx="1025">
                  <c:v>4999.8500000000004</c:v>
                </c:pt>
                <c:pt idx="1026">
                  <c:v>4999.8500000000004</c:v>
                </c:pt>
                <c:pt idx="1027">
                  <c:v>4999.8500000000004</c:v>
                </c:pt>
                <c:pt idx="1028">
                  <c:v>4999.8500000000004</c:v>
                </c:pt>
                <c:pt idx="1029">
                  <c:v>4999.8500000000004</c:v>
                </c:pt>
                <c:pt idx="1030">
                  <c:v>4999.8500000000004</c:v>
                </c:pt>
                <c:pt idx="1031">
                  <c:v>4999.8500000000004</c:v>
                </c:pt>
                <c:pt idx="1032">
                  <c:v>4999.8500000000004</c:v>
                </c:pt>
                <c:pt idx="1033">
                  <c:v>4999.8500000000004</c:v>
                </c:pt>
                <c:pt idx="1034">
                  <c:v>4999.8500000000004</c:v>
                </c:pt>
                <c:pt idx="1035">
                  <c:v>4999.8500000000004</c:v>
                </c:pt>
                <c:pt idx="1036">
                  <c:v>4999.8500000000004</c:v>
                </c:pt>
                <c:pt idx="1037">
                  <c:v>4999.8500000000004</c:v>
                </c:pt>
                <c:pt idx="1038">
                  <c:v>4999.8500000000004</c:v>
                </c:pt>
                <c:pt idx="1039">
                  <c:v>4999.8500000000004</c:v>
                </c:pt>
                <c:pt idx="1040">
                  <c:v>4999.8500000000004</c:v>
                </c:pt>
                <c:pt idx="1041">
                  <c:v>4999.8500000000004</c:v>
                </c:pt>
                <c:pt idx="1042">
                  <c:v>4999.8500000000004</c:v>
                </c:pt>
                <c:pt idx="1043">
                  <c:v>4999.8500000000004</c:v>
                </c:pt>
                <c:pt idx="1044">
                  <c:v>4999.8500000000004</c:v>
                </c:pt>
                <c:pt idx="1045">
                  <c:v>4999.8500000000004</c:v>
                </c:pt>
                <c:pt idx="1046">
                  <c:v>4999.8500000000004</c:v>
                </c:pt>
                <c:pt idx="1047">
                  <c:v>4999.8500000000004</c:v>
                </c:pt>
                <c:pt idx="1048">
                  <c:v>4999.8500000000004</c:v>
                </c:pt>
                <c:pt idx="1049">
                  <c:v>4999.8500000000004</c:v>
                </c:pt>
                <c:pt idx="1050">
                  <c:v>4999.8500000000004</c:v>
                </c:pt>
                <c:pt idx="1051">
                  <c:v>4999.8500000000004</c:v>
                </c:pt>
                <c:pt idx="1052">
                  <c:v>4999.8500000000004</c:v>
                </c:pt>
                <c:pt idx="1053">
                  <c:v>4999.8500000000004</c:v>
                </c:pt>
                <c:pt idx="1054">
                  <c:v>4999.8500000000004</c:v>
                </c:pt>
                <c:pt idx="1055">
                  <c:v>4999.8500000000004</c:v>
                </c:pt>
                <c:pt idx="1056">
                  <c:v>4999.8500000000004</c:v>
                </c:pt>
                <c:pt idx="1057">
                  <c:v>4999.8500000000004</c:v>
                </c:pt>
                <c:pt idx="1058">
                  <c:v>4999.8500000000004</c:v>
                </c:pt>
                <c:pt idx="1059">
                  <c:v>4999.8500000000004</c:v>
                </c:pt>
                <c:pt idx="1060">
                  <c:v>4999.8500000000004</c:v>
                </c:pt>
                <c:pt idx="1061">
                  <c:v>4999.8500000000004</c:v>
                </c:pt>
                <c:pt idx="1062">
                  <c:v>4999.8500000000004</c:v>
                </c:pt>
                <c:pt idx="1063">
                  <c:v>4999.8500000000004</c:v>
                </c:pt>
                <c:pt idx="1064">
                  <c:v>4999.8500000000004</c:v>
                </c:pt>
                <c:pt idx="1065">
                  <c:v>4999.8500000000004</c:v>
                </c:pt>
                <c:pt idx="1066">
                  <c:v>4999.8500000000004</c:v>
                </c:pt>
                <c:pt idx="1067">
                  <c:v>4999.8500000000004</c:v>
                </c:pt>
                <c:pt idx="1068">
                  <c:v>4999.8500000000004</c:v>
                </c:pt>
                <c:pt idx="1069">
                  <c:v>4999.8500000000004</c:v>
                </c:pt>
                <c:pt idx="1070">
                  <c:v>4999.8500000000004</c:v>
                </c:pt>
                <c:pt idx="1071">
                  <c:v>4999.8500000000004</c:v>
                </c:pt>
                <c:pt idx="1072">
                  <c:v>4999.8500000000004</c:v>
                </c:pt>
                <c:pt idx="1073">
                  <c:v>4999.8500000000004</c:v>
                </c:pt>
                <c:pt idx="1074">
                  <c:v>4999.8500000000004</c:v>
                </c:pt>
                <c:pt idx="1075">
                  <c:v>4999.8500000000004</c:v>
                </c:pt>
                <c:pt idx="1076">
                  <c:v>4999.8500000000004</c:v>
                </c:pt>
                <c:pt idx="1077">
                  <c:v>4999.8500000000004</c:v>
                </c:pt>
                <c:pt idx="1078">
                  <c:v>4999.8500000000004</c:v>
                </c:pt>
                <c:pt idx="1079">
                  <c:v>4999.8500000000004</c:v>
                </c:pt>
                <c:pt idx="1080">
                  <c:v>4999.8500000000004</c:v>
                </c:pt>
                <c:pt idx="1081">
                  <c:v>4999.8500000000004</c:v>
                </c:pt>
                <c:pt idx="1082">
                  <c:v>4999.8500000000004</c:v>
                </c:pt>
                <c:pt idx="1083">
                  <c:v>4999.8500000000004</c:v>
                </c:pt>
                <c:pt idx="1084">
                  <c:v>4999.8500000000004</c:v>
                </c:pt>
                <c:pt idx="1085">
                  <c:v>4999.8500000000004</c:v>
                </c:pt>
                <c:pt idx="1086">
                  <c:v>4999.8500000000004</c:v>
                </c:pt>
                <c:pt idx="1087">
                  <c:v>4999.8500000000004</c:v>
                </c:pt>
                <c:pt idx="1088">
                  <c:v>4999.8500000000004</c:v>
                </c:pt>
                <c:pt idx="1089">
                  <c:v>4999.8500000000004</c:v>
                </c:pt>
                <c:pt idx="1090">
                  <c:v>4999.8500000000004</c:v>
                </c:pt>
                <c:pt idx="1091">
                  <c:v>4999.8500000000004</c:v>
                </c:pt>
                <c:pt idx="1092">
                  <c:v>4999.8500000000004</c:v>
                </c:pt>
                <c:pt idx="1093">
                  <c:v>4999.8500000000004</c:v>
                </c:pt>
                <c:pt idx="1094">
                  <c:v>4999.8500000000004</c:v>
                </c:pt>
                <c:pt idx="1095">
                  <c:v>4999.8500000000004</c:v>
                </c:pt>
                <c:pt idx="1096">
                  <c:v>4999.8500000000004</c:v>
                </c:pt>
                <c:pt idx="1097">
                  <c:v>4999.8500000000004</c:v>
                </c:pt>
                <c:pt idx="1098">
                  <c:v>4999.8500000000004</c:v>
                </c:pt>
                <c:pt idx="1099">
                  <c:v>4999.8500000000004</c:v>
                </c:pt>
                <c:pt idx="1100">
                  <c:v>4999.8500000000004</c:v>
                </c:pt>
                <c:pt idx="1101">
                  <c:v>4999.8500000000004</c:v>
                </c:pt>
                <c:pt idx="1102">
                  <c:v>4999.8500000000004</c:v>
                </c:pt>
                <c:pt idx="1103">
                  <c:v>4999.8500000000004</c:v>
                </c:pt>
                <c:pt idx="1104">
                  <c:v>4999.8500000000004</c:v>
                </c:pt>
                <c:pt idx="1105">
                  <c:v>4999.8500000000004</c:v>
                </c:pt>
                <c:pt idx="1106">
                  <c:v>4999.8500000000004</c:v>
                </c:pt>
                <c:pt idx="1107">
                  <c:v>4999.8500000000004</c:v>
                </c:pt>
                <c:pt idx="1108">
                  <c:v>4999.8500000000004</c:v>
                </c:pt>
                <c:pt idx="1109">
                  <c:v>4999.8500000000004</c:v>
                </c:pt>
                <c:pt idx="1110">
                  <c:v>4999.8500000000004</c:v>
                </c:pt>
                <c:pt idx="1111">
                  <c:v>4999.8500000000004</c:v>
                </c:pt>
                <c:pt idx="1112">
                  <c:v>4999.8500000000004</c:v>
                </c:pt>
                <c:pt idx="1113">
                  <c:v>4999.8500000000004</c:v>
                </c:pt>
                <c:pt idx="1114">
                  <c:v>4999.8500000000004</c:v>
                </c:pt>
                <c:pt idx="1115">
                  <c:v>4999.8500000000004</c:v>
                </c:pt>
                <c:pt idx="1116">
                  <c:v>4999.8500000000004</c:v>
                </c:pt>
                <c:pt idx="1117">
                  <c:v>4999.8500000000004</c:v>
                </c:pt>
                <c:pt idx="1118">
                  <c:v>4999.8500000000004</c:v>
                </c:pt>
                <c:pt idx="1119">
                  <c:v>4999.8500000000004</c:v>
                </c:pt>
                <c:pt idx="1120">
                  <c:v>4999.8500000000004</c:v>
                </c:pt>
                <c:pt idx="1121">
                  <c:v>4999.8500000000004</c:v>
                </c:pt>
                <c:pt idx="1122">
                  <c:v>4999.8500000000004</c:v>
                </c:pt>
                <c:pt idx="1123">
                  <c:v>4999.8500000000004</c:v>
                </c:pt>
                <c:pt idx="1124">
                  <c:v>4999.8500000000004</c:v>
                </c:pt>
                <c:pt idx="1125">
                  <c:v>4999.8500000000004</c:v>
                </c:pt>
                <c:pt idx="1126">
                  <c:v>4999.8500000000004</c:v>
                </c:pt>
                <c:pt idx="1127">
                  <c:v>4999.8500000000004</c:v>
                </c:pt>
                <c:pt idx="1128">
                  <c:v>4999.8500000000004</c:v>
                </c:pt>
                <c:pt idx="1129">
                  <c:v>4999.8500000000004</c:v>
                </c:pt>
                <c:pt idx="1130">
                  <c:v>4999.8500000000004</c:v>
                </c:pt>
                <c:pt idx="1131">
                  <c:v>4999.8500000000004</c:v>
                </c:pt>
                <c:pt idx="1132">
                  <c:v>4999.8500000000004</c:v>
                </c:pt>
                <c:pt idx="1133">
                  <c:v>4999.8500000000004</c:v>
                </c:pt>
                <c:pt idx="1134">
                  <c:v>4999.8500000000004</c:v>
                </c:pt>
                <c:pt idx="1135">
                  <c:v>4999.8500000000004</c:v>
                </c:pt>
                <c:pt idx="1136">
                  <c:v>4999.8500000000004</c:v>
                </c:pt>
                <c:pt idx="1137">
                  <c:v>4999.8500000000004</c:v>
                </c:pt>
                <c:pt idx="1138">
                  <c:v>4999.8500000000004</c:v>
                </c:pt>
                <c:pt idx="1139">
                  <c:v>4999.8500000000004</c:v>
                </c:pt>
                <c:pt idx="1140">
                  <c:v>4999.8500000000004</c:v>
                </c:pt>
                <c:pt idx="1141">
                  <c:v>4999.8500000000004</c:v>
                </c:pt>
                <c:pt idx="1142">
                  <c:v>4999.8500000000004</c:v>
                </c:pt>
                <c:pt idx="1143">
                  <c:v>4999.8500000000004</c:v>
                </c:pt>
                <c:pt idx="1144">
                  <c:v>4999.8500000000004</c:v>
                </c:pt>
                <c:pt idx="1145">
                  <c:v>4999.8500000000004</c:v>
                </c:pt>
                <c:pt idx="1146">
                  <c:v>4999.8500000000004</c:v>
                </c:pt>
                <c:pt idx="1147">
                  <c:v>4999.8500000000004</c:v>
                </c:pt>
                <c:pt idx="1148">
                  <c:v>4999.8500000000004</c:v>
                </c:pt>
                <c:pt idx="1149">
                  <c:v>4999.8500000000004</c:v>
                </c:pt>
                <c:pt idx="1150">
                  <c:v>4999.8500000000004</c:v>
                </c:pt>
                <c:pt idx="1151">
                  <c:v>4999.8500000000004</c:v>
                </c:pt>
                <c:pt idx="1152">
                  <c:v>4999.8500000000004</c:v>
                </c:pt>
                <c:pt idx="1153">
                  <c:v>4999.8500000000004</c:v>
                </c:pt>
                <c:pt idx="1154">
                  <c:v>4999.8500000000004</c:v>
                </c:pt>
                <c:pt idx="1155">
                  <c:v>4999.8500000000004</c:v>
                </c:pt>
                <c:pt idx="1156">
                  <c:v>4999.8500000000004</c:v>
                </c:pt>
                <c:pt idx="1157">
                  <c:v>4999.8500000000004</c:v>
                </c:pt>
                <c:pt idx="1158">
                  <c:v>4999.8500000000004</c:v>
                </c:pt>
                <c:pt idx="1159">
                  <c:v>4999.8500000000004</c:v>
                </c:pt>
                <c:pt idx="1160">
                  <c:v>4999.8500000000004</c:v>
                </c:pt>
                <c:pt idx="1161">
                  <c:v>4999.8500000000004</c:v>
                </c:pt>
                <c:pt idx="1162">
                  <c:v>4999.8500000000004</c:v>
                </c:pt>
                <c:pt idx="1163">
                  <c:v>4999.8500000000004</c:v>
                </c:pt>
                <c:pt idx="1164">
                  <c:v>4999.8500000000004</c:v>
                </c:pt>
                <c:pt idx="1165">
                  <c:v>4999.8500000000004</c:v>
                </c:pt>
                <c:pt idx="1166">
                  <c:v>4999.8500000000004</c:v>
                </c:pt>
                <c:pt idx="1167">
                  <c:v>4999.8500000000004</c:v>
                </c:pt>
                <c:pt idx="1168">
                  <c:v>4999.8500000000004</c:v>
                </c:pt>
                <c:pt idx="1169">
                  <c:v>4999.8500000000004</c:v>
                </c:pt>
                <c:pt idx="1170">
                  <c:v>4999.8500000000004</c:v>
                </c:pt>
                <c:pt idx="1171">
                  <c:v>4999.8500000000004</c:v>
                </c:pt>
                <c:pt idx="1172">
                  <c:v>4999.8500000000004</c:v>
                </c:pt>
                <c:pt idx="1173">
                  <c:v>4999.8500000000004</c:v>
                </c:pt>
                <c:pt idx="1174">
                  <c:v>4999.8500000000004</c:v>
                </c:pt>
                <c:pt idx="1175">
                  <c:v>4999.8500000000004</c:v>
                </c:pt>
                <c:pt idx="1176">
                  <c:v>4999.8500000000004</c:v>
                </c:pt>
                <c:pt idx="1177">
                  <c:v>4999.8500000000004</c:v>
                </c:pt>
                <c:pt idx="1178">
                  <c:v>4999.8500000000004</c:v>
                </c:pt>
                <c:pt idx="1179">
                  <c:v>4999.8500000000004</c:v>
                </c:pt>
                <c:pt idx="1180">
                  <c:v>4999.8500000000004</c:v>
                </c:pt>
                <c:pt idx="1181">
                  <c:v>4999.8500000000004</c:v>
                </c:pt>
                <c:pt idx="1182">
                  <c:v>4999.8500000000004</c:v>
                </c:pt>
                <c:pt idx="1183">
                  <c:v>4999.8500000000004</c:v>
                </c:pt>
                <c:pt idx="1184">
                  <c:v>4999.8500000000004</c:v>
                </c:pt>
                <c:pt idx="1185">
                  <c:v>4999.8500000000004</c:v>
                </c:pt>
                <c:pt idx="1186">
                  <c:v>4999.8500000000004</c:v>
                </c:pt>
                <c:pt idx="1187">
                  <c:v>4999.8500000000004</c:v>
                </c:pt>
                <c:pt idx="1188">
                  <c:v>4999.8500000000004</c:v>
                </c:pt>
                <c:pt idx="1189">
                  <c:v>4999.8500000000004</c:v>
                </c:pt>
                <c:pt idx="1190">
                  <c:v>4999.8500000000004</c:v>
                </c:pt>
                <c:pt idx="1191">
                  <c:v>4999.8500000000004</c:v>
                </c:pt>
                <c:pt idx="1192">
                  <c:v>4999.8500000000004</c:v>
                </c:pt>
                <c:pt idx="1193">
                  <c:v>4999.8500000000004</c:v>
                </c:pt>
                <c:pt idx="1194">
                  <c:v>4999.8500000000004</c:v>
                </c:pt>
                <c:pt idx="1195">
                  <c:v>4999.8500000000004</c:v>
                </c:pt>
                <c:pt idx="1196">
                  <c:v>4999.8500000000004</c:v>
                </c:pt>
                <c:pt idx="1197">
                  <c:v>4999.8500000000004</c:v>
                </c:pt>
                <c:pt idx="1198">
                  <c:v>4999.8500000000004</c:v>
                </c:pt>
                <c:pt idx="1199">
                  <c:v>4999.8500000000004</c:v>
                </c:pt>
                <c:pt idx="1200">
                  <c:v>4999.8500000000004</c:v>
                </c:pt>
                <c:pt idx="1201">
                  <c:v>4999.8500000000004</c:v>
                </c:pt>
                <c:pt idx="1202">
                  <c:v>4999.8500000000004</c:v>
                </c:pt>
                <c:pt idx="1203">
                  <c:v>4999.8500000000004</c:v>
                </c:pt>
                <c:pt idx="1204">
                  <c:v>4999.8500000000004</c:v>
                </c:pt>
                <c:pt idx="1205">
                  <c:v>4999.8500000000004</c:v>
                </c:pt>
                <c:pt idx="1206">
                  <c:v>4999.8500000000004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8C-624A-B174-D003978B676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water1!$H$2:$H$1208</c:f>
              <c:numCache>
                <c:formatCode>General</c:formatCode>
                <c:ptCount val="1207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  <c:pt idx="1201">
                  <c:v>600.5</c:v>
                </c:pt>
                <c:pt idx="1202">
                  <c:v>601</c:v>
                </c:pt>
                <c:pt idx="1203">
                  <c:v>601.5</c:v>
                </c:pt>
                <c:pt idx="1204">
                  <c:v>602</c:v>
                </c:pt>
                <c:pt idx="1205">
                  <c:v>602.5</c:v>
                </c:pt>
                <c:pt idx="1206">
                  <c:v>603</c:v>
                </c:pt>
              </c:numCache>
            </c:numRef>
          </c:cat>
          <c:val>
            <c:numRef>
              <c:f>water1!$J$2:$J$1208</c:f>
              <c:numCache>
                <c:formatCode>General</c:formatCode>
                <c:ptCount val="1207"/>
                <c:pt idx="0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32.96</c:v>
                </c:pt>
                <c:pt idx="10">
                  <c:v>107.425</c:v>
                </c:pt>
                <c:pt idx="11">
                  <c:v>171.51400000000001</c:v>
                </c:pt>
                <c:pt idx="12">
                  <c:v>228.88900000000001</c:v>
                </c:pt>
                <c:pt idx="13">
                  <c:v>308.23700000000002</c:v>
                </c:pt>
                <c:pt idx="14">
                  <c:v>385.75400000000002</c:v>
                </c:pt>
                <c:pt idx="15">
                  <c:v>480.36099999999999</c:v>
                </c:pt>
                <c:pt idx="16">
                  <c:v>601.82500000000005</c:v>
                </c:pt>
                <c:pt idx="17">
                  <c:v>733.66499999999996</c:v>
                </c:pt>
                <c:pt idx="18">
                  <c:v>852.077</c:v>
                </c:pt>
                <c:pt idx="19">
                  <c:v>965.60599999999999</c:v>
                </c:pt>
                <c:pt idx="20">
                  <c:v>1065.71</c:v>
                </c:pt>
                <c:pt idx="21">
                  <c:v>1159.0899999999999</c:v>
                </c:pt>
                <c:pt idx="22">
                  <c:v>1268.96</c:v>
                </c:pt>
                <c:pt idx="23">
                  <c:v>1356.85</c:v>
                </c:pt>
                <c:pt idx="24">
                  <c:v>1457.56</c:v>
                </c:pt>
                <c:pt idx="25">
                  <c:v>1545.46</c:v>
                </c:pt>
                <c:pt idx="26">
                  <c:v>1644.34</c:v>
                </c:pt>
                <c:pt idx="27">
                  <c:v>1741.39</c:v>
                </c:pt>
                <c:pt idx="28">
                  <c:v>1826.23</c:v>
                </c:pt>
                <c:pt idx="29">
                  <c:v>1920.83</c:v>
                </c:pt>
                <c:pt idx="30">
                  <c:v>2001.4</c:v>
                </c:pt>
                <c:pt idx="31">
                  <c:v>2075.2600000000002</c:v>
                </c:pt>
                <c:pt idx="32">
                  <c:v>2169.87</c:v>
                </c:pt>
                <c:pt idx="33">
                  <c:v>2278.5100000000002</c:v>
                </c:pt>
                <c:pt idx="34">
                  <c:v>2347.48</c:v>
                </c:pt>
                <c:pt idx="35">
                  <c:v>2441.48</c:v>
                </c:pt>
                <c:pt idx="36">
                  <c:v>2517.7800000000002</c:v>
                </c:pt>
                <c:pt idx="37">
                  <c:v>2592.85</c:v>
                </c:pt>
                <c:pt idx="38">
                  <c:v>2685.63</c:v>
                </c:pt>
                <c:pt idx="39">
                  <c:v>2765.59</c:v>
                </c:pt>
                <c:pt idx="40">
                  <c:v>2825.4</c:v>
                </c:pt>
                <c:pt idx="41">
                  <c:v>2890.71</c:v>
                </c:pt>
                <c:pt idx="42">
                  <c:v>2967.01</c:v>
                </c:pt>
                <c:pt idx="43">
                  <c:v>3054.29</c:v>
                </c:pt>
                <c:pt idx="44">
                  <c:v>3109.23</c:v>
                </c:pt>
                <c:pt idx="45">
                  <c:v>3180.64</c:v>
                </c:pt>
                <c:pt idx="46">
                  <c:v>3240.46</c:v>
                </c:pt>
                <c:pt idx="47">
                  <c:v>3310.04</c:v>
                </c:pt>
                <c:pt idx="48">
                  <c:v>3377.79</c:v>
                </c:pt>
                <c:pt idx="49">
                  <c:v>3431.5</c:v>
                </c:pt>
                <c:pt idx="50">
                  <c:v>3492.54</c:v>
                </c:pt>
                <c:pt idx="51">
                  <c:v>3550.52</c:v>
                </c:pt>
                <c:pt idx="52">
                  <c:v>3611.56</c:v>
                </c:pt>
                <c:pt idx="53">
                  <c:v>3676.87</c:v>
                </c:pt>
                <c:pt idx="54">
                  <c:v>3720.21</c:v>
                </c:pt>
                <c:pt idx="55">
                  <c:v>3772.7</c:v>
                </c:pt>
                <c:pt idx="56">
                  <c:v>3817.26</c:v>
                </c:pt>
                <c:pt idx="57">
                  <c:v>3864.25</c:v>
                </c:pt>
                <c:pt idx="58">
                  <c:v>3900.27</c:v>
                </c:pt>
                <c:pt idx="59">
                  <c:v>3942.99</c:v>
                </c:pt>
                <c:pt idx="60">
                  <c:v>3993.04</c:v>
                </c:pt>
                <c:pt idx="61">
                  <c:v>4032.72</c:v>
                </c:pt>
                <c:pt idx="62">
                  <c:v>4086.43</c:v>
                </c:pt>
                <c:pt idx="63">
                  <c:v>4127.93</c:v>
                </c:pt>
                <c:pt idx="64">
                  <c:v>4160.8900000000003</c:v>
                </c:pt>
                <c:pt idx="65">
                  <c:v>4188.97</c:v>
                </c:pt>
                <c:pt idx="66">
                  <c:v>4228.6400000000003</c:v>
                </c:pt>
                <c:pt idx="67">
                  <c:v>4253.67</c:v>
                </c:pt>
                <c:pt idx="68">
                  <c:v>4287.8500000000004</c:v>
                </c:pt>
                <c:pt idx="69">
                  <c:v>4319.59</c:v>
                </c:pt>
                <c:pt idx="70">
                  <c:v>4354.99</c:v>
                </c:pt>
                <c:pt idx="71">
                  <c:v>4387.34</c:v>
                </c:pt>
                <c:pt idx="72">
                  <c:v>4407.4799999999996</c:v>
                </c:pt>
                <c:pt idx="73">
                  <c:v>4430.68</c:v>
                </c:pt>
                <c:pt idx="74">
                  <c:v>4450.21</c:v>
                </c:pt>
                <c:pt idx="75">
                  <c:v>4475.2299999999996</c:v>
                </c:pt>
                <c:pt idx="76">
                  <c:v>4497.82</c:v>
                </c:pt>
                <c:pt idx="77">
                  <c:v>4512.47</c:v>
                </c:pt>
                <c:pt idx="78">
                  <c:v>4542.38</c:v>
                </c:pt>
                <c:pt idx="79">
                  <c:v>4562.5200000000004</c:v>
                </c:pt>
                <c:pt idx="80">
                  <c:v>4577.78</c:v>
                </c:pt>
                <c:pt idx="81">
                  <c:v>4594.26</c:v>
                </c:pt>
                <c:pt idx="82">
                  <c:v>4607.68</c:v>
                </c:pt>
                <c:pt idx="83">
                  <c:v>4621.1099999999997</c:v>
                </c:pt>
                <c:pt idx="84">
                  <c:v>4635.1499999999996</c:v>
                </c:pt>
                <c:pt idx="85">
                  <c:v>4650.41</c:v>
                </c:pt>
                <c:pt idx="86">
                  <c:v>4656.51</c:v>
                </c:pt>
                <c:pt idx="87">
                  <c:v>4675.4399999999996</c:v>
                </c:pt>
                <c:pt idx="88">
                  <c:v>4676.05</c:v>
                </c:pt>
                <c:pt idx="89">
                  <c:v>4683.9799999999996</c:v>
                </c:pt>
                <c:pt idx="90">
                  <c:v>4687.03</c:v>
                </c:pt>
                <c:pt idx="91">
                  <c:v>4696.1899999999996</c:v>
                </c:pt>
                <c:pt idx="92">
                  <c:v>4705.95</c:v>
                </c:pt>
                <c:pt idx="93">
                  <c:v>4701.68</c:v>
                </c:pt>
                <c:pt idx="94">
                  <c:v>4707.79</c:v>
                </c:pt>
                <c:pt idx="95">
                  <c:v>4715.1099999999997</c:v>
                </c:pt>
                <c:pt idx="96">
                  <c:v>4721.21</c:v>
                </c:pt>
                <c:pt idx="97">
                  <c:v>4714.5</c:v>
                </c:pt>
                <c:pt idx="98">
                  <c:v>4726.1000000000004</c:v>
                </c:pt>
                <c:pt idx="99">
                  <c:v>4719.38</c:v>
                </c:pt>
                <c:pt idx="100">
                  <c:v>4717.55</c:v>
                </c:pt>
                <c:pt idx="101">
                  <c:v>4713.28</c:v>
                </c:pt>
                <c:pt idx="102">
                  <c:v>4717.55</c:v>
                </c:pt>
                <c:pt idx="103">
                  <c:v>4718.16</c:v>
                </c:pt>
                <c:pt idx="104">
                  <c:v>4706.5600000000004</c:v>
                </c:pt>
                <c:pt idx="105">
                  <c:v>4698.63</c:v>
                </c:pt>
                <c:pt idx="106">
                  <c:v>4695.58</c:v>
                </c:pt>
                <c:pt idx="107">
                  <c:v>4694.3599999999997</c:v>
                </c:pt>
                <c:pt idx="108">
                  <c:v>4687.03</c:v>
                </c:pt>
                <c:pt idx="109">
                  <c:v>4688.8599999999997</c:v>
                </c:pt>
                <c:pt idx="110">
                  <c:v>4672.38</c:v>
                </c:pt>
                <c:pt idx="111">
                  <c:v>4670.55</c:v>
                </c:pt>
                <c:pt idx="112">
                  <c:v>4663.2299999999996</c:v>
                </c:pt>
                <c:pt idx="113">
                  <c:v>4658.96</c:v>
                </c:pt>
                <c:pt idx="114">
                  <c:v>4652.8500000000004</c:v>
                </c:pt>
                <c:pt idx="115">
                  <c:v>4648.58</c:v>
                </c:pt>
                <c:pt idx="116">
                  <c:v>4634.54</c:v>
                </c:pt>
                <c:pt idx="117">
                  <c:v>4624.7700000000004</c:v>
                </c:pt>
                <c:pt idx="118">
                  <c:v>4617.45</c:v>
                </c:pt>
                <c:pt idx="119">
                  <c:v>4600.3599999999997</c:v>
                </c:pt>
                <c:pt idx="120">
                  <c:v>4588.76</c:v>
                </c:pt>
                <c:pt idx="121">
                  <c:v>4593.6499999999996</c:v>
                </c:pt>
                <c:pt idx="122">
                  <c:v>4575.95</c:v>
                </c:pt>
                <c:pt idx="123">
                  <c:v>4561.91</c:v>
                </c:pt>
                <c:pt idx="124">
                  <c:v>4552.75</c:v>
                </c:pt>
                <c:pt idx="125">
                  <c:v>4542.38</c:v>
                </c:pt>
                <c:pt idx="126">
                  <c:v>4536.2700000000004</c:v>
                </c:pt>
                <c:pt idx="127">
                  <c:v>4535.05</c:v>
                </c:pt>
                <c:pt idx="128">
                  <c:v>4528.34</c:v>
                </c:pt>
                <c:pt idx="129">
                  <c:v>4517.96</c:v>
                </c:pt>
                <c:pt idx="130">
                  <c:v>4505.75</c:v>
                </c:pt>
                <c:pt idx="131">
                  <c:v>4489.2700000000004</c:v>
                </c:pt>
                <c:pt idx="132">
                  <c:v>4483.78</c:v>
                </c:pt>
                <c:pt idx="133">
                  <c:v>4475.84</c:v>
                </c:pt>
                <c:pt idx="134">
                  <c:v>4464.8599999999997</c:v>
                </c:pt>
                <c:pt idx="135">
                  <c:v>4449.6000000000004</c:v>
                </c:pt>
                <c:pt idx="136">
                  <c:v>4448.99</c:v>
                </c:pt>
                <c:pt idx="137">
                  <c:v>4428.24</c:v>
                </c:pt>
                <c:pt idx="138">
                  <c:v>4420.3</c:v>
                </c:pt>
                <c:pt idx="139">
                  <c:v>4412.9799999999996</c:v>
                </c:pt>
                <c:pt idx="140">
                  <c:v>4397.1099999999997</c:v>
                </c:pt>
                <c:pt idx="141">
                  <c:v>4375.13</c:v>
                </c:pt>
                <c:pt idx="142">
                  <c:v>4367.8100000000004</c:v>
                </c:pt>
                <c:pt idx="143">
                  <c:v>4355.6000000000004</c:v>
                </c:pt>
                <c:pt idx="144">
                  <c:v>4344.6099999999997</c:v>
                </c:pt>
                <c:pt idx="145">
                  <c:v>4343.3900000000003</c:v>
                </c:pt>
                <c:pt idx="146">
                  <c:v>4322.6400000000003</c:v>
                </c:pt>
                <c:pt idx="147">
                  <c:v>4325.6899999999996</c:v>
                </c:pt>
                <c:pt idx="148">
                  <c:v>4303.1099999999997</c:v>
                </c:pt>
                <c:pt idx="149">
                  <c:v>4298.2299999999996</c:v>
                </c:pt>
                <c:pt idx="150">
                  <c:v>4283.58</c:v>
                </c:pt>
                <c:pt idx="151">
                  <c:v>4278.08</c:v>
                </c:pt>
                <c:pt idx="152">
                  <c:v>4261.6000000000004</c:v>
                </c:pt>
                <c:pt idx="153">
                  <c:v>4256.72</c:v>
                </c:pt>
                <c:pt idx="154">
                  <c:v>4240.8500000000004</c:v>
                </c:pt>
                <c:pt idx="155">
                  <c:v>4229.87</c:v>
                </c:pt>
                <c:pt idx="156">
                  <c:v>4227.42</c:v>
                </c:pt>
                <c:pt idx="157">
                  <c:v>4211.55</c:v>
                </c:pt>
                <c:pt idx="158">
                  <c:v>4195.68</c:v>
                </c:pt>
                <c:pt idx="159">
                  <c:v>4187.1400000000003</c:v>
                </c:pt>
                <c:pt idx="160">
                  <c:v>4182.87</c:v>
                </c:pt>
                <c:pt idx="161">
                  <c:v>4173.1000000000004</c:v>
                </c:pt>
                <c:pt idx="162">
                  <c:v>4173.1000000000004</c:v>
                </c:pt>
                <c:pt idx="163">
                  <c:v>4160.8900000000003</c:v>
                </c:pt>
                <c:pt idx="164">
                  <c:v>4159.0600000000004</c:v>
                </c:pt>
                <c:pt idx="165">
                  <c:v>4140.1400000000003</c:v>
                </c:pt>
                <c:pt idx="166">
                  <c:v>4134.04</c:v>
                </c:pt>
                <c:pt idx="167">
                  <c:v>4129.76</c:v>
                </c:pt>
                <c:pt idx="168">
                  <c:v>4120</c:v>
                </c:pt>
                <c:pt idx="169">
                  <c:v>4113.28</c:v>
                </c:pt>
                <c:pt idx="170">
                  <c:v>4103.5200000000004</c:v>
                </c:pt>
                <c:pt idx="171">
                  <c:v>4103.5200000000004</c:v>
                </c:pt>
                <c:pt idx="172">
                  <c:v>4093.14</c:v>
                </c:pt>
                <c:pt idx="173">
                  <c:v>4088.26</c:v>
                </c:pt>
                <c:pt idx="174">
                  <c:v>4077.88</c:v>
                </c:pt>
                <c:pt idx="175">
                  <c:v>4067.51</c:v>
                </c:pt>
                <c:pt idx="176">
                  <c:v>4063.23</c:v>
                </c:pt>
                <c:pt idx="177">
                  <c:v>4054.08</c:v>
                </c:pt>
                <c:pt idx="178">
                  <c:v>4052.25</c:v>
                </c:pt>
                <c:pt idx="179">
                  <c:v>4045.53</c:v>
                </c:pt>
                <c:pt idx="180">
                  <c:v>4040.04</c:v>
                </c:pt>
                <c:pt idx="181">
                  <c:v>4038.82</c:v>
                </c:pt>
                <c:pt idx="182">
                  <c:v>4028.44</c:v>
                </c:pt>
                <c:pt idx="183">
                  <c:v>4027.22</c:v>
                </c:pt>
                <c:pt idx="184">
                  <c:v>4021.12</c:v>
                </c:pt>
                <c:pt idx="185">
                  <c:v>4017.46</c:v>
                </c:pt>
                <c:pt idx="186">
                  <c:v>4013.79</c:v>
                </c:pt>
                <c:pt idx="187">
                  <c:v>4010.13</c:v>
                </c:pt>
                <c:pt idx="188">
                  <c:v>4008.91</c:v>
                </c:pt>
                <c:pt idx="189">
                  <c:v>4002.81</c:v>
                </c:pt>
                <c:pt idx="190">
                  <c:v>3989.99</c:v>
                </c:pt>
                <c:pt idx="191">
                  <c:v>3986.33</c:v>
                </c:pt>
                <c:pt idx="192">
                  <c:v>3983.89</c:v>
                </c:pt>
                <c:pt idx="193">
                  <c:v>3983.89</c:v>
                </c:pt>
                <c:pt idx="194">
                  <c:v>3977.78</c:v>
                </c:pt>
                <c:pt idx="195">
                  <c:v>3969.24</c:v>
                </c:pt>
                <c:pt idx="196">
                  <c:v>3971.68</c:v>
                </c:pt>
                <c:pt idx="197">
                  <c:v>3964.96</c:v>
                </c:pt>
                <c:pt idx="198">
                  <c:v>3964.96</c:v>
                </c:pt>
                <c:pt idx="199">
                  <c:v>3961.91</c:v>
                </c:pt>
                <c:pt idx="200">
                  <c:v>3955.2</c:v>
                </c:pt>
                <c:pt idx="201">
                  <c:v>3958.25</c:v>
                </c:pt>
                <c:pt idx="202">
                  <c:v>3958.86</c:v>
                </c:pt>
                <c:pt idx="203">
                  <c:v>3954.59</c:v>
                </c:pt>
                <c:pt idx="204">
                  <c:v>3946.65</c:v>
                </c:pt>
                <c:pt idx="205">
                  <c:v>3955.81</c:v>
                </c:pt>
                <c:pt idx="206">
                  <c:v>3949.71</c:v>
                </c:pt>
                <c:pt idx="207">
                  <c:v>3943.6</c:v>
                </c:pt>
                <c:pt idx="208">
                  <c:v>3941.16</c:v>
                </c:pt>
                <c:pt idx="209">
                  <c:v>3946.65</c:v>
                </c:pt>
                <c:pt idx="210">
                  <c:v>3941.77</c:v>
                </c:pt>
                <c:pt idx="211">
                  <c:v>3942.99</c:v>
                </c:pt>
                <c:pt idx="212">
                  <c:v>3944.21</c:v>
                </c:pt>
                <c:pt idx="213">
                  <c:v>3934.45</c:v>
                </c:pt>
                <c:pt idx="214">
                  <c:v>3933.23</c:v>
                </c:pt>
                <c:pt idx="215">
                  <c:v>3936.28</c:v>
                </c:pt>
                <c:pt idx="216">
                  <c:v>3932.61</c:v>
                </c:pt>
                <c:pt idx="217">
                  <c:v>3931.39</c:v>
                </c:pt>
                <c:pt idx="218">
                  <c:v>3924.68</c:v>
                </c:pt>
                <c:pt idx="219">
                  <c:v>3930.78</c:v>
                </c:pt>
                <c:pt idx="220">
                  <c:v>3933.84</c:v>
                </c:pt>
                <c:pt idx="221">
                  <c:v>3936.28</c:v>
                </c:pt>
                <c:pt idx="222">
                  <c:v>3927.73</c:v>
                </c:pt>
                <c:pt idx="223">
                  <c:v>3929.56</c:v>
                </c:pt>
                <c:pt idx="224">
                  <c:v>3930.78</c:v>
                </c:pt>
                <c:pt idx="225">
                  <c:v>3926.51</c:v>
                </c:pt>
                <c:pt idx="226">
                  <c:v>3927.12</c:v>
                </c:pt>
                <c:pt idx="227">
                  <c:v>3927.12</c:v>
                </c:pt>
                <c:pt idx="228">
                  <c:v>3930.78</c:v>
                </c:pt>
                <c:pt idx="229">
                  <c:v>3925.29</c:v>
                </c:pt>
                <c:pt idx="230">
                  <c:v>3926.51</c:v>
                </c:pt>
                <c:pt idx="231">
                  <c:v>3921.63</c:v>
                </c:pt>
                <c:pt idx="232">
                  <c:v>3929.56</c:v>
                </c:pt>
                <c:pt idx="233">
                  <c:v>3925.29</c:v>
                </c:pt>
                <c:pt idx="234">
                  <c:v>3927.73</c:v>
                </c:pt>
                <c:pt idx="235">
                  <c:v>3924.07</c:v>
                </c:pt>
                <c:pt idx="236">
                  <c:v>3925.9</c:v>
                </c:pt>
                <c:pt idx="237">
                  <c:v>3935.67</c:v>
                </c:pt>
                <c:pt idx="238">
                  <c:v>3929.56</c:v>
                </c:pt>
                <c:pt idx="239">
                  <c:v>3927.12</c:v>
                </c:pt>
                <c:pt idx="240">
                  <c:v>3925.29</c:v>
                </c:pt>
                <c:pt idx="241">
                  <c:v>3927.12</c:v>
                </c:pt>
                <c:pt idx="242">
                  <c:v>3932</c:v>
                </c:pt>
                <c:pt idx="243">
                  <c:v>3930.17</c:v>
                </c:pt>
                <c:pt idx="244">
                  <c:v>3932.61</c:v>
                </c:pt>
                <c:pt idx="245">
                  <c:v>3926.51</c:v>
                </c:pt>
                <c:pt idx="246">
                  <c:v>3929.56</c:v>
                </c:pt>
                <c:pt idx="247">
                  <c:v>3929.56</c:v>
                </c:pt>
                <c:pt idx="248">
                  <c:v>3927.12</c:v>
                </c:pt>
                <c:pt idx="249">
                  <c:v>3929.56</c:v>
                </c:pt>
                <c:pt idx="250">
                  <c:v>3933.84</c:v>
                </c:pt>
                <c:pt idx="251">
                  <c:v>3935.06</c:v>
                </c:pt>
                <c:pt idx="252">
                  <c:v>3938.11</c:v>
                </c:pt>
                <c:pt idx="253">
                  <c:v>3945.43</c:v>
                </c:pt>
                <c:pt idx="254">
                  <c:v>3938.11</c:v>
                </c:pt>
                <c:pt idx="255">
                  <c:v>3941.16</c:v>
                </c:pt>
                <c:pt idx="256">
                  <c:v>3939.94</c:v>
                </c:pt>
                <c:pt idx="257">
                  <c:v>3945.43</c:v>
                </c:pt>
                <c:pt idx="258">
                  <c:v>3942.99</c:v>
                </c:pt>
                <c:pt idx="259">
                  <c:v>3946.04</c:v>
                </c:pt>
                <c:pt idx="260">
                  <c:v>3938.72</c:v>
                </c:pt>
                <c:pt idx="261">
                  <c:v>3944.82</c:v>
                </c:pt>
                <c:pt idx="262">
                  <c:v>3939.94</c:v>
                </c:pt>
                <c:pt idx="263">
                  <c:v>3944.82</c:v>
                </c:pt>
                <c:pt idx="264">
                  <c:v>3950.93</c:v>
                </c:pt>
                <c:pt idx="265">
                  <c:v>3946.04</c:v>
                </c:pt>
                <c:pt idx="266">
                  <c:v>3952.15</c:v>
                </c:pt>
                <c:pt idx="267">
                  <c:v>3951.54</c:v>
                </c:pt>
                <c:pt idx="268">
                  <c:v>3952.76</c:v>
                </c:pt>
                <c:pt idx="269">
                  <c:v>3965.58</c:v>
                </c:pt>
                <c:pt idx="270">
                  <c:v>3949.71</c:v>
                </c:pt>
                <c:pt idx="271">
                  <c:v>3952.15</c:v>
                </c:pt>
                <c:pt idx="272">
                  <c:v>3950.93</c:v>
                </c:pt>
                <c:pt idx="273">
                  <c:v>3958.25</c:v>
                </c:pt>
                <c:pt idx="274">
                  <c:v>3959.47</c:v>
                </c:pt>
                <c:pt idx="275">
                  <c:v>3957.64</c:v>
                </c:pt>
                <c:pt idx="276">
                  <c:v>3957.03</c:v>
                </c:pt>
                <c:pt idx="277">
                  <c:v>3962.52</c:v>
                </c:pt>
                <c:pt idx="278">
                  <c:v>3958.86</c:v>
                </c:pt>
                <c:pt idx="279">
                  <c:v>3969.24</c:v>
                </c:pt>
                <c:pt idx="280">
                  <c:v>3966.19</c:v>
                </c:pt>
                <c:pt idx="281">
                  <c:v>3960.69</c:v>
                </c:pt>
                <c:pt idx="282">
                  <c:v>3971.07</c:v>
                </c:pt>
                <c:pt idx="283">
                  <c:v>3965.58</c:v>
                </c:pt>
                <c:pt idx="284">
                  <c:v>3968.02</c:v>
                </c:pt>
                <c:pt idx="285">
                  <c:v>3974.12</c:v>
                </c:pt>
                <c:pt idx="286">
                  <c:v>3972.9</c:v>
                </c:pt>
                <c:pt idx="287">
                  <c:v>3973.51</c:v>
                </c:pt>
                <c:pt idx="288">
                  <c:v>3973.51</c:v>
                </c:pt>
                <c:pt idx="289">
                  <c:v>3972.9</c:v>
                </c:pt>
                <c:pt idx="290">
                  <c:v>3977.17</c:v>
                </c:pt>
                <c:pt idx="291">
                  <c:v>3966.8</c:v>
                </c:pt>
                <c:pt idx="292">
                  <c:v>3969.24</c:v>
                </c:pt>
                <c:pt idx="293">
                  <c:v>3969.24</c:v>
                </c:pt>
                <c:pt idx="294">
                  <c:v>3972.9</c:v>
                </c:pt>
                <c:pt idx="295">
                  <c:v>3978.39</c:v>
                </c:pt>
                <c:pt idx="296">
                  <c:v>3975.34</c:v>
                </c:pt>
                <c:pt idx="297">
                  <c:v>3978.39</c:v>
                </c:pt>
                <c:pt idx="298">
                  <c:v>3977.17</c:v>
                </c:pt>
                <c:pt idx="299">
                  <c:v>3982.67</c:v>
                </c:pt>
                <c:pt idx="300">
                  <c:v>3985.11</c:v>
                </c:pt>
                <c:pt idx="301">
                  <c:v>3989.38</c:v>
                </c:pt>
                <c:pt idx="302">
                  <c:v>3982.67</c:v>
                </c:pt>
                <c:pt idx="303">
                  <c:v>3975.95</c:v>
                </c:pt>
                <c:pt idx="304">
                  <c:v>3984.5</c:v>
                </c:pt>
                <c:pt idx="305">
                  <c:v>3985.11</c:v>
                </c:pt>
                <c:pt idx="306">
                  <c:v>3983.89</c:v>
                </c:pt>
                <c:pt idx="307">
                  <c:v>3978.39</c:v>
                </c:pt>
                <c:pt idx="308">
                  <c:v>3985.72</c:v>
                </c:pt>
                <c:pt idx="309">
                  <c:v>3991.21</c:v>
                </c:pt>
                <c:pt idx="310">
                  <c:v>3985.72</c:v>
                </c:pt>
                <c:pt idx="311">
                  <c:v>3989.99</c:v>
                </c:pt>
                <c:pt idx="312">
                  <c:v>3988.16</c:v>
                </c:pt>
                <c:pt idx="313">
                  <c:v>3989.99</c:v>
                </c:pt>
                <c:pt idx="314">
                  <c:v>3991.82</c:v>
                </c:pt>
                <c:pt idx="315">
                  <c:v>3993.04</c:v>
                </c:pt>
                <c:pt idx="316">
                  <c:v>3988.77</c:v>
                </c:pt>
                <c:pt idx="317">
                  <c:v>3992.43</c:v>
                </c:pt>
                <c:pt idx="318">
                  <c:v>3992.43</c:v>
                </c:pt>
                <c:pt idx="319">
                  <c:v>3986.94</c:v>
                </c:pt>
                <c:pt idx="320">
                  <c:v>3994.26</c:v>
                </c:pt>
                <c:pt idx="321">
                  <c:v>3991.82</c:v>
                </c:pt>
                <c:pt idx="322">
                  <c:v>3996.7</c:v>
                </c:pt>
                <c:pt idx="323">
                  <c:v>3988.16</c:v>
                </c:pt>
                <c:pt idx="324">
                  <c:v>3994.26</c:v>
                </c:pt>
                <c:pt idx="325">
                  <c:v>3996.7</c:v>
                </c:pt>
                <c:pt idx="326">
                  <c:v>3991.82</c:v>
                </c:pt>
                <c:pt idx="327">
                  <c:v>4001.59</c:v>
                </c:pt>
                <c:pt idx="328">
                  <c:v>3993.65</c:v>
                </c:pt>
                <c:pt idx="329">
                  <c:v>4001.59</c:v>
                </c:pt>
                <c:pt idx="330">
                  <c:v>3997.92</c:v>
                </c:pt>
                <c:pt idx="331">
                  <c:v>3994.87</c:v>
                </c:pt>
                <c:pt idx="332">
                  <c:v>3996.7</c:v>
                </c:pt>
                <c:pt idx="333">
                  <c:v>4000.98</c:v>
                </c:pt>
                <c:pt idx="334">
                  <c:v>4006.47</c:v>
                </c:pt>
                <c:pt idx="335">
                  <c:v>3994.87</c:v>
                </c:pt>
                <c:pt idx="336">
                  <c:v>4002.2</c:v>
                </c:pt>
                <c:pt idx="337">
                  <c:v>3996.7</c:v>
                </c:pt>
                <c:pt idx="338">
                  <c:v>3997.92</c:v>
                </c:pt>
                <c:pt idx="339">
                  <c:v>4004.64</c:v>
                </c:pt>
                <c:pt idx="340">
                  <c:v>4002.81</c:v>
                </c:pt>
                <c:pt idx="341">
                  <c:v>4005.86</c:v>
                </c:pt>
                <c:pt idx="342">
                  <c:v>4004.64</c:v>
                </c:pt>
                <c:pt idx="343">
                  <c:v>3999.76</c:v>
                </c:pt>
                <c:pt idx="344">
                  <c:v>4004.64</c:v>
                </c:pt>
                <c:pt idx="345">
                  <c:v>4008.91</c:v>
                </c:pt>
                <c:pt idx="346">
                  <c:v>4002.2</c:v>
                </c:pt>
                <c:pt idx="347">
                  <c:v>4000.37</c:v>
                </c:pt>
                <c:pt idx="348">
                  <c:v>4002.2</c:v>
                </c:pt>
                <c:pt idx="349">
                  <c:v>4008.91</c:v>
                </c:pt>
                <c:pt idx="350">
                  <c:v>4010.13</c:v>
                </c:pt>
                <c:pt idx="351">
                  <c:v>4004.03</c:v>
                </c:pt>
                <c:pt idx="352">
                  <c:v>4002.81</c:v>
                </c:pt>
                <c:pt idx="353">
                  <c:v>3999.15</c:v>
                </c:pt>
                <c:pt idx="354">
                  <c:v>4008.3</c:v>
                </c:pt>
                <c:pt idx="355">
                  <c:v>4005.25</c:v>
                </c:pt>
                <c:pt idx="356">
                  <c:v>4000.37</c:v>
                </c:pt>
                <c:pt idx="357">
                  <c:v>4004.03</c:v>
                </c:pt>
                <c:pt idx="358">
                  <c:v>4007.08</c:v>
                </c:pt>
                <c:pt idx="359">
                  <c:v>4007.08</c:v>
                </c:pt>
                <c:pt idx="360">
                  <c:v>4010.13</c:v>
                </c:pt>
                <c:pt idx="361">
                  <c:v>4013.18</c:v>
                </c:pt>
                <c:pt idx="362">
                  <c:v>4013.79</c:v>
                </c:pt>
                <c:pt idx="363">
                  <c:v>4013.18</c:v>
                </c:pt>
                <c:pt idx="364">
                  <c:v>4006.47</c:v>
                </c:pt>
                <c:pt idx="365">
                  <c:v>4008.3</c:v>
                </c:pt>
                <c:pt idx="366">
                  <c:v>4008.3</c:v>
                </c:pt>
                <c:pt idx="367">
                  <c:v>4000.98</c:v>
                </c:pt>
                <c:pt idx="368">
                  <c:v>4005.86</c:v>
                </c:pt>
                <c:pt idx="369">
                  <c:v>4008.3</c:v>
                </c:pt>
                <c:pt idx="370">
                  <c:v>4005.25</c:v>
                </c:pt>
                <c:pt idx="371">
                  <c:v>4011.35</c:v>
                </c:pt>
                <c:pt idx="372">
                  <c:v>4011.35</c:v>
                </c:pt>
                <c:pt idx="373">
                  <c:v>4011.96</c:v>
                </c:pt>
                <c:pt idx="374">
                  <c:v>4021.12</c:v>
                </c:pt>
                <c:pt idx="375">
                  <c:v>4012.57</c:v>
                </c:pt>
                <c:pt idx="376">
                  <c:v>4011.96</c:v>
                </c:pt>
                <c:pt idx="377">
                  <c:v>4013.79</c:v>
                </c:pt>
                <c:pt idx="378">
                  <c:v>4010.74</c:v>
                </c:pt>
                <c:pt idx="379">
                  <c:v>4011.96</c:v>
                </c:pt>
                <c:pt idx="380">
                  <c:v>4010.13</c:v>
                </c:pt>
                <c:pt idx="381">
                  <c:v>4009.52</c:v>
                </c:pt>
                <c:pt idx="382">
                  <c:v>4005.25</c:v>
                </c:pt>
                <c:pt idx="383">
                  <c:v>4009.52</c:v>
                </c:pt>
                <c:pt idx="384">
                  <c:v>4007.08</c:v>
                </c:pt>
                <c:pt idx="385">
                  <c:v>4013.79</c:v>
                </c:pt>
                <c:pt idx="386">
                  <c:v>4013.79</c:v>
                </c:pt>
                <c:pt idx="387">
                  <c:v>4020.51</c:v>
                </c:pt>
                <c:pt idx="388">
                  <c:v>4020.51</c:v>
                </c:pt>
                <c:pt idx="389">
                  <c:v>4010.74</c:v>
                </c:pt>
                <c:pt idx="390">
                  <c:v>4011.35</c:v>
                </c:pt>
                <c:pt idx="391">
                  <c:v>4018.68</c:v>
                </c:pt>
                <c:pt idx="392">
                  <c:v>4018.07</c:v>
                </c:pt>
                <c:pt idx="393">
                  <c:v>4014.4</c:v>
                </c:pt>
                <c:pt idx="394">
                  <c:v>4013.79</c:v>
                </c:pt>
                <c:pt idx="395">
                  <c:v>4007.69</c:v>
                </c:pt>
                <c:pt idx="396">
                  <c:v>4008.91</c:v>
                </c:pt>
                <c:pt idx="397">
                  <c:v>4011.35</c:v>
                </c:pt>
                <c:pt idx="398">
                  <c:v>4016.24</c:v>
                </c:pt>
                <c:pt idx="399">
                  <c:v>4012.57</c:v>
                </c:pt>
                <c:pt idx="400">
                  <c:v>4010.74</c:v>
                </c:pt>
                <c:pt idx="401">
                  <c:v>4016.85</c:v>
                </c:pt>
                <c:pt idx="402">
                  <c:v>4018.68</c:v>
                </c:pt>
                <c:pt idx="403">
                  <c:v>4019.9</c:v>
                </c:pt>
                <c:pt idx="404">
                  <c:v>4016.24</c:v>
                </c:pt>
                <c:pt idx="405">
                  <c:v>4011.35</c:v>
                </c:pt>
                <c:pt idx="406">
                  <c:v>4016.24</c:v>
                </c:pt>
                <c:pt idx="407">
                  <c:v>4024.17</c:v>
                </c:pt>
                <c:pt idx="408">
                  <c:v>4016.24</c:v>
                </c:pt>
                <c:pt idx="409">
                  <c:v>4019.9</c:v>
                </c:pt>
                <c:pt idx="410">
                  <c:v>4018.68</c:v>
                </c:pt>
                <c:pt idx="411">
                  <c:v>4017.46</c:v>
                </c:pt>
                <c:pt idx="412">
                  <c:v>4013.79</c:v>
                </c:pt>
                <c:pt idx="413">
                  <c:v>4024.17</c:v>
                </c:pt>
                <c:pt idx="414">
                  <c:v>4017.46</c:v>
                </c:pt>
                <c:pt idx="415">
                  <c:v>4019.29</c:v>
                </c:pt>
                <c:pt idx="416">
                  <c:v>4019.29</c:v>
                </c:pt>
                <c:pt idx="417">
                  <c:v>4019.9</c:v>
                </c:pt>
                <c:pt idx="418">
                  <c:v>4019.29</c:v>
                </c:pt>
                <c:pt idx="419">
                  <c:v>4022.34</c:v>
                </c:pt>
                <c:pt idx="420">
                  <c:v>4014.4</c:v>
                </c:pt>
                <c:pt idx="421">
                  <c:v>4021.73</c:v>
                </c:pt>
                <c:pt idx="422">
                  <c:v>4019.9</c:v>
                </c:pt>
                <c:pt idx="423">
                  <c:v>4019.29</c:v>
                </c:pt>
                <c:pt idx="424">
                  <c:v>4016.85</c:v>
                </c:pt>
                <c:pt idx="425">
                  <c:v>4018.07</c:v>
                </c:pt>
                <c:pt idx="426">
                  <c:v>4021.73</c:v>
                </c:pt>
                <c:pt idx="427">
                  <c:v>4016.85</c:v>
                </c:pt>
                <c:pt idx="428">
                  <c:v>4023.56</c:v>
                </c:pt>
                <c:pt idx="429">
                  <c:v>4018.68</c:v>
                </c:pt>
                <c:pt idx="430">
                  <c:v>4018.68</c:v>
                </c:pt>
                <c:pt idx="431">
                  <c:v>4019.9</c:v>
                </c:pt>
                <c:pt idx="432">
                  <c:v>4022.34</c:v>
                </c:pt>
                <c:pt idx="433">
                  <c:v>4019.29</c:v>
                </c:pt>
                <c:pt idx="434">
                  <c:v>4015.63</c:v>
                </c:pt>
                <c:pt idx="435">
                  <c:v>4020.51</c:v>
                </c:pt>
                <c:pt idx="436">
                  <c:v>4013.18</c:v>
                </c:pt>
                <c:pt idx="437">
                  <c:v>4011.35</c:v>
                </c:pt>
                <c:pt idx="438">
                  <c:v>4006.47</c:v>
                </c:pt>
                <c:pt idx="439">
                  <c:v>4008.91</c:v>
                </c:pt>
                <c:pt idx="440">
                  <c:v>4014.4</c:v>
                </c:pt>
                <c:pt idx="441">
                  <c:v>4015.63</c:v>
                </c:pt>
                <c:pt idx="442">
                  <c:v>4016.24</c:v>
                </c:pt>
                <c:pt idx="443">
                  <c:v>4013.79</c:v>
                </c:pt>
                <c:pt idx="444">
                  <c:v>4018.07</c:v>
                </c:pt>
                <c:pt idx="445">
                  <c:v>4012.57</c:v>
                </c:pt>
                <c:pt idx="446">
                  <c:v>4017.46</c:v>
                </c:pt>
                <c:pt idx="447">
                  <c:v>4015.63</c:v>
                </c:pt>
                <c:pt idx="448">
                  <c:v>4011.35</c:v>
                </c:pt>
                <c:pt idx="449">
                  <c:v>4013.79</c:v>
                </c:pt>
                <c:pt idx="450">
                  <c:v>4017.46</c:v>
                </c:pt>
                <c:pt idx="451">
                  <c:v>4010.13</c:v>
                </c:pt>
                <c:pt idx="452">
                  <c:v>4016.24</c:v>
                </c:pt>
                <c:pt idx="453">
                  <c:v>4007.08</c:v>
                </c:pt>
                <c:pt idx="454">
                  <c:v>4010.74</c:v>
                </c:pt>
                <c:pt idx="455">
                  <c:v>4010.13</c:v>
                </c:pt>
                <c:pt idx="456">
                  <c:v>4013.18</c:v>
                </c:pt>
                <c:pt idx="457">
                  <c:v>4004.64</c:v>
                </c:pt>
                <c:pt idx="458">
                  <c:v>4007.69</c:v>
                </c:pt>
                <c:pt idx="459">
                  <c:v>4010.13</c:v>
                </c:pt>
                <c:pt idx="460">
                  <c:v>4014.4</c:v>
                </c:pt>
                <c:pt idx="461">
                  <c:v>4011.96</c:v>
                </c:pt>
                <c:pt idx="462">
                  <c:v>4004.64</c:v>
                </c:pt>
                <c:pt idx="463">
                  <c:v>4013.18</c:v>
                </c:pt>
                <c:pt idx="464">
                  <c:v>4009.52</c:v>
                </c:pt>
                <c:pt idx="465">
                  <c:v>4007.69</c:v>
                </c:pt>
                <c:pt idx="466">
                  <c:v>4002.81</c:v>
                </c:pt>
                <c:pt idx="467">
                  <c:v>4007.08</c:v>
                </c:pt>
                <c:pt idx="468">
                  <c:v>4011.35</c:v>
                </c:pt>
                <c:pt idx="469">
                  <c:v>4010.13</c:v>
                </c:pt>
                <c:pt idx="470">
                  <c:v>4006.47</c:v>
                </c:pt>
                <c:pt idx="471">
                  <c:v>4005.86</c:v>
                </c:pt>
                <c:pt idx="472">
                  <c:v>4005.25</c:v>
                </c:pt>
                <c:pt idx="473">
                  <c:v>4005.86</c:v>
                </c:pt>
                <c:pt idx="474">
                  <c:v>4010.13</c:v>
                </c:pt>
                <c:pt idx="475">
                  <c:v>4005.25</c:v>
                </c:pt>
                <c:pt idx="476">
                  <c:v>3998.54</c:v>
                </c:pt>
                <c:pt idx="477">
                  <c:v>4008.3</c:v>
                </c:pt>
                <c:pt idx="478">
                  <c:v>4002.2</c:v>
                </c:pt>
                <c:pt idx="479">
                  <c:v>4000.98</c:v>
                </c:pt>
                <c:pt idx="480">
                  <c:v>3996.7</c:v>
                </c:pt>
                <c:pt idx="481">
                  <c:v>3998.54</c:v>
                </c:pt>
                <c:pt idx="482">
                  <c:v>3999.76</c:v>
                </c:pt>
                <c:pt idx="483">
                  <c:v>4003.42</c:v>
                </c:pt>
                <c:pt idx="484">
                  <c:v>3996.7</c:v>
                </c:pt>
                <c:pt idx="485">
                  <c:v>3999.15</c:v>
                </c:pt>
                <c:pt idx="486">
                  <c:v>4000.37</c:v>
                </c:pt>
                <c:pt idx="487">
                  <c:v>4006.47</c:v>
                </c:pt>
                <c:pt idx="488">
                  <c:v>4005.86</c:v>
                </c:pt>
                <c:pt idx="489">
                  <c:v>4004.03</c:v>
                </c:pt>
                <c:pt idx="490">
                  <c:v>4002.81</c:v>
                </c:pt>
                <c:pt idx="491">
                  <c:v>3996.09</c:v>
                </c:pt>
                <c:pt idx="492">
                  <c:v>4007.69</c:v>
                </c:pt>
                <c:pt idx="493">
                  <c:v>4005.25</c:v>
                </c:pt>
                <c:pt idx="494">
                  <c:v>3998.54</c:v>
                </c:pt>
                <c:pt idx="495">
                  <c:v>3993.04</c:v>
                </c:pt>
                <c:pt idx="496">
                  <c:v>3992.43</c:v>
                </c:pt>
                <c:pt idx="497">
                  <c:v>3998.54</c:v>
                </c:pt>
                <c:pt idx="498">
                  <c:v>3996.7</c:v>
                </c:pt>
                <c:pt idx="499">
                  <c:v>4002.81</c:v>
                </c:pt>
                <c:pt idx="500">
                  <c:v>4007.08</c:v>
                </c:pt>
                <c:pt idx="501">
                  <c:v>4000.37</c:v>
                </c:pt>
                <c:pt idx="502">
                  <c:v>3999.15</c:v>
                </c:pt>
                <c:pt idx="503">
                  <c:v>4010.13</c:v>
                </c:pt>
                <c:pt idx="504">
                  <c:v>4006.47</c:v>
                </c:pt>
                <c:pt idx="505">
                  <c:v>4005.25</c:v>
                </c:pt>
                <c:pt idx="506">
                  <c:v>3996.7</c:v>
                </c:pt>
                <c:pt idx="507">
                  <c:v>4008.3</c:v>
                </c:pt>
                <c:pt idx="508">
                  <c:v>4001.59</c:v>
                </c:pt>
                <c:pt idx="509">
                  <c:v>4007.69</c:v>
                </c:pt>
                <c:pt idx="510">
                  <c:v>4007.08</c:v>
                </c:pt>
                <c:pt idx="511">
                  <c:v>4006.47</c:v>
                </c:pt>
                <c:pt idx="512">
                  <c:v>4001.59</c:v>
                </c:pt>
                <c:pt idx="513">
                  <c:v>4006.47</c:v>
                </c:pt>
                <c:pt idx="514">
                  <c:v>4009.52</c:v>
                </c:pt>
                <c:pt idx="515">
                  <c:v>4007.69</c:v>
                </c:pt>
                <c:pt idx="516">
                  <c:v>4008.3</c:v>
                </c:pt>
                <c:pt idx="517">
                  <c:v>4010.74</c:v>
                </c:pt>
                <c:pt idx="518">
                  <c:v>4006.47</c:v>
                </c:pt>
                <c:pt idx="519">
                  <c:v>4017.46</c:v>
                </c:pt>
                <c:pt idx="520">
                  <c:v>4008.3</c:v>
                </c:pt>
                <c:pt idx="521">
                  <c:v>4005.86</c:v>
                </c:pt>
                <c:pt idx="522">
                  <c:v>4010.74</c:v>
                </c:pt>
                <c:pt idx="523">
                  <c:v>4013.18</c:v>
                </c:pt>
                <c:pt idx="524">
                  <c:v>4003.42</c:v>
                </c:pt>
                <c:pt idx="525">
                  <c:v>4000.37</c:v>
                </c:pt>
                <c:pt idx="526">
                  <c:v>3998.54</c:v>
                </c:pt>
                <c:pt idx="527">
                  <c:v>4000.37</c:v>
                </c:pt>
                <c:pt idx="528">
                  <c:v>4004.03</c:v>
                </c:pt>
                <c:pt idx="529">
                  <c:v>4011.35</c:v>
                </c:pt>
                <c:pt idx="530">
                  <c:v>4013.18</c:v>
                </c:pt>
                <c:pt idx="531">
                  <c:v>4007.69</c:v>
                </c:pt>
                <c:pt idx="532">
                  <c:v>4008.91</c:v>
                </c:pt>
                <c:pt idx="533">
                  <c:v>4010.74</c:v>
                </c:pt>
                <c:pt idx="534">
                  <c:v>4007.08</c:v>
                </c:pt>
                <c:pt idx="535">
                  <c:v>4007.08</c:v>
                </c:pt>
                <c:pt idx="536">
                  <c:v>4007.69</c:v>
                </c:pt>
                <c:pt idx="537">
                  <c:v>4002.81</c:v>
                </c:pt>
                <c:pt idx="538">
                  <c:v>4000.98</c:v>
                </c:pt>
                <c:pt idx="539">
                  <c:v>4005.25</c:v>
                </c:pt>
                <c:pt idx="540">
                  <c:v>4005.86</c:v>
                </c:pt>
                <c:pt idx="541">
                  <c:v>4005.86</c:v>
                </c:pt>
                <c:pt idx="542">
                  <c:v>4008.3</c:v>
                </c:pt>
                <c:pt idx="543">
                  <c:v>4009.52</c:v>
                </c:pt>
                <c:pt idx="544">
                  <c:v>4003.42</c:v>
                </c:pt>
                <c:pt idx="545">
                  <c:v>4002.2</c:v>
                </c:pt>
                <c:pt idx="546">
                  <c:v>4006.47</c:v>
                </c:pt>
                <c:pt idx="547">
                  <c:v>4010.74</c:v>
                </c:pt>
                <c:pt idx="548">
                  <c:v>4010.13</c:v>
                </c:pt>
                <c:pt idx="549">
                  <c:v>4014.4</c:v>
                </c:pt>
                <c:pt idx="550">
                  <c:v>4010.13</c:v>
                </c:pt>
                <c:pt idx="551">
                  <c:v>4016.24</c:v>
                </c:pt>
                <c:pt idx="552">
                  <c:v>4006.47</c:v>
                </c:pt>
                <c:pt idx="553">
                  <c:v>4011.96</c:v>
                </c:pt>
                <c:pt idx="554">
                  <c:v>4011.96</c:v>
                </c:pt>
                <c:pt idx="555">
                  <c:v>4010.13</c:v>
                </c:pt>
                <c:pt idx="556">
                  <c:v>4008.91</c:v>
                </c:pt>
                <c:pt idx="557">
                  <c:v>4010.13</c:v>
                </c:pt>
                <c:pt idx="558">
                  <c:v>4010.13</c:v>
                </c:pt>
                <c:pt idx="559">
                  <c:v>4005.25</c:v>
                </c:pt>
                <c:pt idx="560">
                  <c:v>4007.08</c:v>
                </c:pt>
                <c:pt idx="561">
                  <c:v>4005.25</c:v>
                </c:pt>
                <c:pt idx="562">
                  <c:v>4011.96</c:v>
                </c:pt>
                <c:pt idx="563">
                  <c:v>4010.13</c:v>
                </c:pt>
                <c:pt idx="564">
                  <c:v>4011.35</c:v>
                </c:pt>
                <c:pt idx="565">
                  <c:v>4010.74</c:v>
                </c:pt>
                <c:pt idx="566">
                  <c:v>4007.69</c:v>
                </c:pt>
                <c:pt idx="567">
                  <c:v>4011.35</c:v>
                </c:pt>
                <c:pt idx="568">
                  <c:v>4011.35</c:v>
                </c:pt>
                <c:pt idx="569">
                  <c:v>4016.85</c:v>
                </c:pt>
                <c:pt idx="570">
                  <c:v>4018.07</c:v>
                </c:pt>
                <c:pt idx="571">
                  <c:v>4005.86</c:v>
                </c:pt>
                <c:pt idx="572">
                  <c:v>4009.52</c:v>
                </c:pt>
                <c:pt idx="573">
                  <c:v>4010.74</c:v>
                </c:pt>
                <c:pt idx="574">
                  <c:v>4005.86</c:v>
                </c:pt>
                <c:pt idx="575">
                  <c:v>4010.13</c:v>
                </c:pt>
                <c:pt idx="576">
                  <c:v>4009.52</c:v>
                </c:pt>
                <c:pt idx="577">
                  <c:v>4008.3</c:v>
                </c:pt>
                <c:pt idx="578">
                  <c:v>4006.47</c:v>
                </c:pt>
                <c:pt idx="579">
                  <c:v>4013.79</c:v>
                </c:pt>
                <c:pt idx="580">
                  <c:v>4008.3</c:v>
                </c:pt>
                <c:pt idx="581">
                  <c:v>4007.69</c:v>
                </c:pt>
                <c:pt idx="582">
                  <c:v>4011.96</c:v>
                </c:pt>
                <c:pt idx="583">
                  <c:v>4011.35</c:v>
                </c:pt>
                <c:pt idx="584">
                  <c:v>4009.52</c:v>
                </c:pt>
                <c:pt idx="585">
                  <c:v>4011.96</c:v>
                </c:pt>
                <c:pt idx="586">
                  <c:v>4006.47</c:v>
                </c:pt>
                <c:pt idx="587">
                  <c:v>4000.98</c:v>
                </c:pt>
                <c:pt idx="588">
                  <c:v>4010.13</c:v>
                </c:pt>
                <c:pt idx="589">
                  <c:v>4011.96</c:v>
                </c:pt>
                <c:pt idx="590">
                  <c:v>4006.47</c:v>
                </c:pt>
                <c:pt idx="591">
                  <c:v>4003.42</c:v>
                </c:pt>
                <c:pt idx="592">
                  <c:v>3996.7</c:v>
                </c:pt>
                <c:pt idx="593">
                  <c:v>3996.7</c:v>
                </c:pt>
                <c:pt idx="594">
                  <c:v>4002.81</c:v>
                </c:pt>
                <c:pt idx="595">
                  <c:v>4001.59</c:v>
                </c:pt>
                <c:pt idx="596">
                  <c:v>4008.91</c:v>
                </c:pt>
                <c:pt idx="597">
                  <c:v>3997.31</c:v>
                </c:pt>
                <c:pt idx="598">
                  <c:v>4008.3</c:v>
                </c:pt>
                <c:pt idx="599">
                  <c:v>4006.47</c:v>
                </c:pt>
                <c:pt idx="600">
                  <c:v>4005.86</c:v>
                </c:pt>
                <c:pt idx="601">
                  <c:v>4008.3</c:v>
                </c:pt>
                <c:pt idx="602">
                  <c:v>4004.03</c:v>
                </c:pt>
                <c:pt idx="603">
                  <c:v>3999.15</c:v>
                </c:pt>
                <c:pt idx="604">
                  <c:v>3997.31</c:v>
                </c:pt>
                <c:pt idx="605">
                  <c:v>4004.64</c:v>
                </c:pt>
                <c:pt idx="606">
                  <c:v>4004.03</c:v>
                </c:pt>
                <c:pt idx="607">
                  <c:v>3996.7</c:v>
                </c:pt>
                <c:pt idx="608">
                  <c:v>3997.31</c:v>
                </c:pt>
                <c:pt idx="609">
                  <c:v>3995.48</c:v>
                </c:pt>
                <c:pt idx="610">
                  <c:v>3989.38</c:v>
                </c:pt>
                <c:pt idx="611">
                  <c:v>3989.38</c:v>
                </c:pt>
                <c:pt idx="612">
                  <c:v>3996.7</c:v>
                </c:pt>
                <c:pt idx="613">
                  <c:v>3997.31</c:v>
                </c:pt>
                <c:pt idx="614">
                  <c:v>3997.92</c:v>
                </c:pt>
                <c:pt idx="615">
                  <c:v>3999.76</c:v>
                </c:pt>
                <c:pt idx="616">
                  <c:v>3992.43</c:v>
                </c:pt>
                <c:pt idx="617">
                  <c:v>3996.09</c:v>
                </c:pt>
                <c:pt idx="618">
                  <c:v>4000.37</c:v>
                </c:pt>
                <c:pt idx="619">
                  <c:v>3997.31</c:v>
                </c:pt>
                <c:pt idx="620">
                  <c:v>3996.09</c:v>
                </c:pt>
                <c:pt idx="621">
                  <c:v>3997.31</c:v>
                </c:pt>
                <c:pt idx="622">
                  <c:v>3990.6</c:v>
                </c:pt>
                <c:pt idx="623">
                  <c:v>3992.43</c:v>
                </c:pt>
                <c:pt idx="624">
                  <c:v>3989.99</c:v>
                </c:pt>
                <c:pt idx="625">
                  <c:v>3989.38</c:v>
                </c:pt>
                <c:pt idx="626">
                  <c:v>3985.11</c:v>
                </c:pt>
                <c:pt idx="627">
                  <c:v>3982.06</c:v>
                </c:pt>
                <c:pt idx="628">
                  <c:v>3972.9</c:v>
                </c:pt>
                <c:pt idx="629">
                  <c:v>3980.22</c:v>
                </c:pt>
                <c:pt idx="630">
                  <c:v>3971.68</c:v>
                </c:pt>
                <c:pt idx="631">
                  <c:v>3975.95</c:v>
                </c:pt>
                <c:pt idx="632">
                  <c:v>3981.44</c:v>
                </c:pt>
                <c:pt idx="633">
                  <c:v>3978.39</c:v>
                </c:pt>
                <c:pt idx="634">
                  <c:v>3979.61</c:v>
                </c:pt>
                <c:pt idx="635">
                  <c:v>3979</c:v>
                </c:pt>
                <c:pt idx="636">
                  <c:v>3979</c:v>
                </c:pt>
                <c:pt idx="637">
                  <c:v>3986.33</c:v>
                </c:pt>
                <c:pt idx="638">
                  <c:v>3986.33</c:v>
                </c:pt>
                <c:pt idx="639">
                  <c:v>3980.83</c:v>
                </c:pt>
                <c:pt idx="640">
                  <c:v>3979.61</c:v>
                </c:pt>
                <c:pt idx="641">
                  <c:v>3983.28</c:v>
                </c:pt>
                <c:pt idx="642">
                  <c:v>3978.39</c:v>
                </c:pt>
                <c:pt idx="643">
                  <c:v>3980.22</c:v>
                </c:pt>
                <c:pt idx="644">
                  <c:v>3984.5</c:v>
                </c:pt>
                <c:pt idx="645">
                  <c:v>3983.28</c:v>
                </c:pt>
                <c:pt idx="646">
                  <c:v>3978.39</c:v>
                </c:pt>
                <c:pt idx="647">
                  <c:v>3976.56</c:v>
                </c:pt>
                <c:pt idx="648">
                  <c:v>3977.17</c:v>
                </c:pt>
                <c:pt idx="649">
                  <c:v>3972.29</c:v>
                </c:pt>
                <c:pt idx="650">
                  <c:v>3972.29</c:v>
                </c:pt>
                <c:pt idx="651">
                  <c:v>3985.11</c:v>
                </c:pt>
                <c:pt idx="652">
                  <c:v>3989.38</c:v>
                </c:pt>
                <c:pt idx="653">
                  <c:v>3983.89</c:v>
                </c:pt>
                <c:pt idx="654">
                  <c:v>3980.83</c:v>
                </c:pt>
                <c:pt idx="655">
                  <c:v>3987.55</c:v>
                </c:pt>
                <c:pt idx="656">
                  <c:v>3982.67</c:v>
                </c:pt>
                <c:pt idx="657">
                  <c:v>3991.21</c:v>
                </c:pt>
                <c:pt idx="658">
                  <c:v>3988.16</c:v>
                </c:pt>
                <c:pt idx="659">
                  <c:v>3987.55</c:v>
                </c:pt>
                <c:pt idx="660">
                  <c:v>3986.94</c:v>
                </c:pt>
                <c:pt idx="661">
                  <c:v>3986.94</c:v>
                </c:pt>
                <c:pt idx="662">
                  <c:v>3988.16</c:v>
                </c:pt>
                <c:pt idx="663">
                  <c:v>3992.43</c:v>
                </c:pt>
                <c:pt idx="664">
                  <c:v>3994.87</c:v>
                </c:pt>
                <c:pt idx="665">
                  <c:v>3983.89</c:v>
                </c:pt>
                <c:pt idx="666">
                  <c:v>3988.77</c:v>
                </c:pt>
                <c:pt idx="667">
                  <c:v>3986.94</c:v>
                </c:pt>
                <c:pt idx="668">
                  <c:v>3989.38</c:v>
                </c:pt>
                <c:pt idx="669">
                  <c:v>3991.21</c:v>
                </c:pt>
                <c:pt idx="670">
                  <c:v>3988.16</c:v>
                </c:pt>
                <c:pt idx="671">
                  <c:v>3994.26</c:v>
                </c:pt>
                <c:pt idx="672">
                  <c:v>3991.21</c:v>
                </c:pt>
                <c:pt idx="673">
                  <c:v>3994.87</c:v>
                </c:pt>
                <c:pt idx="674">
                  <c:v>4002.2</c:v>
                </c:pt>
                <c:pt idx="675">
                  <c:v>3998.54</c:v>
                </c:pt>
                <c:pt idx="676">
                  <c:v>4000.37</c:v>
                </c:pt>
                <c:pt idx="677">
                  <c:v>3992.43</c:v>
                </c:pt>
                <c:pt idx="678">
                  <c:v>3996.7</c:v>
                </c:pt>
                <c:pt idx="679">
                  <c:v>3991.21</c:v>
                </c:pt>
                <c:pt idx="680">
                  <c:v>3998.54</c:v>
                </c:pt>
                <c:pt idx="681">
                  <c:v>3999.15</c:v>
                </c:pt>
                <c:pt idx="682">
                  <c:v>3993.04</c:v>
                </c:pt>
                <c:pt idx="683">
                  <c:v>3990.6</c:v>
                </c:pt>
                <c:pt idx="684">
                  <c:v>3996.7</c:v>
                </c:pt>
                <c:pt idx="685">
                  <c:v>3991.21</c:v>
                </c:pt>
                <c:pt idx="686">
                  <c:v>4000.37</c:v>
                </c:pt>
                <c:pt idx="687">
                  <c:v>3996.09</c:v>
                </c:pt>
                <c:pt idx="688">
                  <c:v>4000.98</c:v>
                </c:pt>
                <c:pt idx="689">
                  <c:v>3997.31</c:v>
                </c:pt>
                <c:pt idx="690">
                  <c:v>3996.7</c:v>
                </c:pt>
                <c:pt idx="691">
                  <c:v>4000.37</c:v>
                </c:pt>
                <c:pt idx="692">
                  <c:v>4000.98</c:v>
                </c:pt>
                <c:pt idx="693">
                  <c:v>4000.37</c:v>
                </c:pt>
                <c:pt idx="694">
                  <c:v>4005.86</c:v>
                </c:pt>
                <c:pt idx="695">
                  <c:v>4007.08</c:v>
                </c:pt>
                <c:pt idx="696">
                  <c:v>3996.7</c:v>
                </c:pt>
                <c:pt idx="697">
                  <c:v>4002.81</c:v>
                </c:pt>
                <c:pt idx="698">
                  <c:v>3994.87</c:v>
                </c:pt>
                <c:pt idx="699">
                  <c:v>4004.03</c:v>
                </c:pt>
                <c:pt idx="700">
                  <c:v>3998.54</c:v>
                </c:pt>
                <c:pt idx="701">
                  <c:v>3993.04</c:v>
                </c:pt>
                <c:pt idx="702">
                  <c:v>3996.7</c:v>
                </c:pt>
                <c:pt idx="703">
                  <c:v>3993.65</c:v>
                </c:pt>
                <c:pt idx="704">
                  <c:v>3993.04</c:v>
                </c:pt>
                <c:pt idx="705">
                  <c:v>4000.98</c:v>
                </c:pt>
                <c:pt idx="706">
                  <c:v>3998.54</c:v>
                </c:pt>
                <c:pt idx="707">
                  <c:v>3991.21</c:v>
                </c:pt>
                <c:pt idx="708">
                  <c:v>4005.25</c:v>
                </c:pt>
                <c:pt idx="709">
                  <c:v>3998.54</c:v>
                </c:pt>
                <c:pt idx="710">
                  <c:v>4001.59</c:v>
                </c:pt>
                <c:pt idx="711">
                  <c:v>3999.15</c:v>
                </c:pt>
                <c:pt idx="712">
                  <c:v>4004.64</c:v>
                </c:pt>
                <c:pt idx="713">
                  <c:v>4004.64</c:v>
                </c:pt>
                <c:pt idx="714">
                  <c:v>4005.25</c:v>
                </c:pt>
                <c:pt idx="715">
                  <c:v>4000.37</c:v>
                </c:pt>
                <c:pt idx="716">
                  <c:v>4002.81</c:v>
                </c:pt>
                <c:pt idx="717">
                  <c:v>4001.59</c:v>
                </c:pt>
                <c:pt idx="718">
                  <c:v>3999.76</c:v>
                </c:pt>
                <c:pt idx="719">
                  <c:v>4005.86</c:v>
                </c:pt>
                <c:pt idx="720">
                  <c:v>3996.09</c:v>
                </c:pt>
                <c:pt idx="721">
                  <c:v>3993.65</c:v>
                </c:pt>
                <c:pt idx="722">
                  <c:v>3993.04</c:v>
                </c:pt>
                <c:pt idx="723">
                  <c:v>4002.2</c:v>
                </c:pt>
                <c:pt idx="724">
                  <c:v>4003.42</c:v>
                </c:pt>
                <c:pt idx="725">
                  <c:v>4002.2</c:v>
                </c:pt>
                <c:pt idx="726">
                  <c:v>4007.69</c:v>
                </c:pt>
                <c:pt idx="727">
                  <c:v>3994.87</c:v>
                </c:pt>
                <c:pt idx="728">
                  <c:v>4002.81</c:v>
                </c:pt>
                <c:pt idx="729">
                  <c:v>4002.2</c:v>
                </c:pt>
                <c:pt idx="730">
                  <c:v>4010.13</c:v>
                </c:pt>
                <c:pt idx="731">
                  <c:v>4013.18</c:v>
                </c:pt>
                <c:pt idx="732">
                  <c:v>4002.81</c:v>
                </c:pt>
                <c:pt idx="733">
                  <c:v>4008.91</c:v>
                </c:pt>
                <c:pt idx="734">
                  <c:v>4000.37</c:v>
                </c:pt>
                <c:pt idx="735">
                  <c:v>4006.47</c:v>
                </c:pt>
                <c:pt idx="736">
                  <c:v>4003.42</c:v>
                </c:pt>
                <c:pt idx="737">
                  <c:v>4009.52</c:v>
                </c:pt>
                <c:pt idx="738">
                  <c:v>4005.25</c:v>
                </c:pt>
                <c:pt idx="739">
                  <c:v>3995.48</c:v>
                </c:pt>
                <c:pt idx="740">
                  <c:v>4002.2</c:v>
                </c:pt>
                <c:pt idx="741">
                  <c:v>3996.09</c:v>
                </c:pt>
                <c:pt idx="742">
                  <c:v>3998.54</c:v>
                </c:pt>
                <c:pt idx="743">
                  <c:v>3995.48</c:v>
                </c:pt>
                <c:pt idx="744">
                  <c:v>3997.92</c:v>
                </c:pt>
                <c:pt idx="745">
                  <c:v>4002.2</c:v>
                </c:pt>
                <c:pt idx="746">
                  <c:v>3999.15</c:v>
                </c:pt>
                <c:pt idx="747">
                  <c:v>4004.64</c:v>
                </c:pt>
                <c:pt idx="748">
                  <c:v>4002.81</c:v>
                </c:pt>
                <c:pt idx="749">
                  <c:v>4004.03</c:v>
                </c:pt>
                <c:pt idx="750">
                  <c:v>4008.3</c:v>
                </c:pt>
                <c:pt idx="751">
                  <c:v>4003.42</c:v>
                </c:pt>
                <c:pt idx="752">
                  <c:v>4006.47</c:v>
                </c:pt>
                <c:pt idx="753">
                  <c:v>4005.25</c:v>
                </c:pt>
                <c:pt idx="754">
                  <c:v>3998.54</c:v>
                </c:pt>
                <c:pt idx="755">
                  <c:v>4002.2</c:v>
                </c:pt>
                <c:pt idx="756">
                  <c:v>4005.25</c:v>
                </c:pt>
                <c:pt idx="757">
                  <c:v>4005.86</c:v>
                </c:pt>
                <c:pt idx="758">
                  <c:v>3998.54</c:v>
                </c:pt>
                <c:pt idx="759">
                  <c:v>3996.7</c:v>
                </c:pt>
                <c:pt idx="760">
                  <c:v>3996.09</c:v>
                </c:pt>
                <c:pt idx="761">
                  <c:v>3997.31</c:v>
                </c:pt>
                <c:pt idx="762">
                  <c:v>3999.15</c:v>
                </c:pt>
                <c:pt idx="763">
                  <c:v>3998.54</c:v>
                </c:pt>
                <c:pt idx="764">
                  <c:v>4002.2</c:v>
                </c:pt>
                <c:pt idx="765">
                  <c:v>4004.03</c:v>
                </c:pt>
                <c:pt idx="766">
                  <c:v>4005.25</c:v>
                </c:pt>
                <c:pt idx="767">
                  <c:v>3999.76</c:v>
                </c:pt>
                <c:pt idx="768">
                  <c:v>4007.08</c:v>
                </c:pt>
                <c:pt idx="769">
                  <c:v>4009.52</c:v>
                </c:pt>
                <c:pt idx="770">
                  <c:v>4004.64</c:v>
                </c:pt>
                <c:pt idx="771">
                  <c:v>4006.47</c:v>
                </c:pt>
                <c:pt idx="772">
                  <c:v>4005.86</c:v>
                </c:pt>
                <c:pt idx="773">
                  <c:v>4004.64</c:v>
                </c:pt>
                <c:pt idx="774">
                  <c:v>3999.15</c:v>
                </c:pt>
                <c:pt idx="775">
                  <c:v>3994.26</c:v>
                </c:pt>
                <c:pt idx="776">
                  <c:v>4000.98</c:v>
                </c:pt>
                <c:pt idx="777">
                  <c:v>4004.03</c:v>
                </c:pt>
                <c:pt idx="778">
                  <c:v>4007.08</c:v>
                </c:pt>
                <c:pt idx="779">
                  <c:v>3999.15</c:v>
                </c:pt>
                <c:pt idx="780">
                  <c:v>4005.25</c:v>
                </c:pt>
                <c:pt idx="781">
                  <c:v>4001.59</c:v>
                </c:pt>
                <c:pt idx="782">
                  <c:v>3994.26</c:v>
                </c:pt>
                <c:pt idx="783">
                  <c:v>4002.2</c:v>
                </c:pt>
                <c:pt idx="784">
                  <c:v>3996.7</c:v>
                </c:pt>
                <c:pt idx="785">
                  <c:v>3999.76</c:v>
                </c:pt>
                <c:pt idx="786">
                  <c:v>4001.59</c:v>
                </c:pt>
                <c:pt idx="787">
                  <c:v>4000.37</c:v>
                </c:pt>
                <c:pt idx="788">
                  <c:v>4000.37</c:v>
                </c:pt>
                <c:pt idx="789">
                  <c:v>3999.76</c:v>
                </c:pt>
                <c:pt idx="790">
                  <c:v>4007.08</c:v>
                </c:pt>
                <c:pt idx="791">
                  <c:v>4007.69</c:v>
                </c:pt>
                <c:pt idx="792">
                  <c:v>4004.03</c:v>
                </c:pt>
                <c:pt idx="793">
                  <c:v>4002.2</c:v>
                </c:pt>
                <c:pt idx="794">
                  <c:v>4002.2</c:v>
                </c:pt>
                <c:pt idx="795">
                  <c:v>4003.42</c:v>
                </c:pt>
                <c:pt idx="796">
                  <c:v>4002.2</c:v>
                </c:pt>
                <c:pt idx="797">
                  <c:v>3999.76</c:v>
                </c:pt>
                <c:pt idx="798">
                  <c:v>3998.54</c:v>
                </c:pt>
                <c:pt idx="799">
                  <c:v>3997.31</c:v>
                </c:pt>
                <c:pt idx="800">
                  <c:v>3996.7</c:v>
                </c:pt>
                <c:pt idx="801">
                  <c:v>4002.2</c:v>
                </c:pt>
                <c:pt idx="802">
                  <c:v>4006.47</c:v>
                </c:pt>
                <c:pt idx="803">
                  <c:v>4000.98</c:v>
                </c:pt>
                <c:pt idx="804">
                  <c:v>4000.37</c:v>
                </c:pt>
                <c:pt idx="805">
                  <c:v>3997.92</c:v>
                </c:pt>
                <c:pt idx="806">
                  <c:v>3996.09</c:v>
                </c:pt>
                <c:pt idx="807">
                  <c:v>4002.81</c:v>
                </c:pt>
                <c:pt idx="808">
                  <c:v>4007.08</c:v>
                </c:pt>
                <c:pt idx="809">
                  <c:v>4000.98</c:v>
                </c:pt>
                <c:pt idx="810">
                  <c:v>3998.54</c:v>
                </c:pt>
                <c:pt idx="811">
                  <c:v>3999.76</c:v>
                </c:pt>
                <c:pt idx="812">
                  <c:v>4008.3</c:v>
                </c:pt>
                <c:pt idx="813">
                  <c:v>4005.86</c:v>
                </c:pt>
                <c:pt idx="814">
                  <c:v>4008.3</c:v>
                </c:pt>
                <c:pt idx="815">
                  <c:v>4007.69</c:v>
                </c:pt>
                <c:pt idx="816">
                  <c:v>4011.96</c:v>
                </c:pt>
                <c:pt idx="817">
                  <c:v>3997.92</c:v>
                </c:pt>
                <c:pt idx="818">
                  <c:v>4007.69</c:v>
                </c:pt>
                <c:pt idx="819">
                  <c:v>4007.08</c:v>
                </c:pt>
                <c:pt idx="820">
                  <c:v>4006.47</c:v>
                </c:pt>
                <c:pt idx="821">
                  <c:v>4000.37</c:v>
                </c:pt>
                <c:pt idx="822">
                  <c:v>4002.2</c:v>
                </c:pt>
                <c:pt idx="823">
                  <c:v>4004.03</c:v>
                </c:pt>
                <c:pt idx="824">
                  <c:v>3997.92</c:v>
                </c:pt>
                <c:pt idx="825">
                  <c:v>3999.76</c:v>
                </c:pt>
                <c:pt idx="826">
                  <c:v>4005.25</c:v>
                </c:pt>
                <c:pt idx="827">
                  <c:v>4007.69</c:v>
                </c:pt>
                <c:pt idx="828">
                  <c:v>4004.64</c:v>
                </c:pt>
                <c:pt idx="829">
                  <c:v>4007.08</c:v>
                </c:pt>
                <c:pt idx="830">
                  <c:v>4006.47</c:v>
                </c:pt>
                <c:pt idx="831">
                  <c:v>4010.13</c:v>
                </c:pt>
                <c:pt idx="832">
                  <c:v>4009.52</c:v>
                </c:pt>
                <c:pt idx="833">
                  <c:v>4013.79</c:v>
                </c:pt>
                <c:pt idx="834">
                  <c:v>4011.35</c:v>
                </c:pt>
                <c:pt idx="835">
                  <c:v>4011.35</c:v>
                </c:pt>
                <c:pt idx="836">
                  <c:v>4008.91</c:v>
                </c:pt>
                <c:pt idx="837">
                  <c:v>4004.03</c:v>
                </c:pt>
                <c:pt idx="838">
                  <c:v>4004.03</c:v>
                </c:pt>
                <c:pt idx="839">
                  <c:v>4007.08</c:v>
                </c:pt>
                <c:pt idx="840">
                  <c:v>4007.69</c:v>
                </c:pt>
                <c:pt idx="841">
                  <c:v>4005.86</c:v>
                </c:pt>
                <c:pt idx="842">
                  <c:v>4002.81</c:v>
                </c:pt>
                <c:pt idx="843">
                  <c:v>4006.47</c:v>
                </c:pt>
                <c:pt idx="844">
                  <c:v>4010.74</c:v>
                </c:pt>
                <c:pt idx="845">
                  <c:v>4010.13</c:v>
                </c:pt>
                <c:pt idx="846">
                  <c:v>4004.03</c:v>
                </c:pt>
                <c:pt idx="847">
                  <c:v>4009.52</c:v>
                </c:pt>
                <c:pt idx="848">
                  <c:v>4000.98</c:v>
                </c:pt>
                <c:pt idx="849">
                  <c:v>4002.81</c:v>
                </c:pt>
                <c:pt idx="850">
                  <c:v>4005.86</c:v>
                </c:pt>
                <c:pt idx="851">
                  <c:v>4004.64</c:v>
                </c:pt>
                <c:pt idx="852">
                  <c:v>4011.96</c:v>
                </c:pt>
                <c:pt idx="853">
                  <c:v>4003.42</c:v>
                </c:pt>
                <c:pt idx="854">
                  <c:v>4005.86</c:v>
                </c:pt>
                <c:pt idx="855">
                  <c:v>4007.08</c:v>
                </c:pt>
                <c:pt idx="856">
                  <c:v>4007.69</c:v>
                </c:pt>
                <c:pt idx="857">
                  <c:v>4008.91</c:v>
                </c:pt>
                <c:pt idx="858">
                  <c:v>4008.91</c:v>
                </c:pt>
                <c:pt idx="859">
                  <c:v>4004.03</c:v>
                </c:pt>
                <c:pt idx="860">
                  <c:v>4008.3</c:v>
                </c:pt>
                <c:pt idx="861">
                  <c:v>4008.3</c:v>
                </c:pt>
                <c:pt idx="862">
                  <c:v>4013.18</c:v>
                </c:pt>
                <c:pt idx="863">
                  <c:v>4006.47</c:v>
                </c:pt>
                <c:pt idx="864">
                  <c:v>4007.08</c:v>
                </c:pt>
                <c:pt idx="865">
                  <c:v>4008.91</c:v>
                </c:pt>
                <c:pt idx="866">
                  <c:v>4004.03</c:v>
                </c:pt>
                <c:pt idx="867">
                  <c:v>4011.96</c:v>
                </c:pt>
                <c:pt idx="868">
                  <c:v>4007.08</c:v>
                </c:pt>
                <c:pt idx="869">
                  <c:v>4011.35</c:v>
                </c:pt>
                <c:pt idx="870">
                  <c:v>4007.69</c:v>
                </c:pt>
                <c:pt idx="871">
                  <c:v>4006.47</c:v>
                </c:pt>
                <c:pt idx="872">
                  <c:v>4011.96</c:v>
                </c:pt>
                <c:pt idx="873">
                  <c:v>4015.02</c:v>
                </c:pt>
                <c:pt idx="874">
                  <c:v>4006.47</c:v>
                </c:pt>
                <c:pt idx="875">
                  <c:v>4010.13</c:v>
                </c:pt>
                <c:pt idx="876">
                  <c:v>4011.96</c:v>
                </c:pt>
                <c:pt idx="877">
                  <c:v>4007.08</c:v>
                </c:pt>
                <c:pt idx="878">
                  <c:v>4005.86</c:v>
                </c:pt>
                <c:pt idx="879">
                  <c:v>4004.64</c:v>
                </c:pt>
                <c:pt idx="880">
                  <c:v>4011.35</c:v>
                </c:pt>
                <c:pt idx="881">
                  <c:v>4008.3</c:v>
                </c:pt>
                <c:pt idx="882">
                  <c:v>4011.35</c:v>
                </c:pt>
                <c:pt idx="883">
                  <c:v>4003.42</c:v>
                </c:pt>
                <c:pt idx="884">
                  <c:v>4010.13</c:v>
                </c:pt>
                <c:pt idx="885">
                  <c:v>4007.08</c:v>
                </c:pt>
                <c:pt idx="886">
                  <c:v>4004.03</c:v>
                </c:pt>
                <c:pt idx="887">
                  <c:v>4006.47</c:v>
                </c:pt>
                <c:pt idx="888">
                  <c:v>4010.13</c:v>
                </c:pt>
                <c:pt idx="889">
                  <c:v>4009.52</c:v>
                </c:pt>
                <c:pt idx="890">
                  <c:v>4011.96</c:v>
                </c:pt>
                <c:pt idx="891">
                  <c:v>4010.13</c:v>
                </c:pt>
                <c:pt idx="892">
                  <c:v>4003.42</c:v>
                </c:pt>
                <c:pt idx="893">
                  <c:v>4005.25</c:v>
                </c:pt>
                <c:pt idx="894">
                  <c:v>4000.37</c:v>
                </c:pt>
                <c:pt idx="895">
                  <c:v>4004.64</c:v>
                </c:pt>
                <c:pt idx="896">
                  <c:v>3996.7</c:v>
                </c:pt>
                <c:pt idx="897">
                  <c:v>4000.37</c:v>
                </c:pt>
                <c:pt idx="898">
                  <c:v>3996.7</c:v>
                </c:pt>
                <c:pt idx="899">
                  <c:v>3999.15</c:v>
                </c:pt>
                <c:pt idx="900">
                  <c:v>4002.2</c:v>
                </c:pt>
                <c:pt idx="901">
                  <c:v>3997.92</c:v>
                </c:pt>
                <c:pt idx="902">
                  <c:v>3991.21</c:v>
                </c:pt>
                <c:pt idx="903">
                  <c:v>3994.26</c:v>
                </c:pt>
                <c:pt idx="904">
                  <c:v>3996.09</c:v>
                </c:pt>
                <c:pt idx="905">
                  <c:v>3994.87</c:v>
                </c:pt>
                <c:pt idx="906">
                  <c:v>4001.59</c:v>
                </c:pt>
                <c:pt idx="907">
                  <c:v>4001.59</c:v>
                </c:pt>
                <c:pt idx="908">
                  <c:v>4000.98</c:v>
                </c:pt>
                <c:pt idx="909">
                  <c:v>4003.42</c:v>
                </c:pt>
                <c:pt idx="910">
                  <c:v>4022.95</c:v>
                </c:pt>
                <c:pt idx="911">
                  <c:v>4055.91</c:v>
                </c:pt>
                <c:pt idx="912">
                  <c:v>4086.43</c:v>
                </c:pt>
                <c:pt idx="913">
                  <c:v>4118.78</c:v>
                </c:pt>
                <c:pt idx="914">
                  <c:v>4152.3500000000004</c:v>
                </c:pt>
                <c:pt idx="915">
                  <c:v>4180.43</c:v>
                </c:pt>
                <c:pt idx="916">
                  <c:v>4211.55</c:v>
                </c:pt>
                <c:pt idx="917">
                  <c:v>4239.63</c:v>
                </c:pt>
                <c:pt idx="918">
                  <c:v>4272.59</c:v>
                </c:pt>
                <c:pt idx="919">
                  <c:v>4301.28</c:v>
                </c:pt>
                <c:pt idx="920">
                  <c:v>4328.75</c:v>
                </c:pt>
                <c:pt idx="921">
                  <c:v>4364.1499999999996</c:v>
                </c:pt>
                <c:pt idx="922">
                  <c:v>4399.55</c:v>
                </c:pt>
                <c:pt idx="923">
                  <c:v>4420.91</c:v>
                </c:pt>
                <c:pt idx="924">
                  <c:v>4457.53</c:v>
                </c:pt>
                <c:pt idx="925">
                  <c:v>4485.6099999999997</c:v>
                </c:pt>
                <c:pt idx="926">
                  <c:v>4517.96</c:v>
                </c:pt>
                <c:pt idx="927">
                  <c:v>4540.54</c:v>
                </c:pt>
                <c:pt idx="928">
                  <c:v>4569.2299999999996</c:v>
                </c:pt>
                <c:pt idx="929">
                  <c:v>4599.1400000000003</c:v>
                </c:pt>
                <c:pt idx="930">
                  <c:v>4622.9399999999996</c:v>
                </c:pt>
                <c:pt idx="931">
                  <c:v>4651.63</c:v>
                </c:pt>
                <c:pt idx="932">
                  <c:v>4681.54</c:v>
                </c:pt>
                <c:pt idx="933">
                  <c:v>4710.84</c:v>
                </c:pt>
                <c:pt idx="934">
                  <c:v>4730.9799999999996</c:v>
                </c:pt>
                <c:pt idx="935">
                  <c:v>4759.0600000000004</c:v>
                </c:pt>
                <c:pt idx="936">
                  <c:v>4763.33</c:v>
                </c:pt>
                <c:pt idx="937">
                  <c:v>4798.12</c:v>
                </c:pt>
                <c:pt idx="938">
                  <c:v>4820.7</c:v>
                </c:pt>
                <c:pt idx="939">
                  <c:v>4843.29</c:v>
                </c:pt>
                <c:pt idx="940">
                  <c:v>4863.43</c:v>
                </c:pt>
                <c:pt idx="941">
                  <c:v>4876.8599999999997</c:v>
                </c:pt>
                <c:pt idx="942">
                  <c:v>4889.07</c:v>
                </c:pt>
                <c:pt idx="943">
                  <c:v>4905.55</c:v>
                </c:pt>
                <c:pt idx="944">
                  <c:v>4934.84</c:v>
                </c:pt>
                <c:pt idx="945">
                  <c:v>4953.1499999999996</c:v>
                </c:pt>
                <c:pt idx="946">
                  <c:v>4972.08</c:v>
                </c:pt>
                <c:pt idx="947">
                  <c:v>4984.8900000000003</c:v>
                </c:pt>
                <c:pt idx="948">
                  <c:v>5003.8100000000004</c:v>
                </c:pt>
                <c:pt idx="949">
                  <c:v>5023.96</c:v>
                </c:pt>
                <c:pt idx="950">
                  <c:v>5045.32</c:v>
                </c:pt>
                <c:pt idx="951">
                  <c:v>5055.7</c:v>
                </c:pt>
                <c:pt idx="952">
                  <c:v>5065.46</c:v>
                </c:pt>
                <c:pt idx="953">
                  <c:v>5078.28</c:v>
                </c:pt>
                <c:pt idx="954">
                  <c:v>5082.55</c:v>
                </c:pt>
                <c:pt idx="955">
                  <c:v>5093.54</c:v>
                </c:pt>
                <c:pt idx="956">
                  <c:v>5111.24</c:v>
                </c:pt>
                <c:pt idx="957">
                  <c:v>5125.8900000000003</c:v>
                </c:pt>
                <c:pt idx="958">
                  <c:v>5132.6000000000004</c:v>
                </c:pt>
                <c:pt idx="959">
                  <c:v>5141.1499999999996</c:v>
                </c:pt>
                <c:pt idx="960">
                  <c:v>5152.13</c:v>
                </c:pt>
                <c:pt idx="961">
                  <c:v>5162.51</c:v>
                </c:pt>
                <c:pt idx="962">
                  <c:v>5171.0600000000004</c:v>
                </c:pt>
                <c:pt idx="963">
                  <c:v>5179.6000000000004</c:v>
                </c:pt>
                <c:pt idx="964">
                  <c:v>5188.76</c:v>
                </c:pt>
                <c:pt idx="965">
                  <c:v>5195.47</c:v>
                </c:pt>
                <c:pt idx="966">
                  <c:v>5215</c:v>
                </c:pt>
                <c:pt idx="967">
                  <c:v>5215.6099999999997</c:v>
                </c:pt>
                <c:pt idx="968">
                  <c:v>5214.3900000000003</c:v>
                </c:pt>
                <c:pt idx="969">
                  <c:v>5221.1099999999997</c:v>
                </c:pt>
                <c:pt idx="970">
                  <c:v>5221.72</c:v>
                </c:pt>
                <c:pt idx="971">
                  <c:v>5230.26</c:v>
                </c:pt>
                <c:pt idx="972">
                  <c:v>5233.92</c:v>
                </c:pt>
                <c:pt idx="973">
                  <c:v>5240.03</c:v>
                </c:pt>
                <c:pt idx="974">
                  <c:v>5244.3</c:v>
                </c:pt>
                <c:pt idx="975">
                  <c:v>5247.96</c:v>
                </c:pt>
                <c:pt idx="976">
                  <c:v>5248.57</c:v>
                </c:pt>
                <c:pt idx="977">
                  <c:v>5243.08</c:v>
                </c:pt>
                <c:pt idx="978">
                  <c:v>5249.18</c:v>
                </c:pt>
                <c:pt idx="979">
                  <c:v>5248.57</c:v>
                </c:pt>
                <c:pt idx="980">
                  <c:v>5251.01</c:v>
                </c:pt>
                <c:pt idx="981">
                  <c:v>5256.51</c:v>
                </c:pt>
                <c:pt idx="982">
                  <c:v>5257.73</c:v>
                </c:pt>
                <c:pt idx="983">
                  <c:v>5261.39</c:v>
                </c:pt>
                <c:pt idx="984">
                  <c:v>5254.68</c:v>
                </c:pt>
                <c:pt idx="985">
                  <c:v>5260.78</c:v>
                </c:pt>
                <c:pt idx="986">
                  <c:v>5260.78</c:v>
                </c:pt>
                <c:pt idx="987">
                  <c:v>5260.78</c:v>
                </c:pt>
                <c:pt idx="988">
                  <c:v>5260.78</c:v>
                </c:pt>
                <c:pt idx="989">
                  <c:v>5254.07</c:v>
                </c:pt>
                <c:pt idx="990">
                  <c:v>5257.12</c:v>
                </c:pt>
                <c:pt idx="991">
                  <c:v>5251.62</c:v>
                </c:pt>
                <c:pt idx="992">
                  <c:v>5254.68</c:v>
                </c:pt>
                <c:pt idx="993">
                  <c:v>5257.73</c:v>
                </c:pt>
                <c:pt idx="994">
                  <c:v>5249.18</c:v>
                </c:pt>
                <c:pt idx="995">
                  <c:v>5246.74</c:v>
                </c:pt>
                <c:pt idx="996">
                  <c:v>5241.25</c:v>
                </c:pt>
                <c:pt idx="997">
                  <c:v>5244.91</c:v>
                </c:pt>
                <c:pt idx="998">
                  <c:v>5235.1499999999996</c:v>
                </c:pt>
                <c:pt idx="999">
                  <c:v>5237.59</c:v>
                </c:pt>
                <c:pt idx="1000">
                  <c:v>5240.03</c:v>
                </c:pt>
                <c:pt idx="1001">
                  <c:v>5233.3100000000004</c:v>
                </c:pt>
                <c:pt idx="1002">
                  <c:v>5227.21</c:v>
                </c:pt>
                <c:pt idx="1003">
                  <c:v>5224.7700000000004</c:v>
                </c:pt>
                <c:pt idx="1004">
                  <c:v>5220.5</c:v>
                </c:pt>
                <c:pt idx="1005">
                  <c:v>5223.55</c:v>
                </c:pt>
                <c:pt idx="1006">
                  <c:v>5211.34</c:v>
                </c:pt>
                <c:pt idx="1007">
                  <c:v>5213.17</c:v>
                </c:pt>
                <c:pt idx="1008">
                  <c:v>5208.8999999999996</c:v>
                </c:pt>
                <c:pt idx="1009">
                  <c:v>5200.3500000000004</c:v>
                </c:pt>
                <c:pt idx="1010">
                  <c:v>5198.5200000000004</c:v>
                </c:pt>
                <c:pt idx="1011">
                  <c:v>5192.42</c:v>
                </c:pt>
                <c:pt idx="1012">
                  <c:v>5184.4799999999996</c:v>
                </c:pt>
                <c:pt idx="1013">
                  <c:v>5187.54</c:v>
                </c:pt>
                <c:pt idx="1014">
                  <c:v>5180.21</c:v>
                </c:pt>
                <c:pt idx="1015">
                  <c:v>5180.21</c:v>
                </c:pt>
                <c:pt idx="1016">
                  <c:v>5174.1099999999997</c:v>
                </c:pt>
                <c:pt idx="1017">
                  <c:v>5166.78</c:v>
                </c:pt>
                <c:pt idx="1018">
                  <c:v>5164.95</c:v>
                </c:pt>
                <c:pt idx="1019">
                  <c:v>5168.6099999999997</c:v>
                </c:pt>
                <c:pt idx="1020">
                  <c:v>5163.12</c:v>
                </c:pt>
                <c:pt idx="1021">
                  <c:v>5157.0200000000004</c:v>
                </c:pt>
                <c:pt idx="1022">
                  <c:v>5153.3599999999997</c:v>
                </c:pt>
                <c:pt idx="1023">
                  <c:v>5147.25</c:v>
                </c:pt>
                <c:pt idx="1024">
                  <c:v>5146.6400000000003</c:v>
                </c:pt>
                <c:pt idx="1025">
                  <c:v>5142.9799999999996</c:v>
                </c:pt>
                <c:pt idx="1026">
                  <c:v>5139.93</c:v>
                </c:pt>
                <c:pt idx="1027">
                  <c:v>5127.72</c:v>
                </c:pt>
                <c:pt idx="1028">
                  <c:v>5128.33</c:v>
                </c:pt>
                <c:pt idx="1029">
                  <c:v>5119.17</c:v>
                </c:pt>
                <c:pt idx="1030">
                  <c:v>5114.29</c:v>
                </c:pt>
                <c:pt idx="1031">
                  <c:v>5119.17</c:v>
                </c:pt>
                <c:pt idx="1032">
                  <c:v>5110.0200000000004</c:v>
                </c:pt>
                <c:pt idx="1033">
                  <c:v>5109.41</c:v>
                </c:pt>
                <c:pt idx="1034">
                  <c:v>5102.6899999999996</c:v>
                </c:pt>
                <c:pt idx="1035">
                  <c:v>5094.1499999999996</c:v>
                </c:pt>
                <c:pt idx="1036">
                  <c:v>5095.9799999999996</c:v>
                </c:pt>
                <c:pt idx="1037">
                  <c:v>5093.54</c:v>
                </c:pt>
                <c:pt idx="1038">
                  <c:v>5096.59</c:v>
                </c:pt>
                <c:pt idx="1039">
                  <c:v>5086.21</c:v>
                </c:pt>
                <c:pt idx="1040">
                  <c:v>5086.83</c:v>
                </c:pt>
                <c:pt idx="1041">
                  <c:v>5084.38</c:v>
                </c:pt>
                <c:pt idx="1042">
                  <c:v>5075.84</c:v>
                </c:pt>
                <c:pt idx="1043">
                  <c:v>5074.01</c:v>
                </c:pt>
                <c:pt idx="1044">
                  <c:v>5067.8999999999996</c:v>
                </c:pt>
                <c:pt idx="1045">
                  <c:v>5070.3500000000004</c:v>
                </c:pt>
                <c:pt idx="1046">
                  <c:v>5070.3500000000004</c:v>
                </c:pt>
                <c:pt idx="1047">
                  <c:v>5061.8</c:v>
                </c:pt>
                <c:pt idx="1048">
                  <c:v>5055.7</c:v>
                </c:pt>
                <c:pt idx="1049">
                  <c:v>5055.7</c:v>
                </c:pt>
                <c:pt idx="1050">
                  <c:v>5055.09</c:v>
                </c:pt>
                <c:pt idx="1051">
                  <c:v>5050.8100000000004</c:v>
                </c:pt>
                <c:pt idx="1052">
                  <c:v>5045.32</c:v>
                </c:pt>
                <c:pt idx="1053">
                  <c:v>5044.1000000000004</c:v>
                </c:pt>
                <c:pt idx="1054">
                  <c:v>5041.05</c:v>
                </c:pt>
                <c:pt idx="1055">
                  <c:v>5044.71</c:v>
                </c:pt>
                <c:pt idx="1056">
                  <c:v>5038.6099999999997</c:v>
                </c:pt>
                <c:pt idx="1057">
                  <c:v>5039.22</c:v>
                </c:pt>
                <c:pt idx="1058">
                  <c:v>5034.9399999999996</c:v>
                </c:pt>
                <c:pt idx="1059">
                  <c:v>5034.9399999999996</c:v>
                </c:pt>
                <c:pt idx="1060">
                  <c:v>5033.72</c:v>
                </c:pt>
                <c:pt idx="1061">
                  <c:v>5034.9399999999996</c:v>
                </c:pt>
                <c:pt idx="1062">
                  <c:v>5030.67</c:v>
                </c:pt>
                <c:pt idx="1063">
                  <c:v>5030.0600000000004</c:v>
                </c:pt>
                <c:pt idx="1064">
                  <c:v>5031.8900000000003</c:v>
                </c:pt>
                <c:pt idx="1065">
                  <c:v>5029.45</c:v>
                </c:pt>
                <c:pt idx="1066">
                  <c:v>5024.57</c:v>
                </c:pt>
                <c:pt idx="1067">
                  <c:v>5019.07</c:v>
                </c:pt>
                <c:pt idx="1068">
                  <c:v>5027.01</c:v>
                </c:pt>
                <c:pt idx="1069">
                  <c:v>5021.5200000000004</c:v>
                </c:pt>
                <c:pt idx="1070">
                  <c:v>5018.46</c:v>
                </c:pt>
                <c:pt idx="1071">
                  <c:v>5016.0200000000004</c:v>
                </c:pt>
                <c:pt idx="1072">
                  <c:v>5012.3599999999997</c:v>
                </c:pt>
                <c:pt idx="1073">
                  <c:v>5018.46</c:v>
                </c:pt>
                <c:pt idx="1074">
                  <c:v>5013.58</c:v>
                </c:pt>
                <c:pt idx="1075">
                  <c:v>5013.58</c:v>
                </c:pt>
                <c:pt idx="1076">
                  <c:v>5008.09</c:v>
                </c:pt>
                <c:pt idx="1077">
                  <c:v>5012.97</c:v>
                </c:pt>
                <c:pt idx="1078">
                  <c:v>5013.58</c:v>
                </c:pt>
                <c:pt idx="1079">
                  <c:v>5010.53</c:v>
                </c:pt>
                <c:pt idx="1080">
                  <c:v>5008.7</c:v>
                </c:pt>
                <c:pt idx="1081">
                  <c:v>5009.3100000000004</c:v>
                </c:pt>
                <c:pt idx="1082">
                  <c:v>4998.32</c:v>
                </c:pt>
                <c:pt idx="1083">
                  <c:v>4998.93</c:v>
                </c:pt>
                <c:pt idx="1084">
                  <c:v>4999.54</c:v>
                </c:pt>
                <c:pt idx="1085">
                  <c:v>4994.66</c:v>
                </c:pt>
                <c:pt idx="1086">
                  <c:v>4989.17</c:v>
                </c:pt>
                <c:pt idx="1087">
                  <c:v>4999.54</c:v>
                </c:pt>
                <c:pt idx="1088">
                  <c:v>4994.66</c:v>
                </c:pt>
                <c:pt idx="1089">
                  <c:v>4997.1000000000004</c:v>
                </c:pt>
                <c:pt idx="1090">
                  <c:v>4995.88</c:v>
                </c:pt>
                <c:pt idx="1091">
                  <c:v>4994.05</c:v>
                </c:pt>
                <c:pt idx="1092">
                  <c:v>4994.66</c:v>
                </c:pt>
                <c:pt idx="1093">
                  <c:v>4988.5600000000004</c:v>
                </c:pt>
                <c:pt idx="1094">
                  <c:v>4994.66</c:v>
                </c:pt>
                <c:pt idx="1095">
                  <c:v>4988.5600000000004</c:v>
                </c:pt>
                <c:pt idx="1096">
                  <c:v>4984.8900000000003</c:v>
                </c:pt>
                <c:pt idx="1097">
                  <c:v>4978.79</c:v>
                </c:pt>
                <c:pt idx="1098">
                  <c:v>4983.67</c:v>
                </c:pt>
                <c:pt idx="1099">
                  <c:v>4989.78</c:v>
                </c:pt>
                <c:pt idx="1100">
                  <c:v>4987.95</c:v>
                </c:pt>
                <c:pt idx="1101">
                  <c:v>4982.45</c:v>
                </c:pt>
                <c:pt idx="1102">
                  <c:v>4984.8900000000003</c:v>
                </c:pt>
                <c:pt idx="1103">
                  <c:v>4983.0600000000004</c:v>
                </c:pt>
                <c:pt idx="1104">
                  <c:v>4980.01</c:v>
                </c:pt>
                <c:pt idx="1105">
                  <c:v>4984.28</c:v>
                </c:pt>
                <c:pt idx="1106">
                  <c:v>4984.8900000000003</c:v>
                </c:pt>
                <c:pt idx="1107">
                  <c:v>4976.96</c:v>
                </c:pt>
                <c:pt idx="1108">
                  <c:v>4980.01</c:v>
                </c:pt>
                <c:pt idx="1109">
                  <c:v>4984.28</c:v>
                </c:pt>
                <c:pt idx="1110">
                  <c:v>4982.45</c:v>
                </c:pt>
                <c:pt idx="1111">
                  <c:v>4979.3999999999996</c:v>
                </c:pt>
                <c:pt idx="1112">
                  <c:v>4983.0600000000004</c:v>
                </c:pt>
                <c:pt idx="1113">
                  <c:v>4983.0600000000004</c:v>
                </c:pt>
                <c:pt idx="1114">
                  <c:v>4981.2299999999996</c:v>
                </c:pt>
                <c:pt idx="1115">
                  <c:v>4976.96</c:v>
                </c:pt>
                <c:pt idx="1116">
                  <c:v>4974.5200000000004</c:v>
                </c:pt>
                <c:pt idx="1117">
                  <c:v>4970.8500000000004</c:v>
                </c:pt>
                <c:pt idx="1118">
                  <c:v>4980.01</c:v>
                </c:pt>
                <c:pt idx="1119">
                  <c:v>4982.45</c:v>
                </c:pt>
                <c:pt idx="1120">
                  <c:v>4978.18</c:v>
                </c:pt>
                <c:pt idx="1121">
                  <c:v>4973.91</c:v>
                </c:pt>
                <c:pt idx="1122">
                  <c:v>4973.91</c:v>
                </c:pt>
                <c:pt idx="1123">
                  <c:v>4979.3999999999996</c:v>
                </c:pt>
                <c:pt idx="1124">
                  <c:v>4975.13</c:v>
                </c:pt>
                <c:pt idx="1125">
                  <c:v>4976.96</c:v>
                </c:pt>
                <c:pt idx="1126">
                  <c:v>4973.3</c:v>
                </c:pt>
                <c:pt idx="1127">
                  <c:v>4970.24</c:v>
                </c:pt>
                <c:pt idx="1128">
                  <c:v>4976.96</c:v>
                </c:pt>
                <c:pt idx="1129">
                  <c:v>4968.41</c:v>
                </c:pt>
                <c:pt idx="1130">
                  <c:v>4974.5200000000004</c:v>
                </c:pt>
                <c:pt idx="1131">
                  <c:v>4973.3</c:v>
                </c:pt>
                <c:pt idx="1132">
                  <c:v>4968.41</c:v>
                </c:pt>
                <c:pt idx="1133">
                  <c:v>4977.57</c:v>
                </c:pt>
                <c:pt idx="1134">
                  <c:v>4974.5200000000004</c:v>
                </c:pt>
                <c:pt idx="1135">
                  <c:v>4975.74</c:v>
                </c:pt>
                <c:pt idx="1136">
                  <c:v>4977.57</c:v>
                </c:pt>
                <c:pt idx="1137">
                  <c:v>4973.91</c:v>
                </c:pt>
                <c:pt idx="1138">
                  <c:v>4979.3999999999996</c:v>
                </c:pt>
                <c:pt idx="1139">
                  <c:v>4983.0600000000004</c:v>
                </c:pt>
                <c:pt idx="1140">
                  <c:v>4980.62</c:v>
                </c:pt>
                <c:pt idx="1141">
                  <c:v>4978.18</c:v>
                </c:pt>
                <c:pt idx="1142">
                  <c:v>4984.8900000000003</c:v>
                </c:pt>
                <c:pt idx="1143">
                  <c:v>4980.01</c:v>
                </c:pt>
                <c:pt idx="1144">
                  <c:v>4985.5</c:v>
                </c:pt>
                <c:pt idx="1145">
                  <c:v>4984.8900000000003</c:v>
                </c:pt>
                <c:pt idx="1146">
                  <c:v>4982.45</c:v>
                </c:pt>
                <c:pt idx="1147">
                  <c:v>4985.5</c:v>
                </c:pt>
                <c:pt idx="1148">
                  <c:v>4980.01</c:v>
                </c:pt>
                <c:pt idx="1149">
                  <c:v>4981.2299999999996</c:v>
                </c:pt>
                <c:pt idx="1150">
                  <c:v>4982.45</c:v>
                </c:pt>
                <c:pt idx="1151">
                  <c:v>4977.57</c:v>
                </c:pt>
                <c:pt idx="1152">
                  <c:v>4983.0600000000004</c:v>
                </c:pt>
                <c:pt idx="1153">
                  <c:v>4984.8900000000003</c:v>
                </c:pt>
                <c:pt idx="1154">
                  <c:v>4986.1099999999997</c:v>
                </c:pt>
                <c:pt idx="1155">
                  <c:v>4981.84</c:v>
                </c:pt>
                <c:pt idx="1156">
                  <c:v>4982.45</c:v>
                </c:pt>
                <c:pt idx="1157">
                  <c:v>4986.72</c:v>
                </c:pt>
                <c:pt idx="1158">
                  <c:v>4986.72</c:v>
                </c:pt>
                <c:pt idx="1159">
                  <c:v>4983.0600000000004</c:v>
                </c:pt>
                <c:pt idx="1160">
                  <c:v>4983.0600000000004</c:v>
                </c:pt>
                <c:pt idx="1161">
                  <c:v>4981.84</c:v>
                </c:pt>
                <c:pt idx="1162">
                  <c:v>4985.5</c:v>
                </c:pt>
                <c:pt idx="1163">
                  <c:v>4993.4399999999996</c:v>
                </c:pt>
                <c:pt idx="1164">
                  <c:v>4987.33</c:v>
                </c:pt>
                <c:pt idx="1165">
                  <c:v>4987.33</c:v>
                </c:pt>
                <c:pt idx="1166">
                  <c:v>4984.28</c:v>
                </c:pt>
                <c:pt idx="1167">
                  <c:v>4981.84</c:v>
                </c:pt>
                <c:pt idx="1168">
                  <c:v>4985.5</c:v>
                </c:pt>
                <c:pt idx="1169">
                  <c:v>4988.5600000000004</c:v>
                </c:pt>
                <c:pt idx="1170">
                  <c:v>4993.4399999999996</c:v>
                </c:pt>
                <c:pt idx="1171">
                  <c:v>4986.72</c:v>
                </c:pt>
                <c:pt idx="1172">
                  <c:v>4991.6099999999997</c:v>
                </c:pt>
                <c:pt idx="1173">
                  <c:v>4994.05</c:v>
                </c:pt>
                <c:pt idx="1174">
                  <c:v>4992.22</c:v>
                </c:pt>
                <c:pt idx="1175">
                  <c:v>4989.78</c:v>
                </c:pt>
                <c:pt idx="1176">
                  <c:v>4985.5</c:v>
                </c:pt>
                <c:pt idx="1177">
                  <c:v>4984.8900000000003</c:v>
                </c:pt>
                <c:pt idx="1178">
                  <c:v>4987.33</c:v>
                </c:pt>
                <c:pt idx="1179">
                  <c:v>4989.17</c:v>
                </c:pt>
                <c:pt idx="1180">
                  <c:v>4984.8900000000003</c:v>
                </c:pt>
                <c:pt idx="1181">
                  <c:v>4983.0600000000004</c:v>
                </c:pt>
                <c:pt idx="1182">
                  <c:v>4989.78</c:v>
                </c:pt>
                <c:pt idx="1183">
                  <c:v>4988.5600000000004</c:v>
                </c:pt>
                <c:pt idx="1184">
                  <c:v>5000.76</c:v>
                </c:pt>
                <c:pt idx="1185">
                  <c:v>4992.22</c:v>
                </c:pt>
                <c:pt idx="1186">
                  <c:v>4988.5600000000004</c:v>
                </c:pt>
                <c:pt idx="1187">
                  <c:v>4986.72</c:v>
                </c:pt>
                <c:pt idx="1188">
                  <c:v>4989.17</c:v>
                </c:pt>
                <c:pt idx="1189">
                  <c:v>4992.83</c:v>
                </c:pt>
                <c:pt idx="1190">
                  <c:v>4989.78</c:v>
                </c:pt>
                <c:pt idx="1191">
                  <c:v>4988.5600000000004</c:v>
                </c:pt>
                <c:pt idx="1192">
                  <c:v>4992.83</c:v>
                </c:pt>
                <c:pt idx="1193">
                  <c:v>4991</c:v>
                </c:pt>
                <c:pt idx="1194">
                  <c:v>4992.83</c:v>
                </c:pt>
                <c:pt idx="1195">
                  <c:v>4991.6099999999997</c:v>
                </c:pt>
                <c:pt idx="1196">
                  <c:v>4993.4399999999996</c:v>
                </c:pt>
                <c:pt idx="1197">
                  <c:v>4991</c:v>
                </c:pt>
                <c:pt idx="1198">
                  <c:v>5000.76</c:v>
                </c:pt>
                <c:pt idx="1199">
                  <c:v>4998.32</c:v>
                </c:pt>
                <c:pt idx="1200">
                  <c:v>5001.37</c:v>
                </c:pt>
                <c:pt idx="1201">
                  <c:v>5001.37</c:v>
                </c:pt>
                <c:pt idx="1202">
                  <c:v>5006.26</c:v>
                </c:pt>
                <c:pt idx="1203">
                  <c:v>5003.8100000000004</c:v>
                </c:pt>
                <c:pt idx="1204">
                  <c:v>5002.59</c:v>
                </c:pt>
                <c:pt idx="1205">
                  <c:v>5009.3100000000004</c:v>
                </c:pt>
                <c:pt idx="1206">
                  <c:v>5007.4799999999996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8C-624A-B174-D003978B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403487"/>
        <c:axId val="772396112"/>
      </c:lineChart>
      <c:catAx>
        <c:axId val="64840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772396112"/>
        <c:crosses val="autoZero"/>
        <c:auto val="1"/>
        <c:lblAlgn val="ctr"/>
        <c:lblOffset val="100"/>
        <c:noMultiLvlLbl val="0"/>
      </c:catAx>
      <c:valAx>
        <c:axId val="77239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4840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Cadual and Error</a:t>
            </a:r>
            <a:endParaRPr lang="en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0.14439976026262472"/>
          <c:y val="0.15392227744865705"/>
          <c:w val="0.81880670902509822"/>
          <c:h val="0.70728942005305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water1!$H$2:$H$1208</c:f>
              <c:numCache>
                <c:formatCode>General</c:formatCode>
                <c:ptCount val="1207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  <c:pt idx="1201">
                  <c:v>600.5</c:v>
                </c:pt>
                <c:pt idx="1202">
                  <c:v>601</c:v>
                </c:pt>
                <c:pt idx="1203">
                  <c:v>601.5</c:v>
                </c:pt>
                <c:pt idx="1204">
                  <c:v>602</c:v>
                </c:pt>
                <c:pt idx="1205">
                  <c:v>602.5</c:v>
                </c:pt>
                <c:pt idx="1206">
                  <c:v>603</c:v>
                </c:pt>
              </c:numCache>
            </c:numRef>
          </c:cat>
          <c:val>
            <c:numRef>
              <c:f>water1!$K$2:$K$1208</c:f>
              <c:numCache>
                <c:formatCode>General</c:formatCode>
                <c:ptCount val="1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3104.95</c:v>
                </c:pt>
                <c:pt idx="4">
                  <c:v>3104.95</c:v>
                </c:pt>
                <c:pt idx="5">
                  <c:v>6654.26</c:v>
                </c:pt>
                <c:pt idx="6">
                  <c:v>6654.26</c:v>
                </c:pt>
                <c:pt idx="7">
                  <c:v>8014.77</c:v>
                </c:pt>
                <c:pt idx="8">
                  <c:v>8014.77</c:v>
                </c:pt>
                <c:pt idx="9">
                  <c:v>8673.36</c:v>
                </c:pt>
                <c:pt idx="10">
                  <c:v>8673.36</c:v>
                </c:pt>
                <c:pt idx="11">
                  <c:v>9201.94</c:v>
                </c:pt>
                <c:pt idx="12">
                  <c:v>9201.94</c:v>
                </c:pt>
                <c:pt idx="13">
                  <c:v>9528.49</c:v>
                </c:pt>
                <c:pt idx="14">
                  <c:v>9616.3799999999992</c:v>
                </c:pt>
                <c:pt idx="15">
                  <c:v>9683.52</c:v>
                </c:pt>
                <c:pt idx="16">
                  <c:v>9709.16</c:v>
                </c:pt>
                <c:pt idx="17">
                  <c:v>9710.3799999999992</c:v>
                </c:pt>
                <c:pt idx="18">
                  <c:v>9707.33</c:v>
                </c:pt>
                <c:pt idx="19">
                  <c:v>9700.61</c:v>
                </c:pt>
                <c:pt idx="20">
                  <c:v>9700</c:v>
                </c:pt>
                <c:pt idx="21">
                  <c:v>9670.7099999999991</c:v>
                </c:pt>
                <c:pt idx="22">
                  <c:v>9620.0400000000009</c:v>
                </c:pt>
                <c:pt idx="23">
                  <c:v>9569.3799999999992</c:v>
                </c:pt>
                <c:pt idx="24">
                  <c:v>9538.25</c:v>
                </c:pt>
                <c:pt idx="25">
                  <c:v>9487.59</c:v>
                </c:pt>
                <c:pt idx="26">
                  <c:v>9421.06</c:v>
                </c:pt>
                <c:pt idx="27">
                  <c:v>9338.0499999999993</c:v>
                </c:pt>
                <c:pt idx="28">
                  <c:v>9268.4699999999993</c:v>
                </c:pt>
                <c:pt idx="29">
                  <c:v>9195.84</c:v>
                </c:pt>
                <c:pt idx="30">
                  <c:v>9112.83</c:v>
                </c:pt>
                <c:pt idx="31">
                  <c:v>9032.8700000000008</c:v>
                </c:pt>
                <c:pt idx="32">
                  <c:v>8961.4599999999991</c:v>
                </c:pt>
                <c:pt idx="33">
                  <c:v>8874.17</c:v>
                </c:pt>
                <c:pt idx="34">
                  <c:v>8822.2900000000009</c:v>
                </c:pt>
                <c:pt idx="35">
                  <c:v>8752.1</c:v>
                </c:pt>
                <c:pt idx="36">
                  <c:v>8658.1</c:v>
                </c:pt>
                <c:pt idx="37">
                  <c:v>8529.31</c:v>
                </c:pt>
                <c:pt idx="38">
                  <c:v>8418.84</c:v>
                </c:pt>
                <c:pt idx="39">
                  <c:v>8322.4</c:v>
                </c:pt>
                <c:pt idx="40">
                  <c:v>8232.67</c:v>
                </c:pt>
                <c:pt idx="41">
                  <c:v>8139.29</c:v>
                </c:pt>
                <c:pt idx="42">
                  <c:v>8050.78</c:v>
                </c:pt>
                <c:pt idx="43">
                  <c:v>7963.5</c:v>
                </c:pt>
                <c:pt idx="44">
                  <c:v>7871.94</c:v>
                </c:pt>
                <c:pt idx="45">
                  <c:v>7771.84</c:v>
                </c:pt>
                <c:pt idx="46">
                  <c:v>7661.98</c:v>
                </c:pt>
                <c:pt idx="47">
                  <c:v>7555.16</c:v>
                </c:pt>
                <c:pt idx="48">
                  <c:v>7456.89</c:v>
                </c:pt>
                <c:pt idx="49">
                  <c:v>7349.47</c:v>
                </c:pt>
                <c:pt idx="50">
                  <c:v>7236.55</c:v>
                </c:pt>
                <c:pt idx="51">
                  <c:v>7121.8</c:v>
                </c:pt>
                <c:pt idx="52">
                  <c:v>7024.14</c:v>
                </c:pt>
                <c:pt idx="53">
                  <c:v>6905.12</c:v>
                </c:pt>
                <c:pt idx="54">
                  <c:v>6800.13</c:v>
                </c:pt>
                <c:pt idx="55">
                  <c:v>6666.46</c:v>
                </c:pt>
                <c:pt idx="56">
                  <c:v>6557.82</c:v>
                </c:pt>
                <c:pt idx="57">
                  <c:v>6458.94</c:v>
                </c:pt>
                <c:pt idx="58">
                  <c:v>6378.37</c:v>
                </c:pt>
                <c:pt idx="59">
                  <c:v>6269.11</c:v>
                </c:pt>
                <c:pt idx="60">
                  <c:v>6163.52</c:v>
                </c:pt>
                <c:pt idx="61">
                  <c:v>6064.64</c:v>
                </c:pt>
                <c:pt idx="62">
                  <c:v>5978.58</c:v>
                </c:pt>
                <c:pt idx="63">
                  <c:v>5876.64</c:v>
                </c:pt>
                <c:pt idx="64">
                  <c:v>5766.78</c:v>
                </c:pt>
                <c:pt idx="65">
                  <c:v>5654.47</c:v>
                </c:pt>
                <c:pt idx="66">
                  <c:v>5547.65</c:v>
                </c:pt>
                <c:pt idx="67">
                  <c:v>5439.62</c:v>
                </c:pt>
                <c:pt idx="68">
                  <c:v>5338.91</c:v>
                </c:pt>
                <c:pt idx="69">
                  <c:v>5241.25</c:v>
                </c:pt>
                <c:pt idx="70">
                  <c:v>5173.5</c:v>
                </c:pt>
                <c:pt idx="71">
                  <c:v>5117.95</c:v>
                </c:pt>
                <c:pt idx="72">
                  <c:v>5036.16</c:v>
                </c:pt>
                <c:pt idx="73">
                  <c:v>4940.34</c:v>
                </c:pt>
                <c:pt idx="74">
                  <c:v>4857.9399999999996</c:v>
                </c:pt>
                <c:pt idx="75">
                  <c:v>4783.47</c:v>
                </c:pt>
                <c:pt idx="76">
                  <c:v>4715.72</c:v>
                </c:pt>
                <c:pt idx="77">
                  <c:v>4629.05</c:v>
                </c:pt>
                <c:pt idx="78">
                  <c:v>4554.58</c:v>
                </c:pt>
                <c:pt idx="79">
                  <c:v>4489.2700000000004</c:v>
                </c:pt>
                <c:pt idx="80">
                  <c:v>4425.18</c:v>
                </c:pt>
                <c:pt idx="81">
                  <c:v>4337.29</c:v>
                </c:pt>
                <c:pt idx="82">
                  <c:v>4265.2700000000004</c:v>
                </c:pt>
                <c:pt idx="83">
                  <c:v>4170.66</c:v>
                </c:pt>
                <c:pt idx="84">
                  <c:v>4085.21</c:v>
                </c:pt>
                <c:pt idx="85">
                  <c:v>4008.91</c:v>
                </c:pt>
                <c:pt idx="86">
                  <c:v>3929.56</c:v>
                </c:pt>
                <c:pt idx="87">
                  <c:v>3867.31</c:v>
                </c:pt>
                <c:pt idx="88">
                  <c:v>3811.15</c:v>
                </c:pt>
                <c:pt idx="89">
                  <c:v>3730.58</c:v>
                </c:pt>
                <c:pt idx="90">
                  <c:v>3661</c:v>
                </c:pt>
                <c:pt idx="91">
                  <c:v>3596.91</c:v>
                </c:pt>
                <c:pt idx="92">
                  <c:v>3529.16</c:v>
                </c:pt>
                <c:pt idx="93">
                  <c:v>3487.66</c:v>
                </c:pt>
                <c:pt idx="94">
                  <c:v>3443.71</c:v>
                </c:pt>
                <c:pt idx="95">
                  <c:v>3370.46</c:v>
                </c:pt>
                <c:pt idx="96">
                  <c:v>3321.63</c:v>
                </c:pt>
                <c:pt idx="97">
                  <c:v>3286.84</c:v>
                </c:pt>
                <c:pt idx="98">
                  <c:v>3222.14</c:v>
                </c:pt>
                <c:pt idx="99">
                  <c:v>3157.45</c:v>
                </c:pt>
                <c:pt idx="100">
                  <c:v>3097.02</c:v>
                </c:pt>
                <c:pt idx="101">
                  <c:v>3055.51</c:v>
                </c:pt>
                <c:pt idx="102">
                  <c:v>3014.01</c:v>
                </c:pt>
                <c:pt idx="103">
                  <c:v>2979.83</c:v>
                </c:pt>
                <c:pt idx="104">
                  <c:v>2938.32</c:v>
                </c:pt>
                <c:pt idx="105">
                  <c:v>2893.77</c:v>
                </c:pt>
                <c:pt idx="106">
                  <c:v>2855.92</c:v>
                </c:pt>
                <c:pt idx="107">
                  <c:v>2806.48</c:v>
                </c:pt>
                <c:pt idx="108">
                  <c:v>2771.08</c:v>
                </c:pt>
                <c:pt idx="109">
                  <c:v>2739.34</c:v>
                </c:pt>
                <c:pt idx="110">
                  <c:v>2708.21</c:v>
                </c:pt>
                <c:pt idx="111">
                  <c:v>2681.97</c:v>
                </c:pt>
                <c:pt idx="112">
                  <c:v>2646.57</c:v>
                </c:pt>
                <c:pt idx="113">
                  <c:v>2619.71</c:v>
                </c:pt>
                <c:pt idx="114">
                  <c:v>2585.5300000000002</c:v>
                </c:pt>
                <c:pt idx="115">
                  <c:v>2558.06</c:v>
                </c:pt>
                <c:pt idx="116">
                  <c:v>2537.31</c:v>
                </c:pt>
                <c:pt idx="117">
                  <c:v>2517.7800000000002</c:v>
                </c:pt>
                <c:pt idx="118">
                  <c:v>2476.27</c:v>
                </c:pt>
                <c:pt idx="119">
                  <c:v>2469.56</c:v>
                </c:pt>
                <c:pt idx="120">
                  <c:v>2457.35</c:v>
                </c:pt>
                <c:pt idx="121">
                  <c:v>2431.71</c:v>
                </c:pt>
                <c:pt idx="122">
                  <c:v>2419.5100000000002</c:v>
                </c:pt>
                <c:pt idx="123">
                  <c:v>2410.35</c:v>
                </c:pt>
                <c:pt idx="124">
                  <c:v>2389.6</c:v>
                </c:pt>
                <c:pt idx="125">
                  <c:v>2356.0300000000002</c:v>
                </c:pt>
                <c:pt idx="126">
                  <c:v>2349.31</c:v>
                </c:pt>
                <c:pt idx="127">
                  <c:v>2345.04</c:v>
                </c:pt>
                <c:pt idx="128">
                  <c:v>2357.25</c:v>
                </c:pt>
                <c:pt idx="129">
                  <c:v>2364.5700000000002</c:v>
                </c:pt>
                <c:pt idx="130">
                  <c:v>2313.3000000000002</c:v>
                </c:pt>
                <c:pt idx="131">
                  <c:v>2281.56</c:v>
                </c:pt>
                <c:pt idx="132">
                  <c:v>2258.98</c:v>
                </c:pt>
                <c:pt idx="133">
                  <c:v>2243.7199999999998</c:v>
                </c:pt>
                <c:pt idx="134">
                  <c:v>2229.0700000000002</c:v>
                </c:pt>
                <c:pt idx="135">
                  <c:v>2233.9499999999998</c:v>
                </c:pt>
                <c:pt idx="136">
                  <c:v>2221.75</c:v>
                </c:pt>
                <c:pt idx="137">
                  <c:v>2218.09</c:v>
                </c:pt>
                <c:pt idx="138">
                  <c:v>2221.14</c:v>
                </c:pt>
                <c:pt idx="139">
                  <c:v>2221.14</c:v>
                </c:pt>
                <c:pt idx="140">
                  <c:v>2222.9699999999998</c:v>
                </c:pt>
                <c:pt idx="141">
                  <c:v>2227.2399999999998</c:v>
                </c:pt>
                <c:pt idx="142">
                  <c:v>2223.58</c:v>
                </c:pt>
                <c:pt idx="143">
                  <c:v>2230.9</c:v>
                </c:pt>
                <c:pt idx="144">
                  <c:v>2244.33</c:v>
                </c:pt>
                <c:pt idx="145">
                  <c:v>2237.62</c:v>
                </c:pt>
                <c:pt idx="146">
                  <c:v>2225.41</c:v>
                </c:pt>
                <c:pt idx="147">
                  <c:v>2222.9699999999998</c:v>
                </c:pt>
                <c:pt idx="148">
                  <c:v>2226.02</c:v>
                </c:pt>
                <c:pt idx="149">
                  <c:v>2235.79</c:v>
                </c:pt>
                <c:pt idx="150">
                  <c:v>2226.63</c:v>
                </c:pt>
                <c:pt idx="151">
                  <c:v>2227.85</c:v>
                </c:pt>
                <c:pt idx="152">
                  <c:v>2250.4299999999998</c:v>
                </c:pt>
                <c:pt idx="153">
                  <c:v>2264.4699999999998</c:v>
                </c:pt>
                <c:pt idx="154">
                  <c:v>2285.23</c:v>
                </c:pt>
                <c:pt idx="155">
                  <c:v>2269.9699999999998</c:v>
                </c:pt>
                <c:pt idx="156">
                  <c:v>2273.02</c:v>
                </c:pt>
                <c:pt idx="157">
                  <c:v>2291.33</c:v>
                </c:pt>
                <c:pt idx="158">
                  <c:v>2318.8000000000002</c:v>
                </c:pt>
                <c:pt idx="159">
                  <c:v>2340.16</c:v>
                </c:pt>
                <c:pt idx="160">
                  <c:v>2337.7199999999998</c:v>
                </c:pt>
                <c:pt idx="161">
                  <c:v>2350.54</c:v>
                </c:pt>
                <c:pt idx="162">
                  <c:v>2363.96</c:v>
                </c:pt>
                <c:pt idx="163">
                  <c:v>2384.7199999999998</c:v>
                </c:pt>
                <c:pt idx="164">
                  <c:v>2386.5500000000002</c:v>
                </c:pt>
                <c:pt idx="165">
                  <c:v>2384.11</c:v>
                </c:pt>
                <c:pt idx="166">
                  <c:v>2397.5300000000002</c:v>
                </c:pt>
                <c:pt idx="167">
                  <c:v>2415.85</c:v>
                </c:pt>
                <c:pt idx="168">
                  <c:v>2419.5100000000002</c:v>
                </c:pt>
                <c:pt idx="169">
                  <c:v>2426.83</c:v>
                </c:pt>
                <c:pt idx="170">
                  <c:v>2437.8200000000002</c:v>
                </c:pt>
                <c:pt idx="171">
                  <c:v>2450.64</c:v>
                </c:pt>
                <c:pt idx="172">
                  <c:v>2461.0100000000002</c:v>
                </c:pt>
                <c:pt idx="173">
                  <c:v>2478.1</c:v>
                </c:pt>
                <c:pt idx="174">
                  <c:v>2485.4299999999998</c:v>
                </c:pt>
                <c:pt idx="175">
                  <c:v>2481.15</c:v>
                </c:pt>
                <c:pt idx="176">
                  <c:v>2493.36</c:v>
                </c:pt>
                <c:pt idx="177">
                  <c:v>2509.23</c:v>
                </c:pt>
                <c:pt idx="178">
                  <c:v>2516.56</c:v>
                </c:pt>
                <c:pt idx="179">
                  <c:v>2540.36</c:v>
                </c:pt>
                <c:pt idx="180">
                  <c:v>2541.58</c:v>
                </c:pt>
                <c:pt idx="181">
                  <c:v>2562.33</c:v>
                </c:pt>
                <c:pt idx="182">
                  <c:v>2567.83</c:v>
                </c:pt>
                <c:pt idx="183">
                  <c:v>2572.71</c:v>
                </c:pt>
                <c:pt idx="184">
                  <c:v>2594.0700000000002</c:v>
                </c:pt>
                <c:pt idx="185">
                  <c:v>2590.41</c:v>
                </c:pt>
                <c:pt idx="186">
                  <c:v>2603.23</c:v>
                </c:pt>
                <c:pt idx="187">
                  <c:v>2623.98</c:v>
                </c:pt>
                <c:pt idx="188">
                  <c:v>2633.75</c:v>
                </c:pt>
                <c:pt idx="189">
                  <c:v>2658.16</c:v>
                </c:pt>
                <c:pt idx="190">
                  <c:v>2663.05</c:v>
                </c:pt>
                <c:pt idx="191">
                  <c:v>2672.81</c:v>
                </c:pt>
                <c:pt idx="192">
                  <c:v>2677.08</c:v>
                </c:pt>
                <c:pt idx="193">
                  <c:v>2681.97</c:v>
                </c:pt>
                <c:pt idx="194">
                  <c:v>2695.39</c:v>
                </c:pt>
                <c:pt idx="195">
                  <c:v>2710.04</c:v>
                </c:pt>
                <c:pt idx="196">
                  <c:v>2727.74</c:v>
                </c:pt>
                <c:pt idx="197">
                  <c:v>2749.11</c:v>
                </c:pt>
                <c:pt idx="198">
                  <c:v>2765.59</c:v>
                </c:pt>
                <c:pt idx="199">
                  <c:v>2764.98</c:v>
                </c:pt>
                <c:pt idx="200">
                  <c:v>2770.47</c:v>
                </c:pt>
                <c:pt idx="201">
                  <c:v>2764.98</c:v>
                </c:pt>
                <c:pt idx="202">
                  <c:v>2787.56</c:v>
                </c:pt>
                <c:pt idx="203">
                  <c:v>2798.55</c:v>
                </c:pt>
                <c:pt idx="204">
                  <c:v>2821.74</c:v>
                </c:pt>
                <c:pt idx="205">
                  <c:v>2837</c:v>
                </c:pt>
                <c:pt idx="206">
                  <c:v>2861.42</c:v>
                </c:pt>
                <c:pt idx="207">
                  <c:v>2867.52</c:v>
                </c:pt>
                <c:pt idx="208">
                  <c:v>2855.31</c:v>
                </c:pt>
                <c:pt idx="209">
                  <c:v>2852.26</c:v>
                </c:pt>
                <c:pt idx="210">
                  <c:v>2863.25</c:v>
                </c:pt>
                <c:pt idx="211">
                  <c:v>2879.73</c:v>
                </c:pt>
                <c:pt idx="212">
                  <c:v>2873.62</c:v>
                </c:pt>
                <c:pt idx="213">
                  <c:v>2871.79</c:v>
                </c:pt>
                <c:pt idx="214">
                  <c:v>2871.18</c:v>
                </c:pt>
                <c:pt idx="215">
                  <c:v>2896.21</c:v>
                </c:pt>
                <c:pt idx="216">
                  <c:v>2908.41</c:v>
                </c:pt>
                <c:pt idx="217">
                  <c:v>2915.74</c:v>
                </c:pt>
                <c:pt idx="218">
                  <c:v>2919.4</c:v>
                </c:pt>
                <c:pt idx="219">
                  <c:v>2921.84</c:v>
                </c:pt>
                <c:pt idx="220">
                  <c:v>2927.34</c:v>
                </c:pt>
                <c:pt idx="221">
                  <c:v>2933.44</c:v>
                </c:pt>
                <c:pt idx="222">
                  <c:v>2929.17</c:v>
                </c:pt>
                <c:pt idx="223">
                  <c:v>2926.11</c:v>
                </c:pt>
                <c:pt idx="224">
                  <c:v>2933.44</c:v>
                </c:pt>
                <c:pt idx="225">
                  <c:v>2936.49</c:v>
                </c:pt>
                <c:pt idx="226">
                  <c:v>2960.91</c:v>
                </c:pt>
                <c:pt idx="227">
                  <c:v>2962.74</c:v>
                </c:pt>
                <c:pt idx="228">
                  <c:v>2981.05</c:v>
                </c:pt>
                <c:pt idx="229">
                  <c:v>2987.76</c:v>
                </c:pt>
                <c:pt idx="230">
                  <c:v>2972.5</c:v>
                </c:pt>
                <c:pt idx="231">
                  <c:v>2962.13</c:v>
                </c:pt>
                <c:pt idx="232">
                  <c:v>2967.62</c:v>
                </c:pt>
                <c:pt idx="233">
                  <c:v>2973.72</c:v>
                </c:pt>
                <c:pt idx="234">
                  <c:v>2979.22</c:v>
                </c:pt>
                <c:pt idx="235">
                  <c:v>2971.28</c:v>
                </c:pt>
                <c:pt idx="236">
                  <c:v>2985.93</c:v>
                </c:pt>
                <c:pt idx="237">
                  <c:v>3004.85</c:v>
                </c:pt>
                <c:pt idx="238">
                  <c:v>3019.5</c:v>
                </c:pt>
                <c:pt idx="239">
                  <c:v>3015.84</c:v>
                </c:pt>
                <c:pt idx="240">
                  <c:v>3002.41</c:v>
                </c:pt>
                <c:pt idx="241">
                  <c:v>3023.16</c:v>
                </c:pt>
                <c:pt idx="242">
                  <c:v>3028.05</c:v>
                </c:pt>
                <c:pt idx="243">
                  <c:v>3035.37</c:v>
                </c:pt>
                <c:pt idx="244">
                  <c:v>3047.58</c:v>
                </c:pt>
                <c:pt idx="245">
                  <c:v>3057.95</c:v>
                </c:pt>
                <c:pt idx="246">
                  <c:v>3060.4</c:v>
                </c:pt>
                <c:pt idx="247">
                  <c:v>3064.06</c:v>
                </c:pt>
                <c:pt idx="248">
                  <c:v>3056.12</c:v>
                </c:pt>
                <c:pt idx="249">
                  <c:v>3061.62</c:v>
                </c:pt>
                <c:pt idx="250">
                  <c:v>3076.88</c:v>
                </c:pt>
                <c:pt idx="251">
                  <c:v>3073.21</c:v>
                </c:pt>
                <c:pt idx="252">
                  <c:v>3084.2</c:v>
                </c:pt>
                <c:pt idx="253">
                  <c:v>3069.55</c:v>
                </c:pt>
                <c:pt idx="254">
                  <c:v>3058.56</c:v>
                </c:pt>
                <c:pt idx="255">
                  <c:v>3045.14</c:v>
                </c:pt>
                <c:pt idx="256">
                  <c:v>3041.47</c:v>
                </c:pt>
                <c:pt idx="257">
                  <c:v>3055.51</c:v>
                </c:pt>
                <c:pt idx="258">
                  <c:v>3056.73</c:v>
                </c:pt>
                <c:pt idx="259">
                  <c:v>3046.36</c:v>
                </c:pt>
                <c:pt idx="260">
                  <c:v>3035.37</c:v>
                </c:pt>
                <c:pt idx="261">
                  <c:v>3044.53</c:v>
                </c:pt>
                <c:pt idx="262">
                  <c:v>3050.02</c:v>
                </c:pt>
                <c:pt idx="263">
                  <c:v>3046.97</c:v>
                </c:pt>
                <c:pt idx="264">
                  <c:v>3056.73</c:v>
                </c:pt>
                <c:pt idx="265">
                  <c:v>3068.33</c:v>
                </c:pt>
                <c:pt idx="266">
                  <c:v>3072.6</c:v>
                </c:pt>
                <c:pt idx="267">
                  <c:v>3053.68</c:v>
                </c:pt>
                <c:pt idx="268">
                  <c:v>3062.23</c:v>
                </c:pt>
                <c:pt idx="269">
                  <c:v>3067.72</c:v>
                </c:pt>
                <c:pt idx="270">
                  <c:v>3076.27</c:v>
                </c:pt>
                <c:pt idx="271">
                  <c:v>3065.89</c:v>
                </c:pt>
                <c:pt idx="272">
                  <c:v>3067.11</c:v>
                </c:pt>
                <c:pt idx="273">
                  <c:v>3084.81</c:v>
                </c:pt>
                <c:pt idx="274">
                  <c:v>3098.85</c:v>
                </c:pt>
                <c:pt idx="275">
                  <c:v>3093.97</c:v>
                </c:pt>
                <c:pt idx="276">
                  <c:v>3077.49</c:v>
                </c:pt>
                <c:pt idx="277">
                  <c:v>3060.4</c:v>
                </c:pt>
                <c:pt idx="278">
                  <c:v>3059.18</c:v>
                </c:pt>
                <c:pt idx="279">
                  <c:v>3071.99</c:v>
                </c:pt>
                <c:pt idx="280">
                  <c:v>3059.79</c:v>
                </c:pt>
                <c:pt idx="281">
                  <c:v>3070.16</c:v>
                </c:pt>
                <c:pt idx="282">
                  <c:v>3073.21</c:v>
                </c:pt>
                <c:pt idx="283">
                  <c:v>3076.88</c:v>
                </c:pt>
                <c:pt idx="284">
                  <c:v>3082.37</c:v>
                </c:pt>
                <c:pt idx="285">
                  <c:v>3089.08</c:v>
                </c:pt>
                <c:pt idx="286">
                  <c:v>3076.88</c:v>
                </c:pt>
                <c:pt idx="287">
                  <c:v>3076.27</c:v>
                </c:pt>
                <c:pt idx="288">
                  <c:v>3068.94</c:v>
                </c:pt>
                <c:pt idx="289">
                  <c:v>3064.06</c:v>
                </c:pt>
                <c:pt idx="290">
                  <c:v>3071.38</c:v>
                </c:pt>
                <c:pt idx="291">
                  <c:v>3052.46</c:v>
                </c:pt>
                <c:pt idx="292">
                  <c:v>3046.97</c:v>
                </c:pt>
                <c:pt idx="293">
                  <c:v>3050.02</c:v>
                </c:pt>
                <c:pt idx="294">
                  <c:v>3049.41</c:v>
                </c:pt>
                <c:pt idx="295">
                  <c:v>3059.79</c:v>
                </c:pt>
                <c:pt idx="296">
                  <c:v>3057.34</c:v>
                </c:pt>
                <c:pt idx="297">
                  <c:v>3046.36</c:v>
                </c:pt>
                <c:pt idx="298">
                  <c:v>3044.53</c:v>
                </c:pt>
                <c:pt idx="299">
                  <c:v>3048.8</c:v>
                </c:pt>
                <c:pt idx="300">
                  <c:v>3045.75</c:v>
                </c:pt>
                <c:pt idx="301">
                  <c:v>3051.85</c:v>
                </c:pt>
                <c:pt idx="302">
                  <c:v>3042.08</c:v>
                </c:pt>
                <c:pt idx="303">
                  <c:v>3041.47</c:v>
                </c:pt>
                <c:pt idx="304">
                  <c:v>3034.76</c:v>
                </c:pt>
                <c:pt idx="305">
                  <c:v>3042.7</c:v>
                </c:pt>
                <c:pt idx="306">
                  <c:v>3054.29</c:v>
                </c:pt>
                <c:pt idx="307">
                  <c:v>3061.62</c:v>
                </c:pt>
                <c:pt idx="308">
                  <c:v>3068.33</c:v>
                </c:pt>
                <c:pt idx="309">
                  <c:v>3071.99</c:v>
                </c:pt>
                <c:pt idx="310">
                  <c:v>3070.77</c:v>
                </c:pt>
                <c:pt idx="311">
                  <c:v>3064.67</c:v>
                </c:pt>
                <c:pt idx="312">
                  <c:v>3057.34</c:v>
                </c:pt>
                <c:pt idx="313">
                  <c:v>3048.19</c:v>
                </c:pt>
                <c:pt idx="314">
                  <c:v>3060.4</c:v>
                </c:pt>
                <c:pt idx="315">
                  <c:v>3050.63</c:v>
                </c:pt>
                <c:pt idx="316">
                  <c:v>3023.16</c:v>
                </c:pt>
                <c:pt idx="317">
                  <c:v>3017.67</c:v>
                </c:pt>
                <c:pt idx="318">
                  <c:v>3021.94</c:v>
                </c:pt>
                <c:pt idx="319">
                  <c:v>3034.76</c:v>
                </c:pt>
                <c:pt idx="320">
                  <c:v>3033.54</c:v>
                </c:pt>
                <c:pt idx="321">
                  <c:v>3037.2</c:v>
                </c:pt>
                <c:pt idx="322">
                  <c:v>3041.47</c:v>
                </c:pt>
                <c:pt idx="323">
                  <c:v>3029.88</c:v>
                </c:pt>
                <c:pt idx="324">
                  <c:v>3043.92</c:v>
                </c:pt>
                <c:pt idx="325">
                  <c:v>3050.02</c:v>
                </c:pt>
                <c:pt idx="326">
                  <c:v>3053.68</c:v>
                </c:pt>
                <c:pt idx="327">
                  <c:v>3056.12</c:v>
                </c:pt>
                <c:pt idx="328">
                  <c:v>3040.86</c:v>
                </c:pt>
                <c:pt idx="329">
                  <c:v>3056.12</c:v>
                </c:pt>
                <c:pt idx="330">
                  <c:v>3051.24</c:v>
                </c:pt>
                <c:pt idx="331">
                  <c:v>3044.53</c:v>
                </c:pt>
                <c:pt idx="332">
                  <c:v>3042.7</c:v>
                </c:pt>
                <c:pt idx="333">
                  <c:v>3050.02</c:v>
                </c:pt>
                <c:pt idx="334">
                  <c:v>3059.79</c:v>
                </c:pt>
                <c:pt idx="335">
                  <c:v>3054.9</c:v>
                </c:pt>
                <c:pt idx="336">
                  <c:v>3047.58</c:v>
                </c:pt>
                <c:pt idx="337">
                  <c:v>3029.88</c:v>
                </c:pt>
                <c:pt idx="338">
                  <c:v>3039.03</c:v>
                </c:pt>
                <c:pt idx="339">
                  <c:v>3039.64</c:v>
                </c:pt>
                <c:pt idx="340">
                  <c:v>3039.03</c:v>
                </c:pt>
                <c:pt idx="341">
                  <c:v>3027.44</c:v>
                </c:pt>
                <c:pt idx="342">
                  <c:v>3021.94</c:v>
                </c:pt>
                <c:pt idx="343">
                  <c:v>3016.45</c:v>
                </c:pt>
                <c:pt idx="344">
                  <c:v>3016.45</c:v>
                </c:pt>
                <c:pt idx="345">
                  <c:v>3029.88</c:v>
                </c:pt>
                <c:pt idx="346">
                  <c:v>3028.66</c:v>
                </c:pt>
                <c:pt idx="347">
                  <c:v>3021.94</c:v>
                </c:pt>
                <c:pt idx="348">
                  <c:v>3033.54</c:v>
                </c:pt>
                <c:pt idx="349">
                  <c:v>3023.77</c:v>
                </c:pt>
                <c:pt idx="350">
                  <c:v>3021.33</c:v>
                </c:pt>
                <c:pt idx="351">
                  <c:v>3006.68</c:v>
                </c:pt>
                <c:pt idx="352">
                  <c:v>3005.46</c:v>
                </c:pt>
                <c:pt idx="353">
                  <c:v>3006.68</c:v>
                </c:pt>
                <c:pt idx="354">
                  <c:v>3014.01</c:v>
                </c:pt>
                <c:pt idx="355">
                  <c:v>3010.35</c:v>
                </c:pt>
                <c:pt idx="356">
                  <c:v>3018.28</c:v>
                </c:pt>
                <c:pt idx="357">
                  <c:v>3029.27</c:v>
                </c:pt>
                <c:pt idx="358">
                  <c:v>3037.81</c:v>
                </c:pt>
                <c:pt idx="359">
                  <c:v>3035.37</c:v>
                </c:pt>
                <c:pt idx="360">
                  <c:v>3026.22</c:v>
                </c:pt>
                <c:pt idx="361">
                  <c:v>3019.5</c:v>
                </c:pt>
                <c:pt idx="362">
                  <c:v>3005.46</c:v>
                </c:pt>
                <c:pt idx="363">
                  <c:v>3010.96</c:v>
                </c:pt>
                <c:pt idx="364">
                  <c:v>3008.51</c:v>
                </c:pt>
                <c:pt idx="365">
                  <c:v>3019.5</c:v>
                </c:pt>
                <c:pt idx="366">
                  <c:v>3008.51</c:v>
                </c:pt>
                <c:pt idx="367">
                  <c:v>3019.5</c:v>
                </c:pt>
                <c:pt idx="368">
                  <c:v>3015.84</c:v>
                </c:pt>
                <c:pt idx="369">
                  <c:v>3028.05</c:v>
                </c:pt>
                <c:pt idx="370">
                  <c:v>3021.94</c:v>
                </c:pt>
                <c:pt idx="371">
                  <c:v>3017.06</c:v>
                </c:pt>
                <c:pt idx="372">
                  <c:v>3011.57</c:v>
                </c:pt>
                <c:pt idx="373">
                  <c:v>3019.5</c:v>
                </c:pt>
                <c:pt idx="374">
                  <c:v>3012.18</c:v>
                </c:pt>
                <c:pt idx="375">
                  <c:v>3003.63</c:v>
                </c:pt>
                <c:pt idx="376">
                  <c:v>3007.9</c:v>
                </c:pt>
                <c:pt idx="377">
                  <c:v>3002.41</c:v>
                </c:pt>
                <c:pt idx="378">
                  <c:v>3001.19</c:v>
                </c:pt>
                <c:pt idx="379">
                  <c:v>3006.68</c:v>
                </c:pt>
                <c:pt idx="380">
                  <c:v>2993.87</c:v>
                </c:pt>
                <c:pt idx="381">
                  <c:v>2987.76</c:v>
                </c:pt>
                <c:pt idx="382">
                  <c:v>2988.98</c:v>
                </c:pt>
                <c:pt idx="383">
                  <c:v>2992.65</c:v>
                </c:pt>
                <c:pt idx="384">
                  <c:v>2985.32</c:v>
                </c:pt>
                <c:pt idx="385">
                  <c:v>2990.81</c:v>
                </c:pt>
                <c:pt idx="386">
                  <c:v>2994.48</c:v>
                </c:pt>
                <c:pt idx="387">
                  <c:v>2990.2</c:v>
                </c:pt>
                <c:pt idx="388">
                  <c:v>2997.53</c:v>
                </c:pt>
                <c:pt idx="389">
                  <c:v>2994.48</c:v>
                </c:pt>
                <c:pt idx="390">
                  <c:v>2981.66</c:v>
                </c:pt>
                <c:pt idx="391">
                  <c:v>2983.49</c:v>
                </c:pt>
                <c:pt idx="392">
                  <c:v>2997.53</c:v>
                </c:pt>
                <c:pt idx="393">
                  <c:v>3006.68</c:v>
                </c:pt>
                <c:pt idx="394">
                  <c:v>3013.4</c:v>
                </c:pt>
                <c:pt idx="395">
                  <c:v>3001.8</c:v>
                </c:pt>
                <c:pt idx="396">
                  <c:v>3003.02</c:v>
                </c:pt>
                <c:pt idx="397">
                  <c:v>2993.26</c:v>
                </c:pt>
                <c:pt idx="398">
                  <c:v>2994.48</c:v>
                </c:pt>
                <c:pt idx="399">
                  <c:v>3008.51</c:v>
                </c:pt>
                <c:pt idx="400">
                  <c:v>3008.51</c:v>
                </c:pt>
                <c:pt idx="401">
                  <c:v>2995.09</c:v>
                </c:pt>
                <c:pt idx="402">
                  <c:v>2996.92</c:v>
                </c:pt>
                <c:pt idx="403">
                  <c:v>3017.67</c:v>
                </c:pt>
                <c:pt idx="404">
                  <c:v>3012.79</c:v>
                </c:pt>
                <c:pt idx="405">
                  <c:v>2999.97</c:v>
                </c:pt>
                <c:pt idx="406">
                  <c:v>3015.23</c:v>
                </c:pt>
                <c:pt idx="407">
                  <c:v>3012.18</c:v>
                </c:pt>
                <c:pt idx="408">
                  <c:v>3015.84</c:v>
                </c:pt>
                <c:pt idx="409">
                  <c:v>3029.27</c:v>
                </c:pt>
                <c:pt idx="410">
                  <c:v>3023.77</c:v>
                </c:pt>
                <c:pt idx="411">
                  <c:v>3018.28</c:v>
                </c:pt>
                <c:pt idx="412">
                  <c:v>3002.41</c:v>
                </c:pt>
                <c:pt idx="413">
                  <c:v>2997.53</c:v>
                </c:pt>
                <c:pt idx="414">
                  <c:v>2998.14</c:v>
                </c:pt>
                <c:pt idx="415">
                  <c:v>2990.2</c:v>
                </c:pt>
                <c:pt idx="416">
                  <c:v>2990.2</c:v>
                </c:pt>
                <c:pt idx="417">
                  <c:v>2984.71</c:v>
                </c:pt>
                <c:pt idx="418">
                  <c:v>2990.2</c:v>
                </c:pt>
                <c:pt idx="419">
                  <c:v>2996.31</c:v>
                </c:pt>
                <c:pt idx="420">
                  <c:v>2984.71</c:v>
                </c:pt>
                <c:pt idx="421">
                  <c:v>2989.59</c:v>
                </c:pt>
                <c:pt idx="422">
                  <c:v>2991.42</c:v>
                </c:pt>
                <c:pt idx="423">
                  <c:v>2996.92</c:v>
                </c:pt>
                <c:pt idx="424">
                  <c:v>2993.26</c:v>
                </c:pt>
                <c:pt idx="425">
                  <c:v>2971.28</c:v>
                </c:pt>
                <c:pt idx="426">
                  <c:v>2963.35</c:v>
                </c:pt>
                <c:pt idx="427">
                  <c:v>2970.67</c:v>
                </c:pt>
                <c:pt idx="428">
                  <c:v>2968.84</c:v>
                </c:pt>
                <c:pt idx="429">
                  <c:v>2963.35</c:v>
                </c:pt>
                <c:pt idx="430">
                  <c:v>2967.01</c:v>
                </c:pt>
                <c:pt idx="431">
                  <c:v>2970.67</c:v>
                </c:pt>
                <c:pt idx="432">
                  <c:v>2976.17</c:v>
                </c:pt>
                <c:pt idx="433">
                  <c:v>2984.71</c:v>
                </c:pt>
                <c:pt idx="434">
                  <c:v>2973.72</c:v>
                </c:pt>
                <c:pt idx="435">
                  <c:v>2951.75</c:v>
                </c:pt>
                <c:pt idx="436">
                  <c:v>2956.63</c:v>
                </c:pt>
                <c:pt idx="437">
                  <c:v>2954.19</c:v>
                </c:pt>
                <c:pt idx="438">
                  <c:v>2970.06</c:v>
                </c:pt>
                <c:pt idx="439">
                  <c:v>2971.28</c:v>
                </c:pt>
                <c:pt idx="440">
                  <c:v>2987.76</c:v>
                </c:pt>
                <c:pt idx="441">
                  <c:v>2989.59</c:v>
                </c:pt>
                <c:pt idx="442">
                  <c:v>2981.66</c:v>
                </c:pt>
                <c:pt idx="443">
                  <c:v>2981.66</c:v>
                </c:pt>
                <c:pt idx="444">
                  <c:v>2982.88</c:v>
                </c:pt>
                <c:pt idx="445">
                  <c:v>2981.66</c:v>
                </c:pt>
                <c:pt idx="446">
                  <c:v>2982.88</c:v>
                </c:pt>
                <c:pt idx="447">
                  <c:v>2981.05</c:v>
                </c:pt>
                <c:pt idx="448">
                  <c:v>2981.05</c:v>
                </c:pt>
                <c:pt idx="449">
                  <c:v>2982.88</c:v>
                </c:pt>
                <c:pt idx="450">
                  <c:v>2968.84</c:v>
                </c:pt>
                <c:pt idx="451">
                  <c:v>2956.02</c:v>
                </c:pt>
                <c:pt idx="452">
                  <c:v>2952.36</c:v>
                </c:pt>
                <c:pt idx="453">
                  <c:v>2950.53</c:v>
                </c:pt>
                <c:pt idx="454">
                  <c:v>2964.57</c:v>
                </c:pt>
                <c:pt idx="455">
                  <c:v>2962.13</c:v>
                </c:pt>
                <c:pt idx="456">
                  <c:v>2948.7</c:v>
                </c:pt>
                <c:pt idx="457">
                  <c:v>2950.53</c:v>
                </c:pt>
                <c:pt idx="458">
                  <c:v>2951.14</c:v>
                </c:pt>
                <c:pt idx="459">
                  <c:v>2963.35</c:v>
                </c:pt>
                <c:pt idx="460">
                  <c:v>2967.01</c:v>
                </c:pt>
                <c:pt idx="461">
                  <c:v>2963.35</c:v>
                </c:pt>
                <c:pt idx="462">
                  <c:v>2981.05</c:v>
                </c:pt>
                <c:pt idx="463">
                  <c:v>2985.93</c:v>
                </c:pt>
                <c:pt idx="464">
                  <c:v>2977.39</c:v>
                </c:pt>
                <c:pt idx="465">
                  <c:v>2960.3</c:v>
                </c:pt>
                <c:pt idx="466">
                  <c:v>2950.53</c:v>
                </c:pt>
                <c:pt idx="467">
                  <c:v>2943.82</c:v>
                </c:pt>
                <c:pt idx="468">
                  <c:v>2952.36</c:v>
                </c:pt>
                <c:pt idx="469">
                  <c:v>2967.62</c:v>
                </c:pt>
                <c:pt idx="470">
                  <c:v>2965.79</c:v>
                </c:pt>
                <c:pt idx="471">
                  <c:v>2969.45</c:v>
                </c:pt>
                <c:pt idx="472">
                  <c:v>2951.75</c:v>
                </c:pt>
                <c:pt idx="473">
                  <c:v>2952.36</c:v>
                </c:pt>
                <c:pt idx="474">
                  <c:v>2957.85</c:v>
                </c:pt>
                <c:pt idx="475">
                  <c:v>2968.84</c:v>
                </c:pt>
                <c:pt idx="476">
                  <c:v>2967.01</c:v>
                </c:pt>
                <c:pt idx="477">
                  <c:v>2968.23</c:v>
                </c:pt>
                <c:pt idx="478">
                  <c:v>2968.84</c:v>
                </c:pt>
                <c:pt idx="479">
                  <c:v>2984.71</c:v>
                </c:pt>
                <c:pt idx="480">
                  <c:v>2973.11</c:v>
                </c:pt>
                <c:pt idx="481">
                  <c:v>2987.76</c:v>
                </c:pt>
                <c:pt idx="482">
                  <c:v>2990.2</c:v>
                </c:pt>
                <c:pt idx="483">
                  <c:v>3006.68</c:v>
                </c:pt>
                <c:pt idx="484">
                  <c:v>3019.5</c:v>
                </c:pt>
                <c:pt idx="485">
                  <c:v>3010.35</c:v>
                </c:pt>
                <c:pt idx="486">
                  <c:v>2998.14</c:v>
                </c:pt>
                <c:pt idx="487">
                  <c:v>2988.98</c:v>
                </c:pt>
                <c:pt idx="488">
                  <c:v>2970.06</c:v>
                </c:pt>
                <c:pt idx="489">
                  <c:v>2969.45</c:v>
                </c:pt>
                <c:pt idx="490">
                  <c:v>2967.01</c:v>
                </c:pt>
                <c:pt idx="491">
                  <c:v>2979.22</c:v>
                </c:pt>
                <c:pt idx="492">
                  <c:v>2980.44</c:v>
                </c:pt>
                <c:pt idx="493">
                  <c:v>2996.92</c:v>
                </c:pt>
                <c:pt idx="494">
                  <c:v>3004.24</c:v>
                </c:pt>
                <c:pt idx="495">
                  <c:v>2996.92</c:v>
                </c:pt>
                <c:pt idx="496">
                  <c:v>2981.66</c:v>
                </c:pt>
                <c:pt idx="497">
                  <c:v>2992.65</c:v>
                </c:pt>
                <c:pt idx="498">
                  <c:v>3004.24</c:v>
                </c:pt>
                <c:pt idx="499">
                  <c:v>3021.94</c:v>
                </c:pt>
                <c:pt idx="500">
                  <c:v>3018.28</c:v>
                </c:pt>
                <c:pt idx="501">
                  <c:v>3016.45</c:v>
                </c:pt>
                <c:pt idx="502">
                  <c:v>3011.57</c:v>
                </c:pt>
                <c:pt idx="503">
                  <c:v>3000.58</c:v>
                </c:pt>
                <c:pt idx="504">
                  <c:v>2996.31</c:v>
                </c:pt>
                <c:pt idx="505">
                  <c:v>2998.75</c:v>
                </c:pt>
                <c:pt idx="506">
                  <c:v>3014.62</c:v>
                </c:pt>
                <c:pt idx="507">
                  <c:v>3015.23</c:v>
                </c:pt>
                <c:pt idx="508">
                  <c:v>3014.01</c:v>
                </c:pt>
                <c:pt idx="509">
                  <c:v>3023.16</c:v>
                </c:pt>
                <c:pt idx="510">
                  <c:v>3018.89</c:v>
                </c:pt>
                <c:pt idx="511">
                  <c:v>3003.63</c:v>
                </c:pt>
                <c:pt idx="512">
                  <c:v>2990.81</c:v>
                </c:pt>
                <c:pt idx="513">
                  <c:v>2990.81</c:v>
                </c:pt>
                <c:pt idx="514">
                  <c:v>3007.9</c:v>
                </c:pt>
                <c:pt idx="515">
                  <c:v>3009.12</c:v>
                </c:pt>
                <c:pt idx="516">
                  <c:v>3007.29</c:v>
                </c:pt>
                <c:pt idx="517">
                  <c:v>2998.14</c:v>
                </c:pt>
                <c:pt idx="518">
                  <c:v>3006.07</c:v>
                </c:pt>
                <c:pt idx="519">
                  <c:v>3006.68</c:v>
                </c:pt>
                <c:pt idx="520">
                  <c:v>2997.53</c:v>
                </c:pt>
                <c:pt idx="521">
                  <c:v>2979.22</c:v>
                </c:pt>
                <c:pt idx="522">
                  <c:v>2979.22</c:v>
                </c:pt>
                <c:pt idx="523">
                  <c:v>2992.65</c:v>
                </c:pt>
                <c:pt idx="524">
                  <c:v>2997.53</c:v>
                </c:pt>
                <c:pt idx="525">
                  <c:v>3006.68</c:v>
                </c:pt>
                <c:pt idx="526">
                  <c:v>2993.87</c:v>
                </c:pt>
                <c:pt idx="527">
                  <c:v>2987.15</c:v>
                </c:pt>
                <c:pt idx="528">
                  <c:v>2997.53</c:v>
                </c:pt>
                <c:pt idx="529">
                  <c:v>3010.35</c:v>
                </c:pt>
                <c:pt idx="530">
                  <c:v>3006.68</c:v>
                </c:pt>
                <c:pt idx="531">
                  <c:v>2997.53</c:v>
                </c:pt>
                <c:pt idx="532">
                  <c:v>2987.15</c:v>
                </c:pt>
                <c:pt idx="533">
                  <c:v>2984.71</c:v>
                </c:pt>
                <c:pt idx="534">
                  <c:v>2985.93</c:v>
                </c:pt>
                <c:pt idx="535">
                  <c:v>2981.05</c:v>
                </c:pt>
                <c:pt idx="536">
                  <c:v>2984.71</c:v>
                </c:pt>
                <c:pt idx="537">
                  <c:v>2983.49</c:v>
                </c:pt>
                <c:pt idx="538">
                  <c:v>2992.65</c:v>
                </c:pt>
                <c:pt idx="539">
                  <c:v>2989.59</c:v>
                </c:pt>
                <c:pt idx="540">
                  <c:v>3004.24</c:v>
                </c:pt>
                <c:pt idx="541">
                  <c:v>3014.62</c:v>
                </c:pt>
                <c:pt idx="542">
                  <c:v>3014.62</c:v>
                </c:pt>
                <c:pt idx="543">
                  <c:v>3004.85</c:v>
                </c:pt>
                <c:pt idx="544">
                  <c:v>3014.01</c:v>
                </c:pt>
                <c:pt idx="545">
                  <c:v>3009.12</c:v>
                </c:pt>
                <c:pt idx="546">
                  <c:v>3028.05</c:v>
                </c:pt>
                <c:pt idx="547">
                  <c:v>3039.03</c:v>
                </c:pt>
                <c:pt idx="548">
                  <c:v>3043.31</c:v>
                </c:pt>
                <c:pt idx="549">
                  <c:v>3052.46</c:v>
                </c:pt>
                <c:pt idx="550">
                  <c:v>3044.53</c:v>
                </c:pt>
                <c:pt idx="551">
                  <c:v>3045.75</c:v>
                </c:pt>
                <c:pt idx="552">
                  <c:v>3043.92</c:v>
                </c:pt>
                <c:pt idx="553">
                  <c:v>3024.99</c:v>
                </c:pt>
                <c:pt idx="554">
                  <c:v>3003.63</c:v>
                </c:pt>
                <c:pt idx="555">
                  <c:v>2992.03</c:v>
                </c:pt>
                <c:pt idx="556">
                  <c:v>2974.33</c:v>
                </c:pt>
                <c:pt idx="557">
                  <c:v>2973.11</c:v>
                </c:pt>
                <c:pt idx="558">
                  <c:v>2987.15</c:v>
                </c:pt>
                <c:pt idx="559">
                  <c:v>3020.11</c:v>
                </c:pt>
                <c:pt idx="560">
                  <c:v>3021.94</c:v>
                </c:pt>
                <c:pt idx="561">
                  <c:v>3019.5</c:v>
                </c:pt>
                <c:pt idx="562">
                  <c:v>3007.9</c:v>
                </c:pt>
                <c:pt idx="563">
                  <c:v>2989.59</c:v>
                </c:pt>
                <c:pt idx="564">
                  <c:v>2979.22</c:v>
                </c:pt>
                <c:pt idx="565">
                  <c:v>2983.49</c:v>
                </c:pt>
                <c:pt idx="566">
                  <c:v>2982.27</c:v>
                </c:pt>
                <c:pt idx="567">
                  <c:v>2988.98</c:v>
                </c:pt>
                <c:pt idx="568">
                  <c:v>2982.88</c:v>
                </c:pt>
                <c:pt idx="569">
                  <c:v>2978.61</c:v>
                </c:pt>
                <c:pt idx="570">
                  <c:v>2967.62</c:v>
                </c:pt>
                <c:pt idx="571">
                  <c:v>2962.74</c:v>
                </c:pt>
                <c:pt idx="572">
                  <c:v>2960.3</c:v>
                </c:pt>
                <c:pt idx="573">
                  <c:v>2966.4</c:v>
                </c:pt>
                <c:pt idx="574">
                  <c:v>2967.62</c:v>
                </c:pt>
                <c:pt idx="575">
                  <c:v>2973.72</c:v>
                </c:pt>
                <c:pt idx="576">
                  <c:v>2979.22</c:v>
                </c:pt>
                <c:pt idx="577">
                  <c:v>2963.35</c:v>
                </c:pt>
                <c:pt idx="578">
                  <c:v>2954.8</c:v>
                </c:pt>
                <c:pt idx="579">
                  <c:v>2951.75</c:v>
                </c:pt>
                <c:pt idx="580">
                  <c:v>2952.97</c:v>
                </c:pt>
                <c:pt idx="581">
                  <c:v>2960.91</c:v>
                </c:pt>
                <c:pt idx="582">
                  <c:v>2947.48</c:v>
                </c:pt>
                <c:pt idx="583">
                  <c:v>2951.75</c:v>
                </c:pt>
                <c:pt idx="584">
                  <c:v>2970.06</c:v>
                </c:pt>
                <c:pt idx="585">
                  <c:v>2971.28</c:v>
                </c:pt>
                <c:pt idx="586">
                  <c:v>2960.91</c:v>
                </c:pt>
                <c:pt idx="587">
                  <c:v>2951.75</c:v>
                </c:pt>
                <c:pt idx="588">
                  <c:v>2951.14</c:v>
                </c:pt>
                <c:pt idx="589">
                  <c:v>2955.41</c:v>
                </c:pt>
                <c:pt idx="590">
                  <c:v>2958.46</c:v>
                </c:pt>
                <c:pt idx="591">
                  <c:v>2939.54</c:v>
                </c:pt>
                <c:pt idx="592">
                  <c:v>2936.49</c:v>
                </c:pt>
                <c:pt idx="593">
                  <c:v>2944.43</c:v>
                </c:pt>
                <c:pt idx="594">
                  <c:v>2954.8</c:v>
                </c:pt>
                <c:pt idx="595">
                  <c:v>2984.71</c:v>
                </c:pt>
                <c:pt idx="596">
                  <c:v>2985.32</c:v>
                </c:pt>
                <c:pt idx="597">
                  <c:v>2984.71</c:v>
                </c:pt>
                <c:pt idx="598">
                  <c:v>2981.05</c:v>
                </c:pt>
                <c:pt idx="599">
                  <c:v>2976.17</c:v>
                </c:pt>
                <c:pt idx="600">
                  <c:v>2985.93</c:v>
                </c:pt>
                <c:pt idx="601">
                  <c:v>2965.18</c:v>
                </c:pt>
                <c:pt idx="602">
                  <c:v>2953.58</c:v>
                </c:pt>
                <c:pt idx="603">
                  <c:v>2947.48</c:v>
                </c:pt>
                <c:pt idx="604">
                  <c:v>2948.7</c:v>
                </c:pt>
                <c:pt idx="605">
                  <c:v>2964.57</c:v>
                </c:pt>
                <c:pt idx="606">
                  <c:v>2993.26</c:v>
                </c:pt>
                <c:pt idx="607">
                  <c:v>2999.97</c:v>
                </c:pt>
                <c:pt idx="608">
                  <c:v>2985.32</c:v>
                </c:pt>
                <c:pt idx="609">
                  <c:v>2985.93</c:v>
                </c:pt>
                <c:pt idx="610">
                  <c:v>2979.22</c:v>
                </c:pt>
                <c:pt idx="611">
                  <c:v>2991.42</c:v>
                </c:pt>
                <c:pt idx="612">
                  <c:v>3004.24</c:v>
                </c:pt>
                <c:pt idx="613">
                  <c:v>2999.36</c:v>
                </c:pt>
                <c:pt idx="614">
                  <c:v>2985.32</c:v>
                </c:pt>
                <c:pt idx="615">
                  <c:v>2978</c:v>
                </c:pt>
                <c:pt idx="616">
                  <c:v>2936.49</c:v>
                </c:pt>
                <c:pt idx="617">
                  <c:v>2908.41</c:v>
                </c:pt>
                <c:pt idx="618">
                  <c:v>2885.22</c:v>
                </c:pt>
                <c:pt idx="619">
                  <c:v>2880.95</c:v>
                </c:pt>
                <c:pt idx="620">
                  <c:v>2874.23</c:v>
                </c:pt>
                <c:pt idx="621">
                  <c:v>2871.79</c:v>
                </c:pt>
                <c:pt idx="622">
                  <c:v>2874.84</c:v>
                </c:pt>
                <c:pt idx="623">
                  <c:v>2891.93</c:v>
                </c:pt>
                <c:pt idx="624">
                  <c:v>2888.27</c:v>
                </c:pt>
                <c:pt idx="625">
                  <c:v>2882.17</c:v>
                </c:pt>
                <c:pt idx="626">
                  <c:v>2898.04</c:v>
                </c:pt>
                <c:pt idx="627">
                  <c:v>2910.25</c:v>
                </c:pt>
                <c:pt idx="628">
                  <c:v>2904.75</c:v>
                </c:pt>
                <c:pt idx="629">
                  <c:v>2912.08</c:v>
                </c:pt>
                <c:pt idx="630">
                  <c:v>2924.89</c:v>
                </c:pt>
                <c:pt idx="631">
                  <c:v>2935.27</c:v>
                </c:pt>
                <c:pt idx="632">
                  <c:v>2948.09</c:v>
                </c:pt>
                <c:pt idx="633">
                  <c:v>2953.58</c:v>
                </c:pt>
                <c:pt idx="634">
                  <c:v>2959.69</c:v>
                </c:pt>
                <c:pt idx="635">
                  <c:v>2967.01</c:v>
                </c:pt>
                <c:pt idx="636">
                  <c:v>2957.24</c:v>
                </c:pt>
                <c:pt idx="637">
                  <c:v>2967.01</c:v>
                </c:pt>
                <c:pt idx="638">
                  <c:v>2976.17</c:v>
                </c:pt>
                <c:pt idx="639">
                  <c:v>2974.94</c:v>
                </c:pt>
                <c:pt idx="640">
                  <c:v>2973.11</c:v>
                </c:pt>
                <c:pt idx="641">
                  <c:v>2955.41</c:v>
                </c:pt>
                <c:pt idx="642">
                  <c:v>2960.3</c:v>
                </c:pt>
                <c:pt idx="643">
                  <c:v>2959.07</c:v>
                </c:pt>
                <c:pt idx="644">
                  <c:v>2987.76</c:v>
                </c:pt>
                <c:pt idx="645">
                  <c:v>3001.19</c:v>
                </c:pt>
                <c:pt idx="646">
                  <c:v>3006.07</c:v>
                </c:pt>
                <c:pt idx="647">
                  <c:v>3007.29</c:v>
                </c:pt>
                <c:pt idx="648">
                  <c:v>3014.62</c:v>
                </c:pt>
                <c:pt idx="649">
                  <c:v>3032.32</c:v>
                </c:pt>
                <c:pt idx="650">
                  <c:v>3034.15</c:v>
                </c:pt>
                <c:pt idx="651">
                  <c:v>3024.99</c:v>
                </c:pt>
                <c:pt idx="652">
                  <c:v>3025.6</c:v>
                </c:pt>
                <c:pt idx="653">
                  <c:v>3034.15</c:v>
                </c:pt>
                <c:pt idx="654">
                  <c:v>3029.88</c:v>
                </c:pt>
                <c:pt idx="655">
                  <c:v>3016.45</c:v>
                </c:pt>
                <c:pt idx="656">
                  <c:v>3014.62</c:v>
                </c:pt>
                <c:pt idx="657">
                  <c:v>3007.29</c:v>
                </c:pt>
                <c:pt idx="658">
                  <c:v>3020.11</c:v>
                </c:pt>
                <c:pt idx="659">
                  <c:v>3009.12</c:v>
                </c:pt>
                <c:pt idx="660">
                  <c:v>3000.58</c:v>
                </c:pt>
                <c:pt idx="661">
                  <c:v>2984.71</c:v>
                </c:pt>
                <c:pt idx="662">
                  <c:v>2983.49</c:v>
                </c:pt>
                <c:pt idx="663">
                  <c:v>3003.02</c:v>
                </c:pt>
                <c:pt idx="664">
                  <c:v>3009.74</c:v>
                </c:pt>
                <c:pt idx="665">
                  <c:v>3029.27</c:v>
                </c:pt>
                <c:pt idx="666">
                  <c:v>3039.03</c:v>
                </c:pt>
                <c:pt idx="667">
                  <c:v>3028.66</c:v>
                </c:pt>
                <c:pt idx="668">
                  <c:v>3018.89</c:v>
                </c:pt>
                <c:pt idx="669">
                  <c:v>3009.74</c:v>
                </c:pt>
                <c:pt idx="670">
                  <c:v>3002.41</c:v>
                </c:pt>
                <c:pt idx="671">
                  <c:v>3000.58</c:v>
                </c:pt>
                <c:pt idx="672">
                  <c:v>2998.14</c:v>
                </c:pt>
                <c:pt idx="673">
                  <c:v>3004.85</c:v>
                </c:pt>
                <c:pt idx="674">
                  <c:v>3004.85</c:v>
                </c:pt>
                <c:pt idx="675">
                  <c:v>3012.79</c:v>
                </c:pt>
                <c:pt idx="676">
                  <c:v>3011.57</c:v>
                </c:pt>
                <c:pt idx="677">
                  <c:v>3001.8</c:v>
                </c:pt>
                <c:pt idx="678">
                  <c:v>2998.14</c:v>
                </c:pt>
                <c:pt idx="679">
                  <c:v>3006.07</c:v>
                </c:pt>
                <c:pt idx="680">
                  <c:v>3009.74</c:v>
                </c:pt>
                <c:pt idx="681">
                  <c:v>3020.72</c:v>
                </c:pt>
                <c:pt idx="682">
                  <c:v>3025.6</c:v>
                </c:pt>
                <c:pt idx="683">
                  <c:v>3027.44</c:v>
                </c:pt>
                <c:pt idx="684">
                  <c:v>3012.18</c:v>
                </c:pt>
                <c:pt idx="685">
                  <c:v>3009.12</c:v>
                </c:pt>
                <c:pt idx="686">
                  <c:v>3015.84</c:v>
                </c:pt>
                <c:pt idx="687">
                  <c:v>3022.55</c:v>
                </c:pt>
                <c:pt idx="688">
                  <c:v>3017.06</c:v>
                </c:pt>
                <c:pt idx="689">
                  <c:v>3017.67</c:v>
                </c:pt>
                <c:pt idx="690">
                  <c:v>3012.18</c:v>
                </c:pt>
                <c:pt idx="691">
                  <c:v>2994.48</c:v>
                </c:pt>
                <c:pt idx="692">
                  <c:v>2992.03</c:v>
                </c:pt>
                <c:pt idx="693">
                  <c:v>2987.76</c:v>
                </c:pt>
                <c:pt idx="694">
                  <c:v>2982.88</c:v>
                </c:pt>
                <c:pt idx="695">
                  <c:v>2975.55</c:v>
                </c:pt>
                <c:pt idx="696">
                  <c:v>2978.61</c:v>
                </c:pt>
                <c:pt idx="697">
                  <c:v>2978.61</c:v>
                </c:pt>
                <c:pt idx="698">
                  <c:v>2972.5</c:v>
                </c:pt>
                <c:pt idx="699">
                  <c:v>2968.84</c:v>
                </c:pt>
                <c:pt idx="700">
                  <c:v>2972.5</c:v>
                </c:pt>
                <c:pt idx="701">
                  <c:v>2979.22</c:v>
                </c:pt>
                <c:pt idx="702">
                  <c:v>2992.03</c:v>
                </c:pt>
                <c:pt idx="703">
                  <c:v>2999.97</c:v>
                </c:pt>
                <c:pt idx="704">
                  <c:v>2985.32</c:v>
                </c:pt>
                <c:pt idx="705">
                  <c:v>2981.05</c:v>
                </c:pt>
                <c:pt idx="706">
                  <c:v>2980.44</c:v>
                </c:pt>
                <c:pt idx="707">
                  <c:v>2986.54</c:v>
                </c:pt>
                <c:pt idx="708">
                  <c:v>2996.92</c:v>
                </c:pt>
                <c:pt idx="709">
                  <c:v>2996.31</c:v>
                </c:pt>
                <c:pt idx="710">
                  <c:v>2994.48</c:v>
                </c:pt>
                <c:pt idx="711">
                  <c:v>2993.87</c:v>
                </c:pt>
                <c:pt idx="712">
                  <c:v>2998.14</c:v>
                </c:pt>
                <c:pt idx="713">
                  <c:v>2999.97</c:v>
                </c:pt>
                <c:pt idx="714">
                  <c:v>2995.09</c:v>
                </c:pt>
                <c:pt idx="715">
                  <c:v>2989.59</c:v>
                </c:pt>
                <c:pt idx="716">
                  <c:v>2988.98</c:v>
                </c:pt>
                <c:pt idx="717">
                  <c:v>2989.59</c:v>
                </c:pt>
                <c:pt idx="718">
                  <c:v>2999.36</c:v>
                </c:pt>
                <c:pt idx="719">
                  <c:v>2989.59</c:v>
                </c:pt>
                <c:pt idx="720">
                  <c:v>3002.41</c:v>
                </c:pt>
                <c:pt idx="721">
                  <c:v>3002.41</c:v>
                </c:pt>
                <c:pt idx="722">
                  <c:v>2988.37</c:v>
                </c:pt>
                <c:pt idx="723">
                  <c:v>2995.7</c:v>
                </c:pt>
                <c:pt idx="724">
                  <c:v>3007.29</c:v>
                </c:pt>
                <c:pt idx="725">
                  <c:v>2991.42</c:v>
                </c:pt>
                <c:pt idx="726">
                  <c:v>2991.42</c:v>
                </c:pt>
                <c:pt idx="727">
                  <c:v>2989.59</c:v>
                </c:pt>
                <c:pt idx="728">
                  <c:v>2983.49</c:v>
                </c:pt>
                <c:pt idx="729">
                  <c:v>2977.39</c:v>
                </c:pt>
                <c:pt idx="730">
                  <c:v>2988.37</c:v>
                </c:pt>
                <c:pt idx="731">
                  <c:v>2998.75</c:v>
                </c:pt>
                <c:pt idx="732">
                  <c:v>2994.48</c:v>
                </c:pt>
                <c:pt idx="733">
                  <c:v>2995.7</c:v>
                </c:pt>
                <c:pt idx="734">
                  <c:v>2973.72</c:v>
                </c:pt>
                <c:pt idx="735">
                  <c:v>2966.4</c:v>
                </c:pt>
                <c:pt idx="736">
                  <c:v>2965.18</c:v>
                </c:pt>
                <c:pt idx="737">
                  <c:v>2970.06</c:v>
                </c:pt>
                <c:pt idx="738">
                  <c:v>2993.26</c:v>
                </c:pt>
                <c:pt idx="739">
                  <c:v>2978.61</c:v>
                </c:pt>
                <c:pt idx="740">
                  <c:v>2984.71</c:v>
                </c:pt>
                <c:pt idx="741">
                  <c:v>2968.23</c:v>
                </c:pt>
                <c:pt idx="742">
                  <c:v>2951.75</c:v>
                </c:pt>
                <c:pt idx="743">
                  <c:v>2962.74</c:v>
                </c:pt>
                <c:pt idx="744">
                  <c:v>2965.79</c:v>
                </c:pt>
                <c:pt idx="745">
                  <c:v>2988.98</c:v>
                </c:pt>
                <c:pt idx="746">
                  <c:v>2982.88</c:v>
                </c:pt>
                <c:pt idx="747">
                  <c:v>2978</c:v>
                </c:pt>
                <c:pt idx="748">
                  <c:v>2976.78</c:v>
                </c:pt>
                <c:pt idx="749">
                  <c:v>2973.11</c:v>
                </c:pt>
                <c:pt idx="750">
                  <c:v>2973.72</c:v>
                </c:pt>
                <c:pt idx="751">
                  <c:v>2967.01</c:v>
                </c:pt>
                <c:pt idx="752">
                  <c:v>2975.55</c:v>
                </c:pt>
                <c:pt idx="753">
                  <c:v>2974.33</c:v>
                </c:pt>
                <c:pt idx="754">
                  <c:v>2972.5</c:v>
                </c:pt>
                <c:pt idx="755">
                  <c:v>2987.76</c:v>
                </c:pt>
                <c:pt idx="756">
                  <c:v>2999.36</c:v>
                </c:pt>
                <c:pt idx="757">
                  <c:v>3013.4</c:v>
                </c:pt>
                <c:pt idx="758">
                  <c:v>3017.67</c:v>
                </c:pt>
                <c:pt idx="759">
                  <c:v>3008.51</c:v>
                </c:pt>
                <c:pt idx="760">
                  <c:v>3000.58</c:v>
                </c:pt>
                <c:pt idx="761">
                  <c:v>2999.97</c:v>
                </c:pt>
                <c:pt idx="762">
                  <c:v>2990.2</c:v>
                </c:pt>
                <c:pt idx="763">
                  <c:v>2982.88</c:v>
                </c:pt>
                <c:pt idx="764">
                  <c:v>2990.2</c:v>
                </c:pt>
                <c:pt idx="765">
                  <c:v>2998.14</c:v>
                </c:pt>
                <c:pt idx="766">
                  <c:v>2994.48</c:v>
                </c:pt>
                <c:pt idx="767">
                  <c:v>2967.62</c:v>
                </c:pt>
                <c:pt idx="768">
                  <c:v>2965.79</c:v>
                </c:pt>
                <c:pt idx="769">
                  <c:v>2953.58</c:v>
                </c:pt>
                <c:pt idx="770">
                  <c:v>2953.58</c:v>
                </c:pt>
                <c:pt idx="771">
                  <c:v>2949.92</c:v>
                </c:pt>
                <c:pt idx="772">
                  <c:v>2952.97</c:v>
                </c:pt>
                <c:pt idx="773">
                  <c:v>2952.97</c:v>
                </c:pt>
                <c:pt idx="774">
                  <c:v>2951.14</c:v>
                </c:pt>
                <c:pt idx="775">
                  <c:v>2945.04</c:v>
                </c:pt>
                <c:pt idx="776">
                  <c:v>2952.36</c:v>
                </c:pt>
                <c:pt idx="777">
                  <c:v>2970.06</c:v>
                </c:pt>
                <c:pt idx="778">
                  <c:v>2985.32</c:v>
                </c:pt>
                <c:pt idx="779">
                  <c:v>2979.22</c:v>
                </c:pt>
                <c:pt idx="780">
                  <c:v>2985.32</c:v>
                </c:pt>
                <c:pt idx="781">
                  <c:v>2959.69</c:v>
                </c:pt>
                <c:pt idx="782">
                  <c:v>2963.96</c:v>
                </c:pt>
                <c:pt idx="783">
                  <c:v>2966.4</c:v>
                </c:pt>
                <c:pt idx="784">
                  <c:v>2968.23</c:v>
                </c:pt>
                <c:pt idx="785">
                  <c:v>2966.4</c:v>
                </c:pt>
                <c:pt idx="786">
                  <c:v>2961.52</c:v>
                </c:pt>
                <c:pt idx="787">
                  <c:v>2970.06</c:v>
                </c:pt>
                <c:pt idx="788">
                  <c:v>2976.78</c:v>
                </c:pt>
                <c:pt idx="789">
                  <c:v>2967.01</c:v>
                </c:pt>
                <c:pt idx="790">
                  <c:v>2955.41</c:v>
                </c:pt>
                <c:pt idx="791">
                  <c:v>2954.8</c:v>
                </c:pt>
                <c:pt idx="792">
                  <c:v>2955.41</c:v>
                </c:pt>
                <c:pt idx="793">
                  <c:v>2951.14</c:v>
                </c:pt>
                <c:pt idx="794">
                  <c:v>2960.3</c:v>
                </c:pt>
                <c:pt idx="795">
                  <c:v>2956.63</c:v>
                </c:pt>
                <c:pt idx="796">
                  <c:v>2952.97</c:v>
                </c:pt>
                <c:pt idx="797">
                  <c:v>2951.75</c:v>
                </c:pt>
                <c:pt idx="798">
                  <c:v>2957.24</c:v>
                </c:pt>
                <c:pt idx="799">
                  <c:v>2968.23</c:v>
                </c:pt>
                <c:pt idx="800">
                  <c:v>2962.13</c:v>
                </c:pt>
                <c:pt idx="801">
                  <c:v>2967.62</c:v>
                </c:pt>
                <c:pt idx="802">
                  <c:v>2992.65</c:v>
                </c:pt>
                <c:pt idx="803">
                  <c:v>2997.53</c:v>
                </c:pt>
                <c:pt idx="804">
                  <c:v>2987.76</c:v>
                </c:pt>
                <c:pt idx="805">
                  <c:v>2984.71</c:v>
                </c:pt>
                <c:pt idx="806">
                  <c:v>3006.07</c:v>
                </c:pt>
                <c:pt idx="807">
                  <c:v>3018.89</c:v>
                </c:pt>
                <c:pt idx="808">
                  <c:v>3022.55</c:v>
                </c:pt>
                <c:pt idx="809">
                  <c:v>3023.77</c:v>
                </c:pt>
                <c:pt idx="810">
                  <c:v>3013.4</c:v>
                </c:pt>
                <c:pt idx="811">
                  <c:v>3012.79</c:v>
                </c:pt>
                <c:pt idx="812">
                  <c:v>3011.57</c:v>
                </c:pt>
                <c:pt idx="813">
                  <c:v>2990.81</c:v>
                </c:pt>
                <c:pt idx="814">
                  <c:v>2990.2</c:v>
                </c:pt>
                <c:pt idx="815">
                  <c:v>2980.44</c:v>
                </c:pt>
                <c:pt idx="816">
                  <c:v>2982.88</c:v>
                </c:pt>
                <c:pt idx="817">
                  <c:v>2992.65</c:v>
                </c:pt>
                <c:pt idx="818">
                  <c:v>3003.63</c:v>
                </c:pt>
                <c:pt idx="819">
                  <c:v>3006.07</c:v>
                </c:pt>
                <c:pt idx="820">
                  <c:v>3009.74</c:v>
                </c:pt>
                <c:pt idx="821">
                  <c:v>3009.12</c:v>
                </c:pt>
                <c:pt idx="822">
                  <c:v>3007.29</c:v>
                </c:pt>
                <c:pt idx="823">
                  <c:v>3008.51</c:v>
                </c:pt>
                <c:pt idx="824">
                  <c:v>3018.89</c:v>
                </c:pt>
                <c:pt idx="825">
                  <c:v>3011.57</c:v>
                </c:pt>
                <c:pt idx="826">
                  <c:v>2998.75</c:v>
                </c:pt>
                <c:pt idx="827">
                  <c:v>3009.74</c:v>
                </c:pt>
                <c:pt idx="828">
                  <c:v>3012.18</c:v>
                </c:pt>
                <c:pt idx="829">
                  <c:v>3013.4</c:v>
                </c:pt>
                <c:pt idx="830">
                  <c:v>2998.75</c:v>
                </c:pt>
                <c:pt idx="831">
                  <c:v>3003.02</c:v>
                </c:pt>
                <c:pt idx="832">
                  <c:v>3011.57</c:v>
                </c:pt>
                <c:pt idx="833">
                  <c:v>2990.81</c:v>
                </c:pt>
                <c:pt idx="834">
                  <c:v>2988.37</c:v>
                </c:pt>
                <c:pt idx="835">
                  <c:v>2984.1</c:v>
                </c:pt>
                <c:pt idx="836">
                  <c:v>2978.61</c:v>
                </c:pt>
                <c:pt idx="837">
                  <c:v>2984.71</c:v>
                </c:pt>
                <c:pt idx="838">
                  <c:v>2996.31</c:v>
                </c:pt>
                <c:pt idx="839">
                  <c:v>2988.98</c:v>
                </c:pt>
                <c:pt idx="840">
                  <c:v>2989.59</c:v>
                </c:pt>
                <c:pt idx="841">
                  <c:v>2990.2</c:v>
                </c:pt>
                <c:pt idx="842">
                  <c:v>2998.75</c:v>
                </c:pt>
                <c:pt idx="843">
                  <c:v>3002.41</c:v>
                </c:pt>
                <c:pt idx="844">
                  <c:v>3012.18</c:v>
                </c:pt>
                <c:pt idx="845">
                  <c:v>3009.74</c:v>
                </c:pt>
                <c:pt idx="846">
                  <c:v>3004.85</c:v>
                </c:pt>
                <c:pt idx="847">
                  <c:v>2996.31</c:v>
                </c:pt>
                <c:pt idx="848">
                  <c:v>2979.83</c:v>
                </c:pt>
                <c:pt idx="849">
                  <c:v>2978.61</c:v>
                </c:pt>
                <c:pt idx="850">
                  <c:v>2977.39</c:v>
                </c:pt>
                <c:pt idx="851">
                  <c:v>2992.65</c:v>
                </c:pt>
                <c:pt idx="852">
                  <c:v>2994.48</c:v>
                </c:pt>
                <c:pt idx="853">
                  <c:v>3001.19</c:v>
                </c:pt>
                <c:pt idx="854">
                  <c:v>3009.12</c:v>
                </c:pt>
                <c:pt idx="855">
                  <c:v>3007.29</c:v>
                </c:pt>
                <c:pt idx="856">
                  <c:v>2999.36</c:v>
                </c:pt>
                <c:pt idx="857">
                  <c:v>3006.07</c:v>
                </c:pt>
                <c:pt idx="858">
                  <c:v>3010.96</c:v>
                </c:pt>
                <c:pt idx="859">
                  <c:v>3022.55</c:v>
                </c:pt>
                <c:pt idx="860">
                  <c:v>3016.45</c:v>
                </c:pt>
                <c:pt idx="861">
                  <c:v>3009.12</c:v>
                </c:pt>
                <c:pt idx="862">
                  <c:v>3002.41</c:v>
                </c:pt>
                <c:pt idx="863">
                  <c:v>3001.19</c:v>
                </c:pt>
                <c:pt idx="864">
                  <c:v>2988.37</c:v>
                </c:pt>
                <c:pt idx="865">
                  <c:v>2975.55</c:v>
                </c:pt>
                <c:pt idx="866">
                  <c:v>2974.33</c:v>
                </c:pt>
                <c:pt idx="867">
                  <c:v>2981.66</c:v>
                </c:pt>
                <c:pt idx="868">
                  <c:v>2983.49</c:v>
                </c:pt>
                <c:pt idx="869">
                  <c:v>2985.93</c:v>
                </c:pt>
                <c:pt idx="870">
                  <c:v>2972.5</c:v>
                </c:pt>
                <c:pt idx="871">
                  <c:v>2983.49</c:v>
                </c:pt>
                <c:pt idx="872">
                  <c:v>2992.65</c:v>
                </c:pt>
                <c:pt idx="873">
                  <c:v>2992.65</c:v>
                </c:pt>
                <c:pt idx="874">
                  <c:v>2999.36</c:v>
                </c:pt>
                <c:pt idx="875">
                  <c:v>2974.33</c:v>
                </c:pt>
                <c:pt idx="876">
                  <c:v>2960.3</c:v>
                </c:pt>
                <c:pt idx="877">
                  <c:v>2971.89</c:v>
                </c:pt>
                <c:pt idx="878">
                  <c:v>2968.23</c:v>
                </c:pt>
                <c:pt idx="879">
                  <c:v>2976.17</c:v>
                </c:pt>
                <c:pt idx="880">
                  <c:v>2974.33</c:v>
                </c:pt>
                <c:pt idx="881">
                  <c:v>2964.57</c:v>
                </c:pt>
                <c:pt idx="882">
                  <c:v>2974.33</c:v>
                </c:pt>
                <c:pt idx="883">
                  <c:v>2982.27</c:v>
                </c:pt>
                <c:pt idx="884">
                  <c:v>2984.71</c:v>
                </c:pt>
                <c:pt idx="885">
                  <c:v>2971.28</c:v>
                </c:pt>
                <c:pt idx="886">
                  <c:v>2965.79</c:v>
                </c:pt>
                <c:pt idx="887">
                  <c:v>2967.62</c:v>
                </c:pt>
                <c:pt idx="888">
                  <c:v>2978</c:v>
                </c:pt>
                <c:pt idx="889">
                  <c:v>2974.94</c:v>
                </c:pt>
                <c:pt idx="890">
                  <c:v>2969.45</c:v>
                </c:pt>
                <c:pt idx="891">
                  <c:v>2944.43</c:v>
                </c:pt>
                <c:pt idx="892">
                  <c:v>2892.54</c:v>
                </c:pt>
                <c:pt idx="893">
                  <c:v>2893.77</c:v>
                </c:pt>
                <c:pt idx="894">
                  <c:v>2892.54</c:v>
                </c:pt>
                <c:pt idx="895">
                  <c:v>2898.04</c:v>
                </c:pt>
                <c:pt idx="896">
                  <c:v>2902.92</c:v>
                </c:pt>
                <c:pt idx="897">
                  <c:v>2907.8</c:v>
                </c:pt>
                <c:pt idx="898">
                  <c:v>2915.74</c:v>
                </c:pt>
                <c:pt idx="899">
                  <c:v>2931</c:v>
                </c:pt>
                <c:pt idx="900">
                  <c:v>2946.26</c:v>
                </c:pt>
                <c:pt idx="901">
                  <c:v>2941.98</c:v>
                </c:pt>
                <c:pt idx="902">
                  <c:v>2939.54</c:v>
                </c:pt>
                <c:pt idx="903">
                  <c:v>2940.15</c:v>
                </c:pt>
                <c:pt idx="904">
                  <c:v>2937.71</c:v>
                </c:pt>
                <c:pt idx="905">
                  <c:v>2949.31</c:v>
                </c:pt>
                <c:pt idx="906">
                  <c:v>2946.87</c:v>
                </c:pt>
                <c:pt idx="907">
                  <c:v>2949.92</c:v>
                </c:pt>
                <c:pt idx="908">
                  <c:v>2947.48</c:v>
                </c:pt>
                <c:pt idx="909">
                  <c:v>2947.48</c:v>
                </c:pt>
                <c:pt idx="910">
                  <c:v>3929.56</c:v>
                </c:pt>
                <c:pt idx="911">
                  <c:v>3929.56</c:v>
                </c:pt>
                <c:pt idx="912">
                  <c:v>4937.8999999999996</c:v>
                </c:pt>
                <c:pt idx="913">
                  <c:v>4937.8999999999996</c:v>
                </c:pt>
                <c:pt idx="914">
                  <c:v>5254.68</c:v>
                </c:pt>
                <c:pt idx="915">
                  <c:v>5306.56</c:v>
                </c:pt>
                <c:pt idx="916">
                  <c:v>5309</c:v>
                </c:pt>
                <c:pt idx="917">
                  <c:v>5292.52</c:v>
                </c:pt>
                <c:pt idx="918">
                  <c:v>5283.36</c:v>
                </c:pt>
                <c:pt idx="919">
                  <c:v>5294.35</c:v>
                </c:pt>
                <c:pt idx="920">
                  <c:v>5277.26</c:v>
                </c:pt>
                <c:pt idx="921">
                  <c:v>5259.56</c:v>
                </c:pt>
                <c:pt idx="922">
                  <c:v>5244.3</c:v>
                </c:pt>
                <c:pt idx="923">
                  <c:v>5211.95</c:v>
                </c:pt>
                <c:pt idx="924">
                  <c:v>5182.6499999999996</c:v>
                </c:pt>
                <c:pt idx="925">
                  <c:v>5127.1099999999997</c:v>
                </c:pt>
                <c:pt idx="926">
                  <c:v>5089.2700000000004</c:v>
                </c:pt>
                <c:pt idx="927">
                  <c:v>5069.12</c:v>
                </c:pt>
                <c:pt idx="928">
                  <c:v>5032.5</c:v>
                </c:pt>
                <c:pt idx="929">
                  <c:v>4989.78</c:v>
                </c:pt>
                <c:pt idx="930">
                  <c:v>4957.43</c:v>
                </c:pt>
                <c:pt idx="931">
                  <c:v>4925.08</c:v>
                </c:pt>
                <c:pt idx="932">
                  <c:v>4881.74</c:v>
                </c:pt>
                <c:pt idx="933">
                  <c:v>4859.7700000000004</c:v>
                </c:pt>
                <c:pt idx="934">
                  <c:v>4834.74</c:v>
                </c:pt>
                <c:pt idx="935">
                  <c:v>4792.0200000000004</c:v>
                </c:pt>
                <c:pt idx="936">
                  <c:v>4743.8</c:v>
                </c:pt>
                <c:pt idx="937">
                  <c:v>4696.8</c:v>
                </c:pt>
                <c:pt idx="938">
                  <c:v>4670.55</c:v>
                </c:pt>
                <c:pt idx="939">
                  <c:v>4632.1000000000004</c:v>
                </c:pt>
                <c:pt idx="940">
                  <c:v>4581.4399999999996</c:v>
                </c:pt>
                <c:pt idx="941">
                  <c:v>4527.12</c:v>
                </c:pt>
                <c:pt idx="942">
                  <c:v>4497.82</c:v>
                </c:pt>
                <c:pt idx="943">
                  <c:v>4463.03</c:v>
                </c:pt>
                <c:pt idx="944">
                  <c:v>4427.63</c:v>
                </c:pt>
                <c:pt idx="945">
                  <c:v>4400.7700000000004</c:v>
                </c:pt>
                <c:pt idx="946">
                  <c:v>4378.1899999999996</c:v>
                </c:pt>
                <c:pt idx="947">
                  <c:v>4341.5600000000004</c:v>
                </c:pt>
                <c:pt idx="948">
                  <c:v>4297.01</c:v>
                </c:pt>
                <c:pt idx="949">
                  <c:v>4275.03</c:v>
                </c:pt>
                <c:pt idx="950">
                  <c:v>4248.18</c:v>
                </c:pt>
                <c:pt idx="951">
                  <c:v>4192.63</c:v>
                </c:pt>
                <c:pt idx="952">
                  <c:v>4141.3599999999997</c:v>
                </c:pt>
                <c:pt idx="953">
                  <c:v>4081.55</c:v>
                </c:pt>
                <c:pt idx="954">
                  <c:v>4026.61</c:v>
                </c:pt>
                <c:pt idx="955">
                  <c:v>3996.09</c:v>
                </c:pt>
                <c:pt idx="956">
                  <c:v>3967.41</c:v>
                </c:pt>
                <c:pt idx="957">
                  <c:v>3934.45</c:v>
                </c:pt>
                <c:pt idx="958">
                  <c:v>3925.9</c:v>
                </c:pt>
                <c:pt idx="959">
                  <c:v>3900.27</c:v>
                </c:pt>
                <c:pt idx="960">
                  <c:v>3866.08</c:v>
                </c:pt>
                <c:pt idx="961">
                  <c:v>3840.45</c:v>
                </c:pt>
                <c:pt idx="962">
                  <c:v>3800.78</c:v>
                </c:pt>
                <c:pt idx="963">
                  <c:v>3756.83</c:v>
                </c:pt>
                <c:pt idx="964">
                  <c:v>3728.75</c:v>
                </c:pt>
                <c:pt idx="965">
                  <c:v>3696.4</c:v>
                </c:pt>
                <c:pt idx="966">
                  <c:v>3650.01</c:v>
                </c:pt>
                <c:pt idx="967">
                  <c:v>3615.83</c:v>
                </c:pt>
                <c:pt idx="968">
                  <c:v>3584.7</c:v>
                </c:pt>
                <c:pt idx="969">
                  <c:v>3548.69</c:v>
                </c:pt>
                <c:pt idx="970">
                  <c:v>3509.63</c:v>
                </c:pt>
                <c:pt idx="971">
                  <c:v>3485.21</c:v>
                </c:pt>
                <c:pt idx="972">
                  <c:v>3477.28</c:v>
                </c:pt>
                <c:pt idx="973">
                  <c:v>3448.59</c:v>
                </c:pt>
                <c:pt idx="974">
                  <c:v>3412.58</c:v>
                </c:pt>
                <c:pt idx="975">
                  <c:v>3386.33</c:v>
                </c:pt>
                <c:pt idx="976">
                  <c:v>3357.04</c:v>
                </c:pt>
                <c:pt idx="977">
                  <c:v>3350.32</c:v>
                </c:pt>
                <c:pt idx="978">
                  <c:v>3317.36</c:v>
                </c:pt>
                <c:pt idx="979">
                  <c:v>3308.82</c:v>
                </c:pt>
                <c:pt idx="980">
                  <c:v>3305.76</c:v>
                </c:pt>
                <c:pt idx="981">
                  <c:v>3276.47</c:v>
                </c:pt>
                <c:pt idx="982">
                  <c:v>3270.36</c:v>
                </c:pt>
                <c:pt idx="983">
                  <c:v>3253.27</c:v>
                </c:pt>
                <c:pt idx="984">
                  <c:v>3233.13</c:v>
                </c:pt>
                <c:pt idx="985">
                  <c:v>3214.21</c:v>
                </c:pt>
                <c:pt idx="986">
                  <c:v>3182.47</c:v>
                </c:pt>
                <c:pt idx="987">
                  <c:v>3182.47</c:v>
                </c:pt>
                <c:pt idx="988">
                  <c:v>3168.43</c:v>
                </c:pt>
                <c:pt idx="989">
                  <c:v>3146.46</c:v>
                </c:pt>
                <c:pt idx="990">
                  <c:v>3113.5</c:v>
                </c:pt>
                <c:pt idx="991">
                  <c:v>3104.34</c:v>
                </c:pt>
                <c:pt idx="992">
                  <c:v>3104.95</c:v>
                </c:pt>
                <c:pt idx="993">
                  <c:v>3098.24</c:v>
                </c:pt>
                <c:pt idx="994">
                  <c:v>3074.43</c:v>
                </c:pt>
                <c:pt idx="995">
                  <c:v>3064.06</c:v>
                </c:pt>
                <c:pt idx="996">
                  <c:v>3044.53</c:v>
                </c:pt>
                <c:pt idx="997">
                  <c:v>3032.93</c:v>
                </c:pt>
                <c:pt idx="998">
                  <c:v>3036.59</c:v>
                </c:pt>
                <c:pt idx="999">
                  <c:v>3024.99</c:v>
                </c:pt>
                <c:pt idx="1000">
                  <c:v>3010.96</c:v>
                </c:pt>
                <c:pt idx="1001">
                  <c:v>3006.07</c:v>
                </c:pt>
                <c:pt idx="1002">
                  <c:v>2988.98</c:v>
                </c:pt>
                <c:pt idx="1003">
                  <c:v>2960.91</c:v>
                </c:pt>
                <c:pt idx="1004">
                  <c:v>2940.15</c:v>
                </c:pt>
                <c:pt idx="1005">
                  <c:v>2913.91</c:v>
                </c:pt>
                <c:pt idx="1006">
                  <c:v>2909.02</c:v>
                </c:pt>
                <c:pt idx="1007">
                  <c:v>2915.74</c:v>
                </c:pt>
                <c:pt idx="1008">
                  <c:v>2906.58</c:v>
                </c:pt>
                <c:pt idx="1009">
                  <c:v>2919.4</c:v>
                </c:pt>
                <c:pt idx="1010">
                  <c:v>2902.31</c:v>
                </c:pt>
                <c:pt idx="1011">
                  <c:v>2907.19</c:v>
                </c:pt>
                <c:pt idx="1012">
                  <c:v>2902.92</c:v>
                </c:pt>
                <c:pt idx="1013">
                  <c:v>2901.7</c:v>
                </c:pt>
                <c:pt idx="1014">
                  <c:v>2901.09</c:v>
                </c:pt>
                <c:pt idx="1015">
                  <c:v>2902.31</c:v>
                </c:pt>
                <c:pt idx="1016">
                  <c:v>2891.93</c:v>
                </c:pt>
                <c:pt idx="1017">
                  <c:v>2876.67</c:v>
                </c:pt>
                <c:pt idx="1018">
                  <c:v>2887.05</c:v>
                </c:pt>
                <c:pt idx="1019">
                  <c:v>2885.83</c:v>
                </c:pt>
                <c:pt idx="1020">
                  <c:v>2884</c:v>
                </c:pt>
                <c:pt idx="1021">
                  <c:v>2863.25</c:v>
                </c:pt>
                <c:pt idx="1022">
                  <c:v>2857.14</c:v>
                </c:pt>
                <c:pt idx="1023">
                  <c:v>2847.38</c:v>
                </c:pt>
                <c:pt idx="1024">
                  <c:v>2845.55</c:v>
                </c:pt>
                <c:pt idx="1025">
                  <c:v>2843.71</c:v>
                </c:pt>
                <c:pt idx="1026">
                  <c:v>2852.87</c:v>
                </c:pt>
                <c:pt idx="1027">
                  <c:v>2849.82</c:v>
                </c:pt>
                <c:pt idx="1028">
                  <c:v>2856.53</c:v>
                </c:pt>
                <c:pt idx="1029">
                  <c:v>2867.52</c:v>
                </c:pt>
                <c:pt idx="1030">
                  <c:v>2872.4</c:v>
                </c:pt>
                <c:pt idx="1031">
                  <c:v>2869.35</c:v>
                </c:pt>
                <c:pt idx="1032">
                  <c:v>2873.01</c:v>
                </c:pt>
                <c:pt idx="1033">
                  <c:v>2876.67</c:v>
                </c:pt>
                <c:pt idx="1034">
                  <c:v>2871.79</c:v>
                </c:pt>
                <c:pt idx="1035">
                  <c:v>2864.47</c:v>
                </c:pt>
                <c:pt idx="1036">
                  <c:v>2870.57</c:v>
                </c:pt>
                <c:pt idx="1037">
                  <c:v>2896.21</c:v>
                </c:pt>
                <c:pt idx="1038">
                  <c:v>2916.96</c:v>
                </c:pt>
                <c:pt idx="1039">
                  <c:v>2926.11</c:v>
                </c:pt>
                <c:pt idx="1040">
                  <c:v>2925.5</c:v>
                </c:pt>
                <c:pt idx="1041">
                  <c:v>2926.11</c:v>
                </c:pt>
                <c:pt idx="1042">
                  <c:v>2925.5</c:v>
                </c:pt>
                <c:pt idx="1043">
                  <c:v>2916.35</c:v>
                </c:pt>
                <c:pt idx="1044">
                  <c:v>2915.74</c:v>
                </c:pt>
                <c:pt idx="1045">
                  <c:v>2902.31</c:v>
                </c:pt>
                <c:pt idx="1046">
                  <c:v>2904.75</c:v>
                </c:pt>
                <c:pt idx="1047">
                  <c:v>2919.4</c:v>
                </c:pt>
                <c:pt idx="1048">
                  <c:v>2927.34</c:v>
                </c:pt>
                <c:pt idx="1049">
                  <c:v>2954.19</c:v>
                </c:pt>
                <c:pt idx="1050">
                  <c:v>2967.62</c:v>
                </c:pt>
                <c:pt idx="1051">
                  <c:v>2964.57</c:v>
                </c:pt>
                <c:pt idx="1052">
                  <c:v>2970.06</c:v>
                </c:pt>
                <c:pt idx="1053">
                  <c:v>2971.28</c:v>
                </c:pt>
                <c:pt idx="1054">
                  <c:v>2984.71</c:v>
                </c:pt>
                <c:pt idx="1055">
                  <c:v>2993.87</c:v>
                </c:pt>
                <c:pt idx="1056">
                  <c:v>2999.97</c:v>
                </c:pt>
                <c:pt idx="1057">
                  <c:v>3011.57</c:v>
                </c:pt>
                <c:pt idx="1058">
                  <c:v>3021.33</c:v>
                </c:pt>
                <c:pt idx="1059">
                  <c:v>3022.55</c:v>
                </c:pt>
                <c:pt idx="1060">
                  <c:v>3018.28</c:v>
                </c:pt>
                <c:pt idx="1061">
                  <c:v>3023.16</c:v>
                </c:pt>
                <c:pt idx="1062">
                  <c:v>3028.05</c:v>
                </c:pt>
                <c:pt idx="1063">
                  <c:v>3032.32</c:v>
                </c:pt>
                <c:pt idx="1064">
                  <c:v>3026.22</c:v>
                </c:pt>
                <c:pt idx="1065">
                  <c:v>3034.76</c:v>
                </c:pt>
                <c:pt idx="1066">
                  <c:v>3052.46</c:v>
                </c:pt>
                <c:pt idx="1067">
                  <c:v>3045.75</c:v>
                </c:pt>
                <c:pt idx="1068">
                  <c:v>3032.93</c:v>
                </c:pt>
                <c:pt idx="1069">
                  <c:v>3049.41</c:v>
                </c:pt>
                <c:pt idx="1070">
                  <c:v>3066.5</c:v>
                </c:pt>
                <c:pt idx="1071">
                  <c:v>3065.89</c:v>
                </c:pt>
                <c:pt idx="1072">
                  <c:v>3062.23</c:v>
                </c:pt>
                <c:pt idx="1073">
                  <c:v>3061.01</c:v>
                </c:pt>
                <c:pt idx="1074">
                  <c:v>3042.08</c:v>
                </c:pt>
                <c:pt idx="1075">
                  <c:v>3007.9</c:v>
                </c:pt>
                <c:pt idx="1076">
                  <c:v>3001.19</c:v>
                </c:pt>
                <c:pt idx="1077">
                  <c:v>3006.68</c:v>
                </c:pt>
                <c:pt idx="1078">
                  <c:v>3015.84</c:v>
                </c:pt>
                <c:pt idx="1079">
                  <c:v>3033.54</c:v>
                </c:pt>
                <c:pt idx="1080">
                  <c:v>3026.83</c:v>
                </c:pt>
                <c:pt idx="1081">
                  <c:v>3020.72</c:v>
                </c:pt>
                <c:pt idx="1082">
                  <c:v>3022.55</c:v>
                </c:pt>
                <c:pt idx="1083">
                  <c:v>3035.98</c:v>
                </c:pt>
                <c:pt idx="1084">
                  <c:v>3042.08</c:v>
                </c:pt>
                <c:pt idx="1085">
                  <c:v>3053.68</c:v>
                </c:pt>
                <c:pt idx="1086">
                  <c:v>3063.45</c:v>
                </c:pt>
                <c:pt idx="1087">
                  <c:v>3061.62</c:v>
                </c:pt>
                <c:pt idx="1088">
                  <c:v>3075.66</c:v>
                </c:pt>
                <c:pt idx="1089">
                  <c:v>3083.59</c:v>
                </c:pt>
                <c:pt idx="1090">
                  <c:v>3081.15</c:v>
                </c:pt>
                <c:pt idx="1091">
                  <c:v>3072.6</c:v>
                </c:pt>
                <c:pt idx="1092">
                  <c:v>3056.73</c:v>
                </c:pt>
                <c:pt idx="1093">
                  <c:v>3056.12</c:v>
                </c:pt>
                <c:pt idx="1094">
                  <c:v>3061.62</c:v>
                </c:pt>
                <c:pt idx="1095">
                  <c:v>3051.24</c:v>
                </c:pt>
                <c:pt idx="1096">
                  <c:v>3053.07</c:v>
                </c:pt>
                <c:pt idx="1097">
                  <c:v>3070.16</c:v>
                </c:pt>
                <c:pt idx="1098">
                  <c:v>3078.71</c:v>
                </c:pt>
                <c:pt idx="1099">
                  <c:v>3082.37</c:v>
                </c:pt>
                <c:pt idx="1100">
                  <c:v>3085.42</c:v>
                </c:pt>
                <c:pt idx="1101">
                  <c:v>3097.63</c:v>
                </c:pt>
                <c:pt idx="1102">
                  <c:v>3084.81</c:v>
                </c:pt>
                <c:pt idx="1103">
                  <c:v>3070.16</c:v>
                </c:pt>
                <c:pt idx="1104">
                  <c:v>3087.25</c:v>
                </c:pt>
                <c:pt idx="1105">
                  <c:v>3085.42</c:v>
                </c:pt>
                <c:pt idx="1106">
                  <c:v>3073.82</c:v>
                </c:pt>
                <c:pt idx="1107">
                  <c:v>3081.76</c:v>
                </c:pt>
                <c:pt idx="1108">
                  <c:v>3089.08</c:v>
                </c:pt>
                <c:pt idx="1109">
                  <c:v>3093.36</c:v>
                </c:pt>
                <c:pt idx="1110">
                  <c:v>3117.77</c:v>
                </c:pt>
                <c:pt idx="1111">
                  <c:v>3125.71</c:v>
                </c:pt>
                <c:pt idx="1112">
                  <c:v>3120.21</c:v>
                </c:pt>
                <c:pt idx="1113">
                  <c:v>3110.45</c:v>
                </c:pt>
                <c:pt idx="1114">
                  <c:v>3109.23</c:v>
                </c:pt>
                <c:pt idx="1115">
                  <c:v>3097.63</c:v>
                </c:pt>
                <c:pt idx="1116">
                  <c:v>3101.9</c:v>
                </c:pt>
                <c:pt idx="1117">
                  <c:v>3092.75</c:v>
                </c:pt>
                <c:pt idx="1118">
                  <c:v>3098.85</c:v>
                </c:pt>
                <c:pt idx="1119">
                  <c:v>3111.67</c:v>
                </c:pt>
                <c:pt idx="1120">
                  <c:v>3123.87</c:v>
                </c:pt>
                <c:pt idx="1121">
                  <c:v>3131.2</c:v>
                </c:pt>
                <c:pt idx="1122">
                  <c:v>3123.87</c:v>
                </c:pt>
                <c:pt idx="1123">
                  <c:v>3128.76</c:v>
                </c:pt>
                <c:pt idx="1124">
                  <c:v>3139.13</c:v>
                </c:pt>
                <c:pt idx="1125">
                  <c:v>3136.08</c:v>
                </c:pt>
                <c:pt idx="1126">
                  <c:v>3143.41</c:v>
                </c:pt>
                <c:pt idx="1127">
                  <c:v>3152.56</c:v>
                </c:pt>
                <c:pt idx="1128">
                  <c:v>3153.17</c:v>
                </c:pt>
                <c:pt idx="1129">
                  <c:v>3144.02</c:v>
                </c:pt>
                <c:pt idx="1130">
                  <c:v>3131.2</c:v>
                </c:pt>
                <c:pt idx="1131">
                  <c:v>3123.87</c:v>
                </c:pt>
                <c:pt idx="1132">
                  <c:v>3149.51</c:v>
                </c:pt>
                <c:pt idx="1133">
                  <c:v>3148.29</c:v>
                </c:pt>
                <c:pt idx="1134">
                  <c:v>3150.12</c:v>
                </c:pt>
                <c:pt idx="1135">
                  <c:v>3148.9</c:v>
                </c:pt>
                <c:pt idx="1136">
                  <c:v>3162.33</c:v>
                </c:pt>
                <c:pt idx="1137">
                  <c:v>3159.89</c:v>
                </c:pt>
                <c:pt idx="1138">
                  <c:v>3156.22</c:v>
                </c:pt>
                <c:pt idx="1139">
                  <c:v>3153.17</c:v>
                </c:pt>
                <c:pt idx="1140">
                  <c:v>3161.11</c:v>
                </c:pt>
                <c:pt idx="1141">
                  <c:v>3156.22</c:v>
                </c:pt>
                <c:pt idx="1142">
                  <c:v>3162.94</c:v>
                </c:pt>
                <c:pt idx="1143">
                  <c:v>3156.22</c:v>
                </c:pt>
                <c:pt idx="1144">
                  <c:v>3156.83</c:v>
                </c:pt>
                <c:pt idx="1145">
                  <c:v>3160.5</c:v>
                </c:pt>
                <c:pt idx="1146">
                  <c:v>3148.9</c:v>
                </c:pt>
                <c:pt idx="1147">
                  <c:v>3148.29</c:v>
                </c:pt>
                <c:pt idx="1148">
                  <c:v>3142.19</c:v>
                </c:pt>
                <c:pt idx="1149">
                  <c:v>3144.63</c:v>
                </c:pt>
                <c:pt idx="1150">
                  <c:v>3151.95</c:v>
                </c:pt>
                <c:pt idx="1151">
                  <c:v>3155</c:v>
                </c:pt>
                <c:pt idx="1152">
                  <c:v>3134.86</c:v>
                </c:pt>
                <c:pt idx="1153">
                  <c:v>3129.98</c:v>
                </c:pt>
                <c:pt idx="1154">
                  <c:v>3120.21</c:v>
                </c:pt>
                <c:pt idx="1155">
                  <c:v>3120.21</c:v>
                </c:pt>
                <c:pt idx="1156">
                  <c:v>3111.06</c:v>
                </c:pt>
                <c:pt idx="1157">
                  <c:v>3106.17</c:v>
                </c:pt>
                <c:pt idx="1158">
                  <c:v>3113.5</c:v>
                </c:pt>
                <c:pt idx="1159">
                  <c:v>3129.37</c:v>
                </c:pt>
                <c:pt idx="1160">
                  <c:v>3131.2</c:v>
                </c:pt>
                <c:pt idx="1161">
                  <c:v>3117.77</c:v>
                </c:pt>
                <c:pt idx="1162">
                  <c:v>3115.33</c:v>
                </c:pt>
                <c:pt idx="1163">
                  <c:v>3121.43</c:v>
                </c:pt>
                <c:pt idx="1164">
                  <c:v>3136.08</c:v>
                </c:pt>
                <c:pt idx="1165">
                  <c:v>3126.32</c:v>
                </c:pt>
                <c:pt idx="1166">
                  <c:v>3108</c:v>
                </c:pt>
                <c:pt idx="1167">
                  <c:v>3098.24</c:v>
                </c:pt>
                <c:pt idx="1168">
                  <c:v>3102.51</c:v>
                </c:pt>
                <c:pt idx="1169">
                  <c:v>3122.65</c:v>
                </c:pt>
                <c:pt idx="1170">
                  <c:v>3134.25</c:v>
                </c:pt>
                <c:pt idx="1171">
                  <c:v>3150.73</c:v>
                </c:pt>
                <c:pt idx="1172">
                  <c:v>3155.61</c:v>
                </c:pt>
                <c:pt idx="1173">
                  <c:v>3140.35</c:v>
                </c:pt>
                <c:pt idx="1174">
                  <c:v>3136.69</c:v>
                </c:pt>
                <c:pt idx="1175">
                  <c:v>3132.42</c:v>
                </c:pt>
                <c:pt idx="1176">
                  <c:v>3130.59</c:v>
                </c:pt>
                <c:pt idx="1177">
                  <c:v>3122.65</c:v>
                </c:pt>
                <c:pt idx="1178">
                  <c:v>3123.87</c:v>
                </c:pt>
                <c:pt idx="1179">
                  <c:v>3125.1</c:v>
                </c:pt>
                <c:pt idx="1180">
                  <c:v>3133.64</c:v>
                </c:pt>
                <c:pt idx="1181">
                  <c:v>3148.9</c:v>
                </c:pt>
                <c:pt idx="1182">
                  <c:v>3153.17</c:v>
                </c:pt>
                <c:pt idx="1183">
                  <c:v>3156.22</c:v>
                </c:pt>
                <c:pt idx="1184">
                  <c:v>3156.22</c:v>
                </c:pt>
                <c:pt idx="1185">
                  <c:v>3160.5</c:v>
                </c:pt>
                <c:pt idx="1186">
                  <c:v>3153.78</c:v>
                </c:pt>
                <c:pt idx="1187">
                  <c:v>3137.91</c:v>
                </c:pt>
                <c:pt idx="1188">
                  <c:v>3153.17</c:v>
                </c:pt>
                <c:pt idx="1189">
                  <c:v>3168.43</c:v>
                </c:pt>
                <c:pt idx="1190">
                  <c:v>3175.15</c:v>
                </c:pt>
                <c:pt idx="1191">
                  <c:v>3187.35</c:v>
                </c:pt>
                <c:pt idx="1192">
                  <c:v>3201.39</c:v>
                </c:pt>
                <c:pt idx="1193">
                  <c:v>3199.56</c:v>
                </c:pt>
                <c:pt idx="1194">
                  <c:v>3191.63</c:v>
                </c:pt>
                <c:pt idx="1195">
                  <c:v>3186.13</c:v>
                </c:pt>
                <c:pt idx="1196">
                  <c:v>3190.41</c:v>
                </c:pt>
                <c:pt idx="1197">
                  <c:v>3200.17</c:v>
                </c:pt>
                <c:pt idx="1198">
                  <c:v>3190.41</c:v>
                </c:pt>
                <c:pt idx="1199">
                  <c:v>3185.52</c:v>
                </c:pt>
                <c:pt idx="1200">
                  <c:v>3192.85</c:v>
                </c:pt>
                <c:pt idx="1201">
                  <c:v>3187.96</c:v>
                </c:pt>
                <c:pt idx="1202">
                  <c:v>3182.47</c:v>
                </c:pt>
                <c:pt idx="1203">
                  <c:v>3179.42</c:v>
                </c:pt>
                <c:pt idx="1204">
                  <c:v>3169.04</c:v>
                </c:pt>
                <c:pt idx="1205">
                  <c:v>3167.21</c:v>
                </c:pt>
                <c:pt idx="1206">
                  <c:v>3172.7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4A-D444-B9B8-2A761D6CDF7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water1!$H$2:$H$1208</c:f>
              <c:numCache>
                <c:formatCode>General</c:formatCode>
                <c:ptCount val="1207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  <c:pt idx="1131">
                  <c:v>565.5</c:v>
                </c:pt>
                <c:pt idx="1132">
                  <c:v>566</c:v>
                </c:pt>
                <c:pt idx="1133">
                  <c:v>566.5</c:v>
                </c:pt>
                <c:pt idx="1134">
                  <c:v>567</c:v>
                </c:pt>
                <c:pt idx="1135">
                  <c:v>567.5</c:v>
                </c:pt>
                <c:pt idx="1136">
                  <c:v>568</c:v>
                </c:pt>
                <c:pt idx="1137">
                  <c:v>568.5</c:v>
                </c:pt>
                <c:pt idx="1138">
                  <c:v>569</c:v>
                </c:pt>
                <c:pt idx="1139">
                  <c:v>569.5</c:v>
                </c:pt>
                <c:pt idx="1140">
                  <c:v>570</c:v>
                </c:pt>
                <c:pt idx="1141">
                  <c:v>570.5</c:v>
                </c:pt>
                <c:pt idx="1142">
                  <c:v>571</c:v>
                </c:pt>
                <c:pt idx="1143">
                  <c:v>571.5</c:v>
                </c:pt>
                <c:pt idx="1144">
                  <c:v>572</c:v>
                </c:pt>
                <c:pt idx="1145">
                  <c:v>572.5</c:v>
                </c:pt>
                <c:pt idx="1146">
                  <c:v>573</c:v>
                </c:pt>
                <c:pt idx="1147">
                  <c:v>573.5</c:v>
                </c:pt>
                <c:pt idx="1148">
                  <c:v>574</c:v>
                </c:pt>
                <c:pt idx="1149">
                  <c:v>574.5</c:v>
                </c:pt>
                <c:pt idx="1150">
                  <c:v>575</c:v>
                </c:pt>
                <c:pt idx="1151">
                  <c:v>575.5</c:v>
                </c:pt>
                <c:pt idx="1152">
                  <c:v>576</c:v>
                </c:pt>
                <c:pt idx="1153">
                  <c:v>576.5</c:v>
                </c:pt>
                <c:pt idx="1154">
                  <c:v>577</c:v>
                </c:pt>
                <c:pt idx="1155">
                  <c:v>577.5</c:v>
                </c:pt>
                <c:pt idx="1156">
                  <c:v>578</c:v>
                </c:pt>
                <c:pt idx="1157">
                  <c:v>578.5</c:v>
                </c:pt>
                <c:pt idx="1158">
                  <c:v>579</c:v>
                </c:pt>
                <c:pt idx="1159">
                  <c:v>579.5</c:v>
                </c:pt>
                <c:pt idx="1160">
                  <c:v>580</c:v>
                </c:pt>
                <c:pt idx="1161">
                  <c:v>580.5</c:v>
                </c:pt>
                <c:pt idx="1162">
                  <c:v>581</c:v>
                </c:pt>
                <c:pt idx="1163">
                  <c:v>581.5</c:v>
                </c:pt>
                <c:pt idx="1164">
                  <c:v>582</c:v>
                </c:pt>
                <c:pt idx="1165">
                  <c:v>582.5</c:v>
                </c:pt>
                <c:pt idx="1166">
                  <c:v>583</c:v>
                </c:pt>
                <c:pt idx="1167">
                  <c:v>583.5</c:v>
                </c:pt>
                <c:pt idx="1168">
                  <c:v>584</c:v>
                </c:pt>
                <c:pt idx="1169">
                  <c:v>584.5</c:v>
                </c:pt>
                <c:pt idx="1170">
                  <c:v>585</c:v>
                </c:pt>
                <c:pt idx="1171">
                  <c:v>585.5</c:v>
                </c:pt>
                <c:pt idx="1172">
                  <c:v>586</c:v>
                </c:pt>
                <c:pt idx="1173">
                  <c:v>586.5</c:v>
                </c:pt>
                <c:pt idx="1174">
                  <c:v>587</c:v>
                </c:pt>
                <c:pt idx="1175">
                  <c:v>587.5</c:v>
                </c:pt>
                <c:pt idx="1176">
                  <c:v>588</c:v>
                </c:pt>
                <c:pt idx="1177">
                  <c:v>588.5</c:v>
                </c:pt>
                <c:pt idx="1178">
                  <c:v>589</c:v>
                </c:pt>
                <c:pt idx="1179">
                  <c:v>589.5</c:v>
                </c:pt>
                <c:pt idx="1180">
                  <c:v>590</c:v>
                </c:pt>
                <c:pt idx="1181">
                  <c:v>590.5</c:v>
                </c:pt>
                <c:pt idx="1182">
                  <c:v>591</c:v>
                </c:pt>
                <c:pt idx="1183">
                  <c:v>591.5</c:v>
                </c:pt>
                <c:pt idx="1184">
                  <c:v>592</c:v>
                </c:pt>
                <c:pt idx="1185">
                  <c:v>592.5</c:v>
                </c:pt>
                <c:pt idx="1186">
                  <c:v>593</c:v>
                </c:pt>
                <c:pt idx="1187">
                  <c:v>593.5</c:v>
                </c:pt>
                <c:pt idx="1188">
                  <c:v>594</c:v>
                </c:pt>
                <c:pt idx="1189">
                  <c:v>594.5</c:v>
                </c:pt>
                <c:pt idx="1190">
                  <c:v>595</c:v>
                </c:pt>
                <c:pt idx="1191">
                  <c:v>595.5</c:v>
                </c:pt>
                <c:pt idx="1192">
                  <c:v>596</c:v>
                </c:pt>
                <c:pt idx="1193">
                  <c:v>596.5</c:v>
                </c:pt>
                <c:pt idx="1194">
                  <c:v>597</c:v>
                </c:pt>
                <c:pt idx="1195">
                  <c:v>597.5</c:v>
                </c:pt>
                <c:pt idx="1196">
                  <c:v>598</c:v>
                </c:pt>
                <c:pt idx="1197">
                  <c:v>598.5</c:v>
                </c:pt>
                <c:pt idx="1198">
                  <c:v>599</c:v>
                </c:pt>
                <c:pt idx="1199">
                  <c:v>599.5</c:v>
                </c:pt>
                <c:pt idx="1200">
                  <c:v>600</c:v>
                </c:pt>
                <c:pt idx="1201">
                  <c:v>600.5</c:v>
                </c:pt>
                <c:pt idx="1202">
                  <c:v>601</c:v>
                </c:pt>
                <c:pt idx="1203">
                  <c:v>601.5</c:v>
                </c:pt>
                <c:pt idx="1204">
                  <c:v>602</c:v>
                </c:pt>
                <c:pt idx="1205">
                  <c:v>602.5</c:v>
                </c:pt>
                <c:pt idx="1206">
                  <c:v>603</c:v>
                </c:pt>
              </c:numCache>
            </c:numRef>
          </c:cat>
          <c:val>
            <c:numRef>
              <c:f>water1!$L$2:$L$1208</c:f>
              <c:numCache>
                <c:formatCode>General</c:formatCode>
                <c:ptCount val="1207"/>
                <c:pt idx="0">
                  <c:v>-3999.76</c:v>
                </c:pt>
                <c:pt idx="1">
                  <c:v>-3999.76</c:v>
                </c:pt>
                <c:pt idx="2">
                  <c:v>-3999.76</c:v>
                </c:pt>
                <c:pt idx="3">
                  <c:v>-3999.76</c:v>
                </c:pt>
                <c:pt idx="4">
                  <c:v>-3999.76</c:v>
                </c:pt>
                <c:pt idx="5">
                  <c:v>-3999.76</c:v>
                </c:pt>
                <c:pt idx="6">
                  <c:v>-3999.76</c:v>
                </c:pt>
                <c:pt idx="7">
                  <c:v>-3999.76</c:v>
                </c:pt>
                <c:pt idx="8">
                  <c:v>-3999.76</c:v>
                </c:pt>
                <c:pt idx="9">
                  <c:v>-3966.8</c:v>
                </c:pt>
                <c:pt idx="10">
                  <c:v>-3892.335</c:v>
                </c:pt>
                <c:pt idx="11">
                  <c:v>-3828.2460000000001</c:v>
                </c:pt>
                <c:pt idx="12">
                  <c:v>-3770.8710000000001</c:v>
                </c:pt>
                <c:pt idx="13">
                  <c:v>-3691.5230000000001</c:v>
                </c:pt>
                <c:pt idx="14">
                  <c:v>-3614.0060000000003</c:v>
                </c:pt>
                <c:pt idx="15">
                  <c:v>-3519.3990000000003</c:v>
                </c:pt>
                <c:pt idx="16">
                  <c:v>-3397.9350000000004</c:v>
                </c:pt>
                <c:pt idx="17">
                  <c:v>-3266.0950000000003</c:v>
                </c:pt>
                <c:pt idx="18">
                  <c:v>-3147.683</c:v>
                </c:pt>
                <c:pt idx="19">
                  <c:v>-3034.1540000000005</c:v>
                </c:pt>
                <c:pt idx="20">
                  <c:v>-2934.05</c:v>
                </c:pt>
                <c:pt idx="21">
                  <c:v>-2840.67</c:v>
                </c:pt>
                <c:pt idx="22">
                  <c:v>-2730.8</c:v>
                </c:pt>
                <c:pt idx="23">
                  <c:v>-2642.9100000000003</c:v>
                </c:pt>
                <c:pt idx="24">
                  <c:v>-2542.2000000000003</c:v>
                </c:pt>
                <c:pt idx="25">
                  <c:v>-2454.3000000000002</c:v>
                </c:pt>
                <c:pt idx="26">
                  <c:v>-2355.42</c:v>
                </c:pt>
                <c:pt idx="27">
                  <c:v>-2258.37</c:v>
                </c:pt>
                <c:pt idx="28">
                  <c:v>-2173.5300000000002</c:v>
                </c:pt>
                <c:pt idx="29">
                  <c:v>-2078.9300000000003</c:v>
                </c:pt>
                <c:pt idx="30">
                  <c:v>-1998.3600000000001</c:v>
                </c:pt>
                <c:pt idx="31">
                  <c:v>-1924.5</c:v>
                </c:pt>
                <c:pt idx="32">
                  <c:v>-1829.8900000000003</c:v>
                </c:pt>
                <c:pt idx="33">
                  <c:v>-1721.25</c:v>
                </c:pt>
                <c:pt idx="34">
                  <c:v>-1652.2800000000002</c:v>
                </c:pt>
                <c:pt idx="35">
                  <c:v>-1558.2800000000002</c:v>
                </c:pt>
                <c:pt idx="36">
                  <c:v>-1481.98</c:v>
                </c:pt>
                <c:pt idx="37">
                  <c:v>-1406.9100000000003</c:v>
                </c:pt>
                <c:pt idx="38">
                  <c:v>-1314.13</c:v>
                </c:pt>
                <c:pt idx="39">
                  <c:v>-1234.17</c:v>
                </c:pt>
                <c:pt idx="40">
                  <c:v>-1174.3600000000001</c:v>
                </c:pt>
                <c:pt idx="41">
                  <c:v>-1109.0500000000002</c:v>
                </c:pt>
                <c:pt idx="42">
                  <c:v>-1032.75</c:v>
                </c:pt>
                <c:pt idx="43">
                  <c:v>-945.47000000000025</c:v>
                </c:pt>
                <c:pt idx="44">
                  <c:v>-890.5300000000002</c:v>
                </c:pt>
                <c:pt idx="45">
                  <c:v>-819.12000000000035</c:v>
                </c:pt>
                <c:pt idx="46">
                  <c:v>-759.30000000000018</c:v>
                </c:pt>
                <c:pt idx="47">
                  <c:v>-689.72000000000025</c:v>
                </c:pt>
                <c:pt idx="48">
                  <c:v>-621.97000000000025</c:v>
                </c:pt>
                <c:pt idx="49">
                  <c:v>-568.26000000000022</c:v>
                </c:pt>
                <c:pt idx="50">
                  <c:v>-507.22000000000025</c:v>
                </c:pt>
                <c:pt idx="51">
                  <c:v>-449.24000000000024</c:v>
                </c:pt>
                <c:pt idx="52">
                  <c:v>-388.20000000000027</c:v>
                </c:pt>
                <c:pt idx="53">
                  <c:v>-322.89000000000033</c:v>
                </c:pt>
                <c:pt idx="54">
                  <c:v>-279.55000000000018</c:v>
                </c:pt>
                <c:pt idx="55">
                  <c:v>-227.0600000000004</c:v>
                </c:pt>
                <c:pt idx="56">
                  <c:v>-182.5</c:v>
                </c:pt>
                <c:pt idx="57">
                  <c:v>-135.51000000000022</c:v>
                </c:pt>
                <c:pt idx="58">
                  <c:v>-99.490000000000236</c:v>
                </c:pt>
                <c:pt idx="59">
                  <c:v>-56.770000000000437</c:v>
                </c:pt>
                <c:pt idx="60">
                  <c:v>-6.7200000000002547</c:v>
                </c:pt>
                <c:pt idx="61">
                  <c:v>32.959999999999582</c:v>
                </c:pt>
                <c:pt idx="62">
                  <c:v>86.669999999999618</c:v>
                </c:pt>
                <c:pt idx="63">
                  <c:v>128.17000000000007</c:v>
                </c:pt>
                <c:pt idx="64">
                  <c:v>161.13000000000011</c:v>
                </c:pt>
                <c:pt idx="65">
                  <c:v>189.21000000000004</c:v>
                </c:pt>
                <c:pt idx="66">
                  <c:v>228.88000000000011</c:v>
                </c:pt>
                <c:pt idx="67">
                  <c:v>253.90999999999985</c:v>
                </c:pt>
                <c:pt idx="68">
                  <c:v>288.09000000000015</c:v>
                </c:pt>
                <c:pt idx="69">
                  <c:v>319.82999999999993</c:v>
                </c:pt>
                <c:pt idx="70">
                  <c:v>355.22999999999956</c:v>
                </c:pt>
                <c:pt idx="71">
                  <c:v>387.57999999999993</c:v>
                </c:pt>
                <c:pt idx="72">
                  <c:v>407.71999999999935</c:v>
                </c:pt>
                <c:pt idx="73">
                  <c:v>430.92000000000007</c:v>
                </c:pt>
                <c:pt idx="74">
                  <c:v>450.44999999999982</c:v>
                </c:pt>
                <c:pt idx="75">
                  <c:v>475.46999999999935</c:v>
                </c:pt>
                <c:pt idx="76">
                  <c:v>498.05999999999949</c:v>
                </c:pt>
                <c:pt idx="77">
                  <c:v>512.71</c:v>
                </c:pt>
                <c:pt idx="78">
                  <c:v>542.61999999999989</c:v>
                </c:pt>
                <c:pt idx="79">
                  <c:v>562.76000000000022</c:v>
                </c:pt>
                <c:pt idx="80">
                  <c:v>578.01999999999953</c:v>
                </c:pt>
                <c:pt idx="81">
                  <c:v>594.5</c:v>
                </c:pt>
                <c:pt idx="82">
                  <c:v>607.92000000000007</c:v>
                </c:pt>
                <c:pt idx="83">
                  <c:v>621.34999999999945</c:v>
                </c:pt>
                <c:pt idx="84">
                  <c:v>635.38999999999942</c:v>
                </c:pt>
                <c:pt idx="85">
                  <c:v>650.64999999999964</c:v>
                </c:pt>
                <c:pt idx="86">
                  <c:v>656.75</c:v>
                </c:pt>
                <c:pt idx="87">
                  <c:v>675.67999999999938</c:v>
                </c:pt>
                <c:pt idx="88">
                  <c:v>676.29</c:v>
                </c:pt>
                <c:pt idx="89">
                  <c:v>684.21999999999935</c:v>
                </c:pt>
                <c:pt idx="90">
                  <c:v>687.26999999999953</c:v>
                </c:pt>
                <c:pt idx="91">
                  <c:v>696.42999999999938</c:v>
                </c:pt>
                <c:pt idx="92">
                  <c:v>706.1899999999996</c:v>
                </c:pt>
                <c:pt idx="93">
                  <c:v>701.92000000000007</c:v>
                </c:pt>
                <c:pt idx="94">
                  <c:v>708.02999999999975</c:v>
                </c:pt>
                <c:pt idx="95">
                  <c:v>715.34999999999945</c:v>
                </c:pt>
                <c:pt idx="96">
                  <c:v>721.44999999999982</c:v>
                </c:pt>
                <c:pt idx="97">
                  <c:v>714.73999999999978</c:v>
                </c:pt>
                <c:pt idx="98">
                  <c:v>726.34000000000015</c:v>
                </c:pt>
                <c:pt idx="99">
                  <c:v>719.61999999999989</c:v>
                </c:pt>
                <c:pt idx="100">
                  <c:v>717.79</c:v>
                </c:pt>
                <c:pt idx="101">
                  <c:v>713.51999999999953</c:v>
                </c:pt>
                <c:pt idx="102">
                  <c:v>717.79</c:v>
                </c:pt>
                <c:pt idx="103">
                  <c:v>718.39999999999964</c:v>
                </c:pt>
                <c:pt idx="104">
                  <c:v>706.80000000000018</c:v>
                </c:pt>
                <c:pt idx="105">
                  <c:v>698.86999999999989</c:v>
                </c:pt>
                <c:pt idx="106">
                  <c:v>695.81999999999971</c:v>
                </c:pt>
                <c:pt idx="107">
                  <c:v>694.59999999999945</c:v>
                </c:pt>
                <c:pt idx="108">
                  <c:v>687.26999999999953</c:v>
                </c:pt>
                <c:pt idx="109">
                  <c:v>689.09999999999945</c:v>
                </c:pt>
                <c:pt idx="110">
                  <c:v>672.61999999999989</c:v>
                </c:pt>
                <c:pt idx="111">
                  <c:v>670.79</c:v>
                </c:pt>
                <c:pt idx="112">
                  <c:v>663.46999999999935</c:v>
                </c:pt>
                <c:pt idx="113">
                  <c:v>659.19999999999982</c:v>
                </c:pt>
                <c:pt idx="114">
                  <c:v>653.09000000000015</c:v>
                </c:pt>
                <c:pt idx="115">
                  <c:v>648.81999999999971</c:v>
                </c:pt>
                <c:pt idx="116">
                  <c:v>634.77999999999975</c:v>
                </c:pt>
                <c:pt idx="117">
                  <c:v>625.01000000000022</c:v>
                </c:pt>
                <c:pt idx="118">
                  <c:v>617.6899999999996</c:v>
                </c:pt>
                <c:pt idx="119">
                  <c:v>600.59999999999945</c:v>
                </c:pt>
                <c:pt idx="120">
                  <c:v>589</c:v>
                </c:pt>
                <c:pt idx="121">
                  <c:v>593.88999999999942</c:v>
                </c:pt>
                <c:pt idx="122">
                  <c:v>576.1899999999996</c:v>
                </c:pt>
                <c:pt idx="123">
                  <c:v>562.14999999999964</c:v>
                </c:pt>
                <c:pt idx="124">
                  <c:v>552.98999999999978</c:v>
                </c:pt>
                <c:pt idx="125">
                  <c:v>542.61999999999989</c:v>
                </c:pt>
                <c:pt idx="126">
                  <c:v>536.51000000000022</c:v>
                </c:pt>
                <c:pt idx="127">
                  <c:v>535.29</c:v>
                </c:pt>
                <c:pt idx="128">
                  <c:v>528.57999999999993</c:v>
                </c:pt>
                <c:pt idx="129">
                  <c:v>518.19999999999982</c:v>
                </c:pt>
                <c:pt idx="130">
                  <c:v>505.98999999999978</c:v>
                </c:pt>
                <c:pt idx="131">
                  <c:v>489.51000000000022</c:v>
                </c:pt>
                <c:pt idx="132">
                  <c:v>484.01999999999953</c:v>
                </c:pt>
                <c:pt idx="133">
                  <c:v>476.07999999999993</c:v>
                </c:pt>
                <c:pt idx="134">
                  <c:v>465.09999999999945</c:v>
                </c:pt>
                <c:pt idx="135">
                  <c:v>449.84000000000015</c:v>
                </c:pt>
                <c:pt idx="136">
                  <c:v>449.22999999999956</c:v>
                </c:pt>
                <c:pt idx="137">
                  <c:v>428.47999999999956</c:v>
                </c:pt>
                <c:pt idx="138">
                  <c:v>420.53999999999996</c:v>
                </c:pt>
                <c:pt idx="139">
                  <c:v>413.21999999999935</c:v>
                </c:pt>
                <c:pt idx="140">
                  <c:v>397.34999999999945</c:v>
                </c:pt>
                <c:pt idx="141">
                  <c:v>375.36999999999989</c:v>
                </c:pt>
                <c:pt idx="142">
                  <c:v>368.05000000000018</c:v>
                </c:pt>
                <c:pt idx="143">
                  <c:v>355.84000000000015</c:v>
                </c:pt>
                <c:pt idx="144">
                  <c:v>344.84999999999945</c:v>
                </c:pt>
                <c:pt idx="145">
                  <c:v>343.63000000000011</c:v>
                </c:pt>
                <c:pt idx="146">
                  <c:v>322.88000000000011</c:v>
                </c:pt>
                <c:pt idx="147">
                  <c:v>325.92999999999938</c:v>
                </c:pt>
                <c:pt idx="148">
                  <c:v>303.34999999999945</c:v>
                </c:pt>
                <c:pt idx="149">
                  <c:v>298.46999999999935</c:v>
                </c:pt>
                <c:pt idx="150">
                  <c:v>283.81999999999971</c:v>
                </c:pt>
                <c:pt idx="151">
                  <c:v>278.31999999999971</c:v>
                </c:pt>
                <c:pt idx="152">
                  <c:v>261.84000000000015</c:v>
                </c:pt>
                <c:pt idx="153">
                  <c:v>256.96000000000004</c:v>
                </c:pt>
                <c:pt idx="154">
                  <c:v>241.09000000000015</c:v>
                </c:pt>
                <c:pt idx="155">
                  <c:v>230.10999999999967</c:v>
                </c:pt>
                <c:pt idx="156">
                  <c:v>227.65999999999985</c:v>
                </c:pt>
                <c:pt idx="157">
                  <c:v>211.78999999999996</c:v>
                </c:pt>
                <c:pt idx="158">
                  <c:v>195.92000000000007</c:v>
                </c:pt>
                <c:pt idx="159">
                  <c:v>187.38000000000011</c:v>
                </c:pt>
                <c:pt idx="160">
                  <c:v>183.10999999999967</c:v>
                </c:pt>
                <c:pt idx="161">
                  <c:v>173.34000000000015</c:v>
                </c:pt>
                <c:pt idx="162">
                  <c:v>173.34000000000015</c:v>
                </c:pt>
                <c:pt idx="163">
                  <c:v>161.13000000000011</c:v>
                </c:pt>
                <c:pt idx="164">
                  <c:v>159.30000000000018</c:v>
                </c:pt>
                <c:pt idx="165">
                  <c:v>140.38000000000011</c:v>
                </c:pt>
                <c:pt idx="166">
                  <c:v>134.27999999999975</c:v>
                </c:pt>
                <c:pt idx="167">
                  <c:v>130</c:v>
                </c:pt>
                <c:pt idx="168">
                  <c:v>120.23999999999978</c:v>
                </c:pt>
                <c:pt idx="169">
                  <c:v>113.51999999999953</c:v>
                </c:pt>
                <c:pt idx="170">
                  <c:v>103.76000000000022</c:v>
                </c:pt>
                <c:pt idx="171">
                  <c:v>103.76000000000022</c:v>
                </c:pt>
                <c:pt idx="172">
                  <c:v>93.379999999999654</c:v>
                </c:pt>
                <c:pt idx="173">
                  <c:v>88.5</c:v>
                </c:pt>
                <c:pt idx="174">
                  <c:v>78.119999999999891</c:v>
                </c:pt>
                <c:pt idx="175">
                  <c:v>67.75</c:v>
                </c:pt>
                <c:pt idx="176">
                  <c:v>63.4699999999998</c:v>
                </c:pt>
                <c:pt idx="177">
                  <c:v>54.319999999999709</c:v>
                </c:pt>
                <c:pt idx="178">
                  <c:v>52.489999999999782</c:v>
                </c:pt>
                <c:pt idx="179">
                  <c:v>45.769999999999982</c:v>
                </c:pt>
                <c:pt idx="180">
                  <c:v>40.279999999999745</c:v>
                </c:pt>
                <c:pt idx="181">
                  <c:v>39.059999999999945</c:v>
                </c:pt>
                <c:pt idx="182">
                  <c:v>28.679999999999836</c:v>
                </c:pt>
                <c:pt idx="183">
                  <c:v>27.459999999999582</c:v>
                </c:pt>
                <c:pt idx="184">
                  <c:v>21.359999999999673</c:v>
                </c:pt>
                <c:pt idx="185">
                  <c:v>17.699999999999818</c:v>
                </c:pt>
                <c:pt idx="186">
                  <c:v>14.029999999999745</c:v>
                </c:pt>
                <c:pt idx="187">
                  <c:v>10.369999999999891</c:v>
                </c:pt>
                <c:pt idx="188">
                  <c:v>9.1499999999996362</c:v>
                </c:pt>
                <c:pt idx="189">
                  <c:v>3.0499999999997272</c:v>
                </c:pt>
                <c:pt idx="190">
                  <c:v>-9.7700000000004366</c:v>
                </c:pt>
                <c:pt idx="191">
                  <c:v>-13.430000000000291</c:v>
                </c:pt>
                <c:pt idx="192">
                  <c:v>-15.870000000000346</c:v>
                </c:pt>
                <c:pt idx="193">
                  <c:v>-15.870000000000346</c:v>
                </c:pt>
                <c:pt idx="194">
                  <c:v>-21.980000000000018</c:v>
                </c:pt>
                <c:pt idx="195">
                  <c:v>-30.520000000000437</c:v>
                </c:pt>
                <c:pt idx="196">
                  <c:v>-28.080000000000382</c:v>
                </c:pt>
                <c:pt idx="197">
                  <c:v>-34.800000000000182</c:v>
                </c:pt>
                <c:pt idx="198">
                  <c:v>-34.800000000000182</c:v>
                </c:pt>
                <c:pt idx="199">
                  <c:v>-37.850000000000364</c:v>
                </c:pt>
                <c:pt idx="200">
                  <c:v>-44.5600000000004</c:v>
                </c:pt>
                <c:pt idx="201">
                  <c:v>-41.510000000000218</c:v>
                </c:pt>
                <c:pt idx="202">
                  <c:v>-40.900000000000091</c:v>
                </c:pt>
                <c:pt idx="203">
                  <c:v>-45.170000000000073</c:v>
                </c:pt>
                <c:pt idx="204">
                  <c:v>-53.110000000000127</c:v>
                </c:pt>
                <c:pt idx="205">
                  <c:v>-43.950000000000273</c:v>
                </c:pt>
                <c:pt idx="206">
                  <c:v>-50.050000000000182</c:v>
                </c:pt>
                <c:pt idx="207">
                  <c:v>-56.160000000000309</c:v>
                </c:pt>
                <c:pt idx="208">
                  <c:v>-58.600000000000364</c:v>
                </c:pt>
                <c:pt idx="209">
                  <c:v>-53.110000000000127</c:v>
                </c:pt>
                <c:pt idx="210">
                  <c:v>-57.990000000000236</c:v>
                </c:pt>
                <c:pt idx="211">
                  <c:v>-56.770000000000437</c:v>
                </c:pt>
                <c:pt idx="212">
                  <c:v>-55.550000000000182</c:v>
                </c:pt>
                <c:pt idx="213">
                  <c:v>-65.3100000000004</c:v>
                </c:pt>
                <c:pt idx="214">
                  <c:v>-66.5300000000002</c:v>
                </c:pt>
                <c:pt idx="215">
                  <c:v>-63.480000000000018</c:v>
                </c:pt>
                <c:pt idx="216">
                  <c:v>-67.150000000000091</c:v>
                </c:pt>
                <c:pt idx="217">
                  <c:v>-68.370000000000346</c:v>
                </c:pt>
                <c:pt idx="218">
                  <c:v>-75.080000000000382</c:v>
                </c:pt>
                <c:pt idx="219">
                  <c:v>-68.980000000000018</c:v>
                </c:pt>
                <c:pt idx="220">
                  <c:v>-65.920000000000073</c:v>
                </c:pt>
                <c:pt idx="221">
                  <c:v>-63.480000000000018</c:v>
                </c:pt>
                <c:pt idx="222">
                  <c:v>-72.0300000000002</c:v>
                </c:pt>
                <c:pt idx="223">
                  <c:v>-70.200000000000273</c:v>
                </c:pt>
                <c:pt idx="224">
                  <c:v>-68.980000000000018</c:v>
                </c:pt>
                <c:pt idx="225">
                  <c:v>-73.25</c:v>
                </c:pt>
                <c:pt idx="226">
                  <c:v>-72.640000000000327</c:v>
                </c:pt>
                <c:pt idx="227">
                  <c:v>-72.640000000000327</c:v>
                </c:pt>
                <c:pt idx="228">
                  <c:v>-68.980000000000018</c:v>
                </c:pt>
                <c:pt idx="229">
                  <c:v>-74.470000000000255</c:v>
                </c:pt>
                <c:pt idx="230">
                  <c:v>-73.25</c:v>
                </c:pt>
                <c:pt idx="231">
                  <c:v>-78.130000000000109</c:v>
                </c:pt>
                <c:pt idx="232">
                  <c:v>-70.200000000000273</c:v>
                </c:pt>
                <c:pt idx="233">
                  <c:v>-74.470000000000255</c:v>
                </c:pt>
                <c:pt idx="234">
                  <c:v>-72.0300000000002</c:v>
                </c:pt>
                <c:pt idx="235">
                  <c:v>-75.690000000000055</c:v>
                </c:pt>
                <c:pt idx="236">
                  <c:v>-73.860000000000127</c:v>
                </c:pt>
                <c:pt idx="237">
                  <c:v>-64.090000000000146</c:v>
                </c:pt>
                <c:pt idx="238">
                  <c:v>-70.200000000000273</c:v>
                </c:pt>
                <c:pt idx="239">
                  <c:v>-72.640000000000327</c:v>
                </c:pt>
                <c:pt idx="240">
                  <c:v>-74.470000000000255</c:v>
                </c:pt>
                <c:pt idx="241">
                  <c:v>-72.640000000000327</c:v>
                </c:pt>
                <c:pt idx="242">
                  <c:v>-67.760000000000218</c:v>
                </c:pt>
                <c:pt idx="243">
                  <c:v>-69.590000000000146</c:v>
                </c:pt>
                <c:pt idx="244">
                  <c:v>-67.150000000000091</c:v>
                </c:pt>
                <c:pt idx="245">
                  <c:v>-73.25</c:v>
                </c:pt>
                <c:pt idx="246">
                  <c:v>-70.200000000000273</c:v>
                </c:pt>
                <c:pt idx="247">
                  <c:v>-70.200000000000273</c:v>
                </c:pt>
                <c:pt idx="248">
                  <c:v>-72.640000000000327</c:v>
                </c:pt>
                <c:pt idx="249">
                  <c:v>-70.200000000000273</c:v>
                </c:pt>
                <c:pt idx="250">
                  <c:v>-65.920000000000073</c:v>
                </c:pt>
                <c:pt idx="251">
                  <c:v>-64.700000000000273</c:v>
                </c:pt>
                <c:pt idx="252">
                  <c:v>-61.650000000000091</c:v>
                </c:pt>
                <c:pt idx="253">
                  <c:v>-54.330000000000382</c:v>
                </c:pt>
                <c:pt idx="254">
                  <c:v>-61.650000000000091</c:v>
                </c:pt>
                <c:pt idx="255">
                  <c:v>-58.600000000000364</c:v>
                </c:pt>
                <c:pt idx="256">
                  <c:v>-59.820000000000164</c:v>
                </c:pt>
                <c:pt idx="257">
                  <c:v>-54.330000000000382</c:v>
                </c:pt>
                <c:pt idx="258">
                  <c:v>-56.770000000000437</c:v>
                </c:pt>
                <c:pt idx="259">
                  <c:v>-53.720000000000255</c:v>
                </c:pt>
                <c:pt idx="260">
                  <c:v>-61.040000000000418</c:v>
                </c:pt>
                <c:pt idx="261">
                  <c:v>-54.940000000000055</c:v>
                </c:pt>
                <c:pt idx="262">
                  <c:v>-59.820000000000164</c:v>
                </c:pt>
                <c:pt idx="263">
                  <c:v>-54.940000000000055</c:v>
                </c:pt>
                <c:pt idx="264">
                  <c:v>-48.830000000000382</c:v>
                </c:pt>
                <c:pt idx="265">
                  <c:v>-53.720000000000255</c:v>
                </c:pt>
                <c:pt idx="266">
                  <c:v>-47.610000000000127</c:v>
                </c:pt>
                <c:pt idx="267">
                  <c:v>-48.220000000000255</c:v>
                </c:pt>
                <c:pt idx="268">
                  <c:v>-47</c:v>
                </c:pt>
                <c:pt idx="269">
                  <c:v>-34.180000000000291</c:v>
                </c:pt>
                <c:pt idx="270">
                  <c:v>-50.050000000000182</c:v>
                </c:pt>
                <c:pt idx="271">
                  <c:v>-47.610000000000127</c:v>
                </c:pt>
                <c:pt idx="272">
                  <c:v>-48.830000000000382</c:v>
                </c:pt>
                <c:pt idx="273">
                  <c:v>-41.510000000000218</c:v>
                </c:pt>
                <c:pt idx="274">
                  <c:v>-40.290000000000418</c:v>
                </c:pt>
                <c:pt idx="275">
                  <c:v>-42.120000000000346</c:v>
                </c:pt>
                <c:pt idx="276">
                  <c:v>-42.730000000000018</c:v>
                </c:pt>
                <c:pt idx="277">
                  <c:v>-37.240000000000236</c:v>
                </c:pt>
                <c:pt idx="278">
                  <c:v>-40.900000000000091</c:v>
                </c:pt>
                <c:pt idx="279">
                  <c:v>-30.520000000000437</c:v>
                </c:pt>
                <c:pt idx="280">
                  <c:v>-33.570000000000164</c:v>
                </c:pt>
                <c:pt idx="281">
                  <c:v>-39.070000000000164</c:v>
                </c:pt>
                <c:pt idx="282">
                  <c:v>-28.690000000000055</c:v>
                </c:pt>
                <c:pt idx="283">
                  <c:v>-34.180000000000291</c:v>
                </c:pt>
                <c:pt idx="284">
                  <c:v>-31.740000000000236</c:v>
                </c:pt>
                <c:pt idx="285">
                  <c:v>-25.640000000000327</c:v>
                </c:pt>
                <c:pt idx="286">
                  <c:v>-26.860000000000127</c:v>
                </c:pt>
                <c:pt idx="287">
                  <c:v>-26.25</c:v>
                </c:pt>
                <c:pt idx="288">
                  <c:v>-26.25</c:v>
                </c:pt>
                <c:pt idx="289">
                  <c:v>-26.860000000000127</c:v>
                </c:pt>
                <c:pt idx="290">
                  <c:v>-22.590000000000146</c:v>
                </c:pt>
                <c:pt idx="291">
                  <c:v>-32.960000000000036</c:v>
                </c:pt>
                <c:pt idx="292">
                  <c:v>-30.520000000000437</c:v>
                </c:pt>
                <c:pt idx="293">
                  <c:v>-30.520000000000437</c:v>
                </c:pt>
                <c:pt idx="294">
                  <c:v>-26.860000000000127</c:v>
                </c:pt>
                <c:pt idx="295">
                  <c:v>-21.370000000000346</c:v>
                </c:pt>
                <c:pt idx="296">
                  <c:v>-24.420000000000073</c:v>
                </c:pt>
                <c:pt idx="297">
                  <c:v>-21.370000000000346</c:v>
                </c:pt>
                <c:pt idx="298">
                  <c:v>-22.590000000000146</c:v>
                </c:pt>
                <c:pt idx="299">
                  <c:v>-17.090000000000146</c:v>
                </c:pt>
                <c:pt idx="300">
                  <c:v>-14.650000000000091</c:v>
                </c:pt>
                <c:pt idx="301">
                  <c:v>-10.380000000000109</c:v>
                </c:pt>
                <c:pt idx="302">
                  <c:v>-17.090000000000146</c:v>
                </c:pt>
                <c:pt idx="303">
                  <c:v>-23.8100000000004</c:v>
                </c:pt>
                <c:pt idx="304">
                  <c:v>-15.260000000000218</c:v>
                </c:pt>
                <c:pt idx="305">
                  <c:v>-14.650000000000091</c:v>
                </c:pt>
                <c:pt idx="306">
                  <c:v>-15.870000000000346</c:v>
                </c:pt>
                <c:pt idx="307">
                  <c:v>-21.370000000000346</c:v>
                </c:pt>
                <c:pt idx="308">
                  <c:v>-14.040000000000418</c:v>
                </c:pt>
                <c:pt idx="309">
                  <c:v>-8.5500000000001819</c:v>
                </c:pt>
                <c:pt idx="310">
                  <c:v>-14.040000000000418</c:v>
                </c:pt>
                <c:pt idx="311">
                  <c:v>-9.7700000000004366</c:v>
                </c:pt>
                <c:pt idx="312">
                  <c:v>-11.600000000000364</c:v>
                </c:pt>
                <c:pt idx="313">
                  <c:v>-9.7700000000004366</c:v>
                </c:pt>
                <c:pt idx="314">
                  <c:v>-7.9400000000000546</c:v>
                </c:pt>
                <c:pt idx="315">
                  <c:v>-6.7200000000002547</c:v>
                </c:pt>
                <c:pt idx="316">
                  <c:v>-10.990000000000236</c:v>
                </c:pt>
                <c:pt idx="317">
                  <c:v>-7.330000000000382</c:v>
                </c:pt>
                <c:pt idx="318">
                  <c:v>-7.330000000000382</c:v>
                </c:pt>
                <c:pt idx="319">
                  <c:v>-12.820000000000164</c:v>
                </c:pt>
                <c:pt idx="320">
                  <c:v>-5.5</c:v>
                </c:pt>
                <c:pt idx="321">
                  <c:v>-7.9400000000000546</c:v>
                </c:pt>
                <c:pt idx="322">
                  <c:v>-3.0600000000004002</c:v>
                </c:pt>
                <c:pt idx="323">
                  <c:v>-11.600000000000364</c:v>
                </c:pt>
                <c:pt idx="324">
                  <c:v>-5.5</c:v>
                </c:pt>
                <c:pt idx="325">
                  <c:v>-3.0600000000004002</c:v>
                </c:pt>
                <c:pt idx="326">
                  <c:v>-7.9400000000000546</c:v>
                </c:pt>
                <c:pt idx="327">
                  <c:v>1.8299999999999272</c:v>
                </c:pt>
                <c:pt idx="328">
                  <c:v>-6.1100000000001273</c:v>
                </c:pt>
                <c:pt idx="329">
                  <c:v>1.8299999999999272</c:v>
                </c:pt>
                <c:pt idx="330">
                  <c:v>-1.8400000000001455</c:v>
                </c:pt>
                <c:pt idx="331">
                  <c:v>-4.8900000000003274</c:v>
                </c:pt>
                <c:pt idx="332">
                  <c:v>-3.0600000000004002</c:v>
                </c:pt>
                <c:pt idx="333">
                  <c:v>1.2199999999997999</c:v>
                </c:pt>
                <c:pt idx="334">
                  <c:v>6.7099999999995816</c:v>
                </c:pt>
                <c:pt idx="335">
                  <c:v>-4.8900000000003274</c:v>
                </c:pt>
                <c:pt idx="336">
                  <c:v>2.4399999999995998</c:v>
                </c:pt>
                <c:pt idx="337">
                  <c:v>-3.0600000000004002</c:v>
                </c:pt>
                <c:pt idx="338">
                  <c:v>-1.8400000000001455</c:v>
                </c:pt>
                <c:pt idx="339">
                  <c:v>4.8799999999996544</c:v>
                </c:pt>
                <c:pt idx="340">
                  <c:v>3.0499999999997272</c:v>
                </c:pt>
                <c:pt idx="341">
                  <c:v>6.0999999999999091</c:v>
                </c:pt>
                <c:pt idx="342">
                  <c:v>4.8799999999996544</c:v>
                </c:pt>
                <c:pt idx="343">
                  <c:v>0</c:v>
                </c:pt>
                <c:pt idx="344">
                  <c:v>4.8799999999996544</c:v>
                </c:pt>
                <c:pt idx="345">
                  <c:v>9.1499999999996362</c:v>
                </c:pt>
                <c:pt idx="346">
                  <c:v>2.4399999999995998</c:v>
                </c:pt>
                <c:pt idx="347">
                  <c:v>0.60999999999967258</c:v>
                </c:pt>
                <c:pt idx="348">
                  <c:v>2.4399999999995998</c:v>
                </c:pt>
                <c:pt idx="349">
                  <c:v>9.1499999999996362</c:v>
                </c:pt>
                <c:pt idx="350">
                  <c:v>10.369999999999891</c:v>
                </c:pt>
                <c:pt idx="351">
                  <c:v>4.2699999999999818</c:v>
                </c:pt>
                <c:pt idx="352">
                  <c:v>3.0499999999997272</c:v>
                </c:pt>
                <c:pt idx="353">
                  <c:v>-0.61000000000012733</c:v>
                </c:pt>
                <c:pt idx="354">
                  <c:v>8.5399999999999636</c:v>
                </c:pt>
                <c:pt idx="355">
                  <c:v>5.4899999999997817</c:v>
                </c:pt>
                <c:pt idx="356">
                  <c:v>0.60999999999967258</c:v>
                </c:pt>
                <c:pt idx="357">
                  <c:v>4.2699999999999818</c:v>
                </c:pt>
                <c:pt idx="358">
                  <c:v>7.319999999999709</c:v>
                </c:pt>
                <c:pt idx="359">
                  <c:v>7.319999999999709</c:v>
                </c:pt>
                <c:pt idx="360">
                  <c:v>10.369999999999891</c:v>
                </c:pt>
                <c:pt idx="361">
                  <c:v>13.419999999999618</c:v>
                </c:pt>
                <c:pt idx="362">
                  <c:v>14.029999999999745</c:v>
                </c:pt>
                <c:pt idx="363">
                  <c:v>13.419999999999618</c:v>
                </c:pt>
                <c:pt idx="364">
                  <c:v>6.7099999999995816</c:v>
                </c:pt>
                <c:pt idx="365">
                  <c:v>8.5399999999999636</c:v>
                </c:pt>
                <c:pt idx="366">
                  <c:v>8.5399999999999636</c:v>
                </c:pt>
                <c:pt idx="367">
                  <c:v>1.2199999999997999</c:v>
                </c:pt>
                <c:pt idx="368">
                  <c:v>6.0999999999999091</c:v>
                </c:pt>
                <c:pt idx="369">
                  <c:v>8.5399999999999636</c:v>
                </c:pt>
                <c:pt idx="370">
                  <c:v>5.4899999999997817</c:v>
                </c:pt>
                <c:pt idx="371">
                  <c:v>11.589999999999691</c:v>
                </c:pt>
                <c:pt idx="372">
                  <c:v>11.589999999999691</c:v>
                </c:pt>
                <c:pt idx="373">
                  <c:v>12.199999999999818</c:v>
                </c:pt>
                <c:pt idx="374">
                  <c:v>21.359999999999673</c:v>
                </c:pt>
                <c:pt idx="375">
                  <c:v>12.809999999999945</c:v>
                </c:pt>
                <c:pt idx="376">
                  <c:v>12.199999999999818</c:v>
                </c:pt>
                <c:pt idx="377">
                  <c:v>14.029999999999745</c:v>
                </c:pt>
                <c:pt idx="378">
                  <c:v>10.979999999999563</c:v>
                </c:pt>
                <c:pt idx="379">
                  <c:v>12.199999999999818</c:v>
                </c:pt>
                <c:pt idx="380">
                  <c:v>10.369999999999891</c:v>
                </c:pt>
                <c:pt idx="381">
                  <c:v>9.7599999999997635</c:v>
                </c:pt>
                <c:pt idx="382">
                  <c:v>5.4899999999997817</c:v>
                </c:pt>
                <c:pt idx="383">
                  <c:v>9.7599999999997635</c:v>
                </c:pt>
                <c:pt idx="384">
                  <c:v>7.319999999999709</c:v>
                </c:pt>
                <c:pt idx="385">
                  <c:v>14.029999999999745</c:v>
                </c:pt>
                <c:pt idx="386">
                  <c:v>14.029999999999745</c:v>
                </c:pt>
                <c:pt idx="387">
                  <c:v>20.75</c:v>
                </c:pt>
                <c:pt idx="388">
                  <c:v>20.75</c:v>
                </c:pt>
                <c:pt idx="389">
                  <c:v>10.979999999999563</c:v>
                </c:pt>
                <c:pt idx="390">
                  <c:v>11.589999999999691</c:v>
                </c:pt>
                <c:pt idx="391">
                  <c:v>18.919999999999618</c:v>
                </c:pt>
                <c:pt idx="392">
                  <c:v>18.309999999999945</c:v>
                </c:pt>
                <c:pt idx="393">
                  <c:v>14.639999999999873</c:v>
                </c:pt>
                <c:pt idx="394">
                  <c:v>14.029999999999745</c:v>
                </c:pt>
                <c:pt idx="395">
                  <c:v>7.9299999999998363</c:v>
                </c:pt>
                <c:pt idx="396">
                  <c:v>9.1499999999996362</c:v>
                </c:pt>
                <c:pt idx="397">
                  <c:v>11.589999999999691</c:v>
                </c:pt>
                <c:pt idx="398">
                  <c:v>16.479999999999563</c:v>
                </c:pt>
                <c:pt idx="399">
                  <c:v>12.809999999999945</c:v>
                </c:pt>
                <c:pt idx="400">
                  <c:v>10.979999999999563</c:v>
                </c:pt>
                <c:pt idx="401">
                  <c:v>17.089999999999691</c:v>
                </c:pt>
                <c:pt idx="402">
                  <c:v>18.919999999999618</c:v>
                </c:pt>
                <c:pt idx="403">
                  <c:v>20.139999999999873</c:v>
                </c:pt>
                <c:pt idx="404">
                  <c:v>16.479999999999563</c:v>
                </c:pt>
                <c:pt idx="405">
                  <c:v>11.589999999999691</c:v>
                </c:pt>
                <c:pt idx="406">
                  <c:v>16.479999999999563</c:v>
                </c:pt>
                <c:pt idx="407">
                  <c:v>24.409999999999854</c:v>
                </c:pt>
                <c:pt idx="408">
                  <c:v>16.479999999999563</c:v>
                </c:pt>
                <c:pt idx="409">
                  <c:v>20.139999999999873</c:v>
                </c:pt>
                <c:pt idx="410">
                  <c:v>18.919999999999618</c:v>
                </c:pt>
                <c:pt idx="411">
                  <c:v>17.699999999999818</c:v>
                </c:pt>
                <c:pt idx="412">
                  <c:v>14.029999999999745</c:v>
                </c:pt>
                <c:pt idx="413">
                  <c:v>24.409999999999854</c:v>
                </c:pt>
                <c:pt idx="414">
                  <c:v>17.699999999999818</c:v>
                </c:pt>
                <c:pt idx="415">
                  <c:v>19.529999999999745</c:v>
                </c:pt>
                <c:pt idx="416">
                  <c:v>19.529999999999745</c:v>
                </c:pt>
                <c:pt idx="417">
                  <c:v>20.139999999999873</c:v>
                </c:pt>
                <c:pt idx="418">
                  <c:v>19.529999999999745</c:v>
                </c:pt>
                <c:pt idx="419">
                  <c:v>22.579999999999927</c:v>
                </c:pt>
                <c:pt idx="420">
                  <c:v>14.639999999999873</c:v>
                </c:pt>
                <c:pt idx="421">
                  <c:v>21.9699999999998</c:v>
                </c:pt>
                <c:pt idx="422">
                  <c:v>20.139999999999873</c:v>
                </c:pt>
                <c:pt idx="423">
                  <c:v>19.529999999999745</c:v>
                </c:pt>
                <c:pt idx="424">
                  <c:v>17.089999999999691</c:v>
                </c:pt>
                <c:pt idx="425">
                  <c:v>18.309999999999945</c:v>
                </c:pt>
                <c:pt idx="426">
                  <c:v>21.9699999999998</c:v>
                </c:pt>
                <c:pt idx="427">
                  <c:v>17.089999999999691</c:v>
                </c:pt>
                <c:pt idx="428">
                  <c:v>23.799999999999727</c:v>
                </c:pt>
                <c:pt idx="429">
                  <c:v>18.919999999999618</c:v>
                </c:pt>
                <c:pt idx="430">
                  <c:v>18.919999999999618</c:v>
                </c:pt>
                <c:pt idx="431">
                  <c:v>20.139999999999873</c:v>
                </c:pt>
                <c:pt idx="432">
                  <c:v>22.579999999999927</c:v>
                </c:pt>
                <c:pt idx="433">
                  <c:v>19.529999999999745</c:v>
                </c:pt>
                <c:pt idx="434">
                  <c:v>15.869999999999891</c:v>
                </c:pt>
                <c:pt idx="435">
                  <c:v>20.75</c:v>
                </c:pt>
                <c:pt idx="436">
                  <c:v>13.419999999999618</c:v>
                </c:pt>
                <c:pt idx="437">
                  <c:v>11.589999999999691</c:v>
                </c:pt>
                <c:pt idx="438">
                  <c:v>6.7099999999995816</c:v>
                </c:pt>
                <c:pt idx="439">
                  <c:v>9.1499999999996362</c:v>
                </c:pt>
                <c:pt idx="440">
                  <c:v>14.639999999999873</c:v>
                </c:pt>
                <c:pt idx="441">
                  <c:v>15.869999999999891</c:v>
                </c:pt>
                <c:pt idx="442">
                  <c:v>16.479999999999563</c:v>
                </c:pt>
                <c:pt idx="443">
                  <c:v>14.029999999999745</c:v>
                </c:pt>
                <c:pt idx="444">
                  <c:v>18.309999999999945</c:v>
                </c:pt>
                <c:pt idx="445">
                  <c:v>12.809999999999945</c:v>
                </c:pt>
                <c:pt idx="446">
                  <c:v>17.699999999999818</c:v>
                </c:pt>
                <c:pt idx="447">
                  <c:v>15.869999999999891</c:v>
                </c:pt>
                <c:pt idx="448">
                  <c:v>11.589999999999691</c:v>
                </c:pt>
                <c:pt idx="449">
                  <c:v>14.029999999999745</c:v>
                </c:pt>
                <c:pt idx="450">
                  <c:v>17.699999999999818</c:v>
                </c:pt>
                <c:pt idx="451">
                  <c:v>10.369999999999891</c:v>
                </c:pt>
                <c:pt idx="452">
                  <c:v>16.479999999999563</c:v>
                </c:pt>
                <c:pt idx="453">
                  <c:v>7.319999999999709</c:v>
                </c:pt>
                <c:pt idx="454">
                  <c:v>10.979999999999563</c:v>
                </c:pt>
                <c:pt idx="455">
                  <c:v>10.369999999999891</c:v>
                </c:pt>
                <c:pt idx="456">
                  <c:v>13.419999999999618</c:v>
                </c:pt>
                <c:pt idx="457">
                  <c:v>4.8799999999996544</c:v>
                </c:pt>
                <c:pt idx="458">
                  <c:v>7.9299999999998363</c:v>
                </c:pt>
                <c:pt idx="459">
                  <c:v>10.369999999999891</c:v>
                </c:pt>
                <c:pt idx="460">
                  <c:v>14.639999999999873</c:v>
                </c:pt>
                <c:pt idx="461">
                  <c:v>12.199999999999818</c:v>
                </c:pt>
                <c:pt idx="462">
                  <c:v>4.8799999999996544</c:v>
                </c:pt>
                <c:pt idx="463">
                  <c:v>13.419999999999618</c:v>
                </c:pt>
                <c:pt idx="464">
                  <c:v>9.7599999999997635</c:v>
                </c:pt>
                <c:pt idx="465">
                  <c:v>7.9299999999998363</c:v>
                </c:pt>
                <c:pt idx="466">
                  <c:v>3.0499999999997272</c:v>
                </c:pt>
                <c:pt idx="467">
                  <c:v>7.319999999999709</c:v>
                </c:pt>
                <c:pt idx="468">
                  <c:v>11.589999999999691</c:v>
                </c:pt>
                <c:pt idx="469">
                  <c:v>10.369999999999891</c:v>
                </c:pt>
                <c:pt idx="470">
                  <c:v>6.7099999999995816</c:v>
                </c:pt>
                <c:pt idx="471">
                  <c:v>6.0999999999999091</c:v>
                </c:pt>
                <c:pt idx="472">
                  <c:v>5.4899999999997817</c:v>
                </c:pt>
                <c:pt idx="473">
                  <c:v>6.0999999999999091</c:v>
                </c:pt>
                <c:pt idx="474">
                  <c:v>10.369999999999891</c:v>
                </c:pt>
                <c:pt idx="475">
                  <c:v>5.4899999999997817</c:v>
                </c:pt>
                <c:pt idx="476">
                  <c:v>-1.2200000000002547</c:v>
                </c:pt>
                <c:pt idx="477">
                  <c:v>8.5399999999999636</c:v>
                </c:pt>
                <c:pt idx="478">
                  <c:v>2.4399999999995998</c:v>
                </c:pt>
                <c:pt idx="479">
                  <c:v>1.2199999999997999</c:v>
                </c:pt>
                <c:pt idx="480">
                  <c:v>-3.0600000000004002</c:v>
                </c:pt>
                <c:pt idx="481">
                  <c:v>-1.2200000000002547</c:v>
                </c:pt>
                <c:pt idx="482">
                  <c:v>0</c:v>
                </c:pt>
                <c:pt idx="483">
                  <c:v>3.6599999999998545</c:v>
                </c:pt>
                <c:pt idx="484">
                  <c:v>-3.0600000000004002</c:v>
                </c:pt>
                <c:pt idx="485">
                  <c:v>-0.61000000000012733</c:v>
                </c:pt>
                <c:pt idx="486">
                  <c:v>0.60999999999967258</c:v>
                </c:pt>
                <c:pt idx="487">
                  <c:v>6.7099999999995816</c:v>
                </c:pt>
                <c:pt idx="488">
                  <c:v>6.0999999999999091</c:v>
                </c:pt>
                <c:pt idx="489">
                  <c:v>4.2699999999999818</c:v>
                </c:pt>
                <c:pt idx="490">
                  <c:v>3.0499999999997272</c:v>
                </c:pt>
                <c:pt idx="491">
                  <c:v>-3.6700000000000728</c:v>
                </c:pt>
                <c:pt idx="492">
                  <c:v>7.9299999999998363</c:v>
                </c:pt>
                <c:pt idx="493">
                  <c:v>5.4899999999997817</c:v>
                </c:pt>
                <c:pt idx="494">
                  <c:v>-1.2200000000002547</c:v>
                </c:pt>
                <c:pt idx="495">
                  <c:v>-6.7200000000002547</c:v>
                </c:pt>
                <c:pt idx="496">
                  <c:v>-7.330000000000382</c:v>
                </c:pt>
                <c:pt idx="497">
                  <c:v>-1.2200000000002547</c:v>
                </c:pt>
                <c:pt idx="498">
                  <c:v>-3.0600000000004002</c:v>
                </c:pt>
                <c:pt idx="499">
                  <c:v>3.0499999999997272</c:v>
                </c:pt>
                <c:pt idx="500">
                  <c:v>7.319999999999709</c:v>
                </c:pt>
                <c:pt idx="501">
                  <c:v>0.60999999999967258</c:v>
                </c:pt>
                <c:pt idx="502">
                  <c:v>-0.61000000000012733</c:v>
                </c:pt>
                <c:pt idx="503">
                  <c:v>10.369999999999891</c:v>
                </c:pt>
                <c:pt idx="504">
                  <c:v>6.7099999999995816</c:v>
                </c:pt>
                <c:pt idx="505">
                  <c:v>5.4899999999997817</c:v>
                </c:pt>
                <c:pt idx="506">
                  <c:v>-3.0600000000004002</c:v>
                </c:pt>
                <c:pt idx="507">
                  <c:v>8.5399999999999636</c:v>
                </c:pt>
                <c:pt idx="508">
                  <c:v>1.8299999999999272</c:v>
                </c:pt>
                <c:pt idx="509">
                  <c:v>7.9299999999998363</c:v>
                </c:pt>
                <c:pt idx="510">
                  <c:v>7.319999999999709</c:v>
                </c:pt>
                <c:pt idx="511">
                  <c:v>6.7099999999995816</c:v>
                </c:pt>
                <c:pt idx="512">
                  <c:v>1.8299999999999272</c:v>
                </c:pt>
                <c:pt idx="513">
                  <c:v>6.7099999999995816</c:v>
                </c:pt>
                <c:pt idx="514">
                  <c:v>9.7599999999997635</c:v>
                </c:pt>
                <c:pt idx="515">
                  <c:v>7.9299999999998363</c:v>
                </c:pt>
                <c:pt idx="516">
                  <c:v>8.5399999999999636</c:v>
                </c:pt>
                <c:pt idx="517">
                  <c:v>10.979999999999563</c:v>
                </c:pt>
                <c:pt idx="518">
                  <c:v>6.7099999999995816</c:v>
                </c:pt>
                <c:pt idx="519">
                  <c:v>17.699999999999818</c:v>
                </c:pt>
                <c:pt idx="520">
                  <c:v>8.5399999999999636</c:v>
                </c:pt>
                <c:pt idx="521">
                  <c:v>6.0999999999999091</c:v>
                </c:pt>
                <c:pt idx="522">
                  <c:v>10.979999999999563</c:v>
                </c:pt>
                <c:pt idx="523">
                  <c:v>13.419999999999618</c:v>
                </c:pt>
                <c:pt idx="524">
                  <c:v>3.6599999999998545</c:v>
                </c:pt>
                <c:pt idx="525">
                  <c:v>0.60999999999967258</c:v>
                </c:pt>
                <c:pt idx="526">
                  <c:v>-1.2200000000002547</c:v>
                </c:pt>
                <c:pt idx="527">
                  <c:v>0.60999999999967258</c:v>
                </c:pt>
                <c:pt idx="528">
                  <c:v>4.2699999999999818</c:v>
                </c:pt>
                <c:pt idx="529">
                  <c:v>11.589999999999691</c:v>
                </c:pt>
                <c:pt idx="530">
                  <c:v>13.419999999999618</c:v>
                </c:pt>
                <c:pt idx="531">
                  <c:v>7.9299999999998363</c:v>
                </c:pt>
                <c:pt idx="532">
                  <c:v>9.1499999999996362</c:v>
                </c:pt>
                <c:pt idx="533">
                  <c:v>10.979999999999563</c:v>
                </c:pt>
                <c:pt idx="534">
                  <c:v>7.319999999999709</c:v>
                </c:pt>
                <c:pt idx="535">
                  <c:v>7.319999999999709</c:v>
                </c:pt>
                <c:pt idx="536">
                  <c:v>7.9299999999998363</c:v>
                </c:pt>
                <c:pt idx="537">
                  <c:v>3.0499999999997272</c:v>
                </c:pt>
                <c:pt idx="538">
                  <c:v>1.2199999999997999</c:v>
                </c:pt>
                <c:pt idx="539">
                  <c:v>5.4899999999997817</c:v>
                </c:pt>
                <c:pt idx="540">
                  <c:v>6.0999999999999091</c:v>
                </c:pt>
                <c:pt idx="541">
                  <c:v>6.0999999999999091</c:v>
                </c:pt>
                <c:pt idx="542">
                  <c:v>8.5399999999999636</c:v>
                </c:pt>
                <c:pt idx="543">
                  <c:v>9.7599999999997635</c:v>
                </c:pt>
                <c:pt idx="544">
                  <c:v>3.6599999999998545</c:v>
                </c:pt>
                <c:pt idx="545">
                  <c:v>2.4399999999995998</c:v>
                </c:pt>
                <c:pt idx="546">
                  <c:v>6.7099999999995816</c:v>
                </c:pt>
                <c:pt idx="547">
                  <c:v>10.979999999999563</c:v>
                </c:pt>
                <c:pt idx="548">
                  <c:v>10.369999999999891</c:v>
                </c:pt>
                <c:pt idx="549">
                  <c:v>14.639999999999873</c:v>
                </c:pt>
                <c:pt idx="550">
                  <c:v>10.369999999999891</c:v>
                </c:pt>
                <c:pt idx="551">
                  <c:v>16.479999999999563</c:v>
                </c:pt>
                <c:pt idx="552">
                  <c:v>6.7099999999995816</c:v>
                </c:pt>
                <c:pt idx="553">
                  <c:v>12.199999999999818</c:v>
                </c:pt>
                <c:pt idx="554">
                  <c:v>12.199999999999818</c:v>
                </c:pt>
                <c:pt idx="555">
                  <c:v>10.369999999999891</c:v>
                </c:pt>
                <c:pt idx="556">
                  <c:v>9.1499999999996362</c:v>
                </c:pt>
                <c:pt idx="557">
                  <c:v>10.369999999999891</c:v>
                </c:pt>
                <c:pt idx="558">
                  <c:v>10.369999999999891</c:v>
                </c:pt>
                <c:pt idx="559">
                  <c:v>5.4899999999997817</c:v>
                </c:pt>
                <c:pt idx="560">
                  <c:v>7.319999999999709</c:v>
                </c:pt>
                <c:pt idx="561">
                  <c:v>5.4899999999997817</c:v>
                </c:pt>
                <c:pt idx="562">
                  <c:v>12.199999999999818</c:v>
                </c:pt>
                <c:pt idx="563">
                  <c:v>10.369999999999891</c:v>
                </c:pt>
                <c:pt idx="564">
                  <c:v>11.589999999999691</c:v>
                </c:pt>
                <c:pt idx="565">
                  <c:v>10.979999999999563</c:v>
                </c:pt>
                <c:pt idx="566">
                  <c:v>7.9299999999998363</c:v>
                </c:pt>
                <c:pt idx="567">
                  <c:v>11.589999999999691</c:v>
                </c:pt>
                <c:pt idx="568">
                  <c:v>11.589999999999691</c:v>
                </c:pt>
                <c:pt idx="569">
                  <c:v>17.089999999999691</c:v>
                </c:pt>
                <c:pt idx="570">
                  <c:v>18.309999999999945</c:v>
                </c:pt>
                <c:pt idx="571">
                  <c:v>6.0999999999999091</c:v>
                </c:pt>
                <c:pt idx="572">
                  <c:v>9.7599999999997635</c:v>
                </c:pt>
                <c:pt idx="573">
                  <c:v>10.979999999999563</c:v>
                </c:pt>
                <c:pt idx="574">
                  <c:v>6.0999999999999091</c:v>
                </c:pt>
                <c:pt idx="575">
                  <c:v>10.369999999999891</c:v>
                </c:pt>
                <c:pt idx="576">
                  <c:v>9.7599999999997635</c:v>
                </c:pt>
                <c:pt idx="577">
                  <c:v>8.5399999999999636</c:v>
                </c:pt>
                <c:pt idx="578">
                  <c:v>6.7099999999995816</c:v>
                </c:pt>
                <c:pt idx="579">
                  <c:v>14.029999999999745</c:v>
                </c:pt>
                <c:pt idx="580">
                  <c:v>8.5399999999999636</c:v>
                </c:pt>
                <c:pt idx="581">
                  <c:v>7.9299999999998363</c:v>
                </c:pt>
                <c:pt idx="582">
                  <c:v>12.199999999999818</c:v>
                </c:pt>
                <c:pt idx="583">
                  <c:v>11.589999999999691</c:v>
                </c:pt>
                <c:pt idx="584">
                  <c:v>9.7599999999997635</c:v>
                </c:pt>
                <c:pt idx="585">
                  <c:v>12.199999999999818</c:v>
                </c:pt>
                <c:pt idx="586">
                  <c:v>6.7099999999995816</c:v>
                </c:pt>
                <c:pt idx="587">
                  <c:v>1.2199999999997999</c:v>
                </c:pt>
                <c:pt idx="588">
                  <c:v>10.369999999999891</c:v>
                </c:pt>
                <c:pt idx="589">
                  <c:v>12.199999999999818</c:v>
                </c:pt>
                <c:pt idx="590">
                  <c:v>6.7099999999995816</c:v>
                </c:pt>
                <c:pt idx="591">
                  <c:v>3.6599999999998545</c:v>
                </c:pt>
                <c:pt idx="592">
                  <c:v>-3.0600000000004002</c:v>
                </c:pt>
                <c:pt idx="593">
                  <c:v>-3.0600000000004002</c:v>
                </c:pt>
                <c:pt idx="594">
                  <c:v>3.0499999999997272</c:v>
                </c:pt>
                <c:pt idx="595">
                  <c:v>1.8299999999999272</c:v>
                </c:pt>
                <c:pt idx="596">
                  <c:v>9.1499999999996362</c:v>
                </c:pt>
                <c:pt idx="597">
                  <c:v>-2.4500000000002728</c:v>
                </c:pt>
                <c:pt idx="598">
                  <c:v>8.5399999999999636</c:v>
                </c:pt>
                <c:pt idx="599">
                  <c:v>6.7099999999995816</c:v>
                </c:pt>
                <c:pt idx="600">
                  <c:v>6.0999999999999091</c:v>
                </c:pt>
                <c:pt idx="601">
                  <c:v>8.5399999999999636</c:v>
                </c:pt>
                <c:pt idx="602">
                  <c:v>4.2699999999999818</c:v>
                </c:pt>
                <c:pt idx="603">
                  <c:v>-0.61000000000012733</c:v>
                </c:pt>
                <c:pt idx="604">
                  <c:v>-2.4500000000002728</c:v>
                </c:pt>
                <c:pt idx="605">
                  <c:v>4.8799999999996544</c:v>
                </c:pt>
                <c:pt idx="606">
                  <c:v>4.2699999999999818</c:v>
                </c:pt>
                <c:pt idx="607">
                  <c:v>-3.0600000000004002</c:v>
                </c:pt>
                <c:pt idx="608">
                  <c:v>-2.4500000000002728</c:v>
                </c:pt>
                <c:pt idx="609">
                  <c:v>-4.2800000000002001</c:v>
                </c:pt>
                <c:pt idx="610">
                  <c:v>-10.380000000000109</c:v>
                </c:pt>
                <c:pt idx="611">
                  <c:v>-10.380000000000109</c:v>
                </c:pt>
                <c:pt idx="612">
                  <c:v>-3.0600000000004002</c:v>
                </c:pt>
                <c:pt idx="613">
                  <c:v>-2.4500000000002728</c:v>
                </c:pt>
                <c:pt idx="614">
                  <c:v>-1.8400000000001455</c:v>
                </c:pt>
                <c:pt idx="615">
                  <c:v>0</c:v>
                </c:pt>
                <c:pt idx="616">
                  <c:v>-7.330000000000382</c:v>
                </c:pt>
                <c:pt idx="617">
                  <c:v>-3.6700000000000728</c:v>
                </c:pt>
                <c:pt idx="618">
                  <c:v>0.60999999999967258</c:v>
                </c:pt>
                <c:pt idx="619">
                  <c:v>-2.4500000000002728</c:v>
                </c:pt>
                <c:pt idx="620">
                  <c:v>-3.6700000000000728</c:v>
                </c:pt>
                <c:pt idx="621">
                  <c:v>-2.4500000000002728</c:v>
                </c:pt>
                <c:pt idx="622">
                  <c:v>-9.1600000000003092</c:v>
                </c:pt>
                <c:pt idx="623">
                  <c:v>-7.330000000000382</c:v>
                </c:pt>
                <c:pt idx="624">
                  <c:v>-9.7700000000004366</c:v>
                </c:pt>
                <c:pt idx="625">
                  <c:v>-10.380000000000109</c:v>
                </c:pt>
                <c:pt idx="626">
                  <c:v>-14.650000000000091</c:v>
                </c:pt>
                <c:pt idx="627">
                  <c:v>-17.700000000000273</c:v>
                </c:pt>
                <c:pt idx="628">
                  <c:v>-26.860000000000127</c:v>
                </c:pt>
                <c:pt idx="629">
                  <c:v>-19.540000000000418</c:v>
                </c:pt>
                <c:pt idx="630">
                  <c:v>-28.080000000000382</c:v>
                </c:pt>
                <c:pt idx="631">
                  <c:v>-23.8100000000004</c:v>
                </c:pt>
                <c:pt idx="632">
                  <c:v>-18.320000000000164</c:v>
                </c:pt>
                <c:pt idx="633">
                  <c:v>-21.370000000000346</c:v>
                </c:pt>
                <c:pt idx="634">
                  <c:v>-20.150000000000091</c:v>
                </c:pt>
                <c:pt idx="635">
                  <c:v>-20.760000000000218</c:v>
                </c:pt>
                <c:pt idx="636">
                  <c:v>-20.760000000000218</c:v>
                </c:pt>
                <c:pt idx="637">
                  <c:v>-13.430000000000291</c:v>
                </c:pt>
                <c:pt idx="638">
                  <c:v>-13.430000000000291</c:v>
                </c:pt>
                <c:pt idx="639">
                  <c:v>-18.930000000000291</c:v>
                </c:pt>
                <c:pt idx="640">
                  <c:v>-20.150000000000091</c:v>
                </c:pt>
                <c:pt idx="641">
                  <c:v>-16.480000000000018</c:v>
                </c:pt>
                <c:pt idx="642">
                  <c:v>-21.370000000000346</c:v>
                </c:pt>
                <c:pt idx="643">
                  <c:v>-19.540000000000418</c:v>
                </c:pt>
                <c:pt idx="644">
                  <c:v>-15.260000000000218</c:v>
                </c:pt>
                <c:pt idx="645">
                  <c:v>-16.480000000000018</c:v>
                </c:pt>
                <c:pt idx="646">
                  <c:v>-21.370000000000346</c:v>
                </c:pt>
                <c:pt idx="647">
                  <c:v>-23.200000000000273</c:v>
                </c:pt>
                <c:pt idx="648">
                  <c:v>-22.590000000000146</c:v>
                </c:pt>
                <c:pt idx="649">
                  <c:v>-27.470000000000255</c:v>
                </c:pt>
                <c:pt idx="650">
                  <c:v>-27.470000000000255</c:v>
                </c:pt>
                <c:pt idx="651">
                  <c:v>-14.650000000000091</c:v>
                </c:pt>
                <c:pt idx="652">
                  <c:v>-10.380000000000109</c:v>
                </c:pt>
                <c:pt idx="653">
                  <c:v>-15.870000000000346</c:v>
                </c:pt>
                <c:pt idx="654">
                  <c:v>-18.930000000000291</c:v>
                </c:pt>
                <c:pt idx="655">
                  <c:v>-12.210000000000036</c:v>
                </c:pt>
                <c:pt idx="656">
                  <c:v>-17.090000000000146</c:v>
                </c:pt>
                <c:pt idx="657">
                  <c:v>-8.5500000000001819</c:v>
                </c:pt>
                <c:pt idx="658">
                  <c:v>-11.600000000000364</c:v>
                </c:pt>
                <c:pt idx="659">
                  <c:v>-12.210000000000036</c:v>
                </c:pt>
                <c:pt idx="660">
                  <c:v>-12.820000000000164</c:v>
                </c:pt>
                <c:pt idx="661">
                  <c:v>-12.820000000000164</c:v>
                </c:pt>
                <c:pt idx="662">
                  <c:v>-11.600000000000364</c:v>
                </c:pt>
                <c:pt idx="663">
                  <c:v>-7.330000000000382</c:v>
                </c:pt>
                <c:pt idx="664">
                  <c:v>-4.8900000000003274</c:v>
                </c:pt>
                <c:pt idx="665">
                  <c:v>-15.870000000000346</c:v>
                </c:pt>
                <c:pt idx="666">
                  <c:v>-10.990000000000236</c:v>
                </c:pt>
                <c:pt idx="667">
                  <c:v>-12.820000000000164</c:v>
                </c:pt>
                <c:pt idx="668">
                  <c:v>-10.380000000000109</c:v>
                </c:pt>
                <c:pt idx="669">
                  <c:v>-8.5500000000001819</c:v>
                </c:pt>
                <c:pt idx="670">
                  <c:v>-11.600000000000364</c:v>
                </c:pt>
                <c:pt idx="671">
                  <c:v>-5.5</c:v>
                </c:pt>
                <c:pt idx="672">
                  <c:v>-8.5500000000001819</c:v>
                </c:pt>
                <c:pt idx="673">
                  <c:v>-4.8900000000003274</c:v>
                </c:pt>
                <c:pt idx="674">
                  <c:v>2.4399999999995998</c:v>
                </c:pt>
                <c:pt idx="675">
                  <c:v>-1.2200000000002547</c:v>
                </c:pt>
                <c:pt idx="676">
                  <c:v>0.60999999999967258</c:v>
                </c:pt>
                <c:pt idx="677">
                  <c:v>-7.330000000000382</c:v>
                </c:pt>
                <c:pt idx="678">
                  <c:v>-3.0600000000004002</c:v>
                </c:pt>
                <c:pt idx="679">
                  <c:v>-8.5500000000001819</c:v>
                </c:pt>
                <c:pt idx="680">
                  <c:v>-1.2200000000002547</c:v>
                </c:pt>
                <c:pt idx="681">
                  <c:v>-0.61000000000012733</c:v>
                </c:pt>
                <c:pt idx="682">
                  <c:v>-6.7200000000002547</c:v>
                </c:pt>
                <c:pt idx="683">
                  <c:v>-9.1600000000003092</c:v>
                </c:pt>
                <c:pt idx="684">
                  <c:v>-3.0600000000004002</c:v>
                </c:pt>
                <c:pt idx="685">
                  <c:v>-8.5500000000001819</c:v>
                </c:pt>
                <c:pt idx="686">
                  <c:v>0.60999999999967258</c:v>
                </c:pt>
                <c:pt idx="687">
                  <c:v>-3.6700000000000728</c:v>
                </c:pt>
                <c:pt idx="688">
                  <c:v>1.2199999999997999</c:v>
                </c:pt>
                <c:pt idx="689">
                  <c:v>-2.4500000000002728</c:v>
                </c:pt>
                <c:pt idx="690">
                  <c:v>-3.0600000000004002</c:v>
                </c:pt>
                <c:pt idx="691">
                  <c:v>0.60999999999967258</c:v>
                </c:pt>
                <c:pt idx="692">
                  <c:v>1.2199999999997999</c:v>
                </c:pt>
                <c:pt idx="693">
                  <c:v>0.60999999999967258</c:v>
                </c:pt>
                <c:pt idx="694">
                  <c:v>6.0999999999999091</c:v>
                </c:pt>
                <c:pt idx="695">
                  <c:v>7.319999999999709</c:v>
                </c:pt>
                <c:pt idx="696">
                  <c:v>-3.0600000000004002</c:v>
                </c:pt>
                <c:pt idx="697">
                  <c:v>3.0499999999997272</c:v>
                </c:pt>
                <c:pt idx="698">
                  <c:v>-4.8900000000003274</c:v>
                </c:pt>
                <c:pt idx="699">
                  <c:v>4.2699999999999818</c:v>
                </c:pt>
                <c:pt idx="700">
                  <c:v>-1.2200000000002547</c:v>
                </c:pt>
                <c:pt idx="701">
                  <c:v>-6.7200000000002547</c:v>
                </c:pt>
                <c:pt idx="702">
                  <c:v>-3.0600000000004002</c:v>
                </c:pt>
                <c:pt idx="703">
                  <c:v>-6.1100000000001273</c:v>
                </c:pt>
                <c:pt idx="704">
                  <c:v>-6.7200000000002547</c:v>
                </c:pt>
                <c:pt idx="705">
                  <c:v>1.2199999999997999</c:v>
                </c:pt>
                <c:pt idx="706">
                  <c:v>-1.2200000000002547</c:v>
                </c:pt>
                <c:pt idx="707">
                  <c:v>-8.5500000000001819</c:v>
                </c:pt>
                <c:pt idx="708">
                  <c:v>5.4899999999997817</c:v>
                </c:pt>
                <c:pt idx="709">
                  <c:v>-1.2200000000002547</c:v>
                </c:pt>
                <c:pt idx="710">
                  <c:v>1.8299999999999272</c:v>
                </c:pt>
                <c:pt idx="711">
                  <c:v>-0.61000000000012733</c:v>
                </c:pt>
                <c:pt idx="712">
                  <c:v>4.8799999999996544</c:v>
                </c:pt>
                <c:pt idx="713">
                  <c:v>4.8799999999996544</c:v>
                </c:pt>
                <c:pt idx="714">
                  <c:v>5.4899999999997817</c:v>
                </c:pt>
                <c:pt idx="715">
                  <c:v>0.60999999999967258</c:v>
                </c:pt>
                <c:pt idx="716">
                  <c:v>3.0499999999997272</c:v>
                </c:pt>
                <c:pt idx="717">
                  <c:v>1.8299999999999272</c:v>
                </c:pt>
                <c:pt idx="718">
                  <c:v>0</c:v>
                </c:pt>
                <c:pt idx="719">
                  <c:v>6.0999999999999091</c:v>
                </c:pt>
                <c:pt idx="720">
                  <c:v>-3.6700000000000728</c:v>
                </c:pt>
                <c:pt idx="721">
                  <c:v>-6.1100000000001273</c:v>
                </c:pt>
                <c:pt idx="722">
                  <c:v>-6.7200000000002547</c:v>
                </c:pt>
                <c:pt idx="723">
                  <c:v>2.4399999999995998</c:v>
                </c:pt>
                <c:pt idx="724">
                  <c:v>3.6599999999998545</c:v>
                </c:pt>
                <c:pt idx="725">
                  <c:v>2.4399999999995998</c:v>
                </c:pt>
                <c:pt idx="726">
                  <c:v>7.9299999999998363</c:v>
                </c:pt>
                <c:pt idx="727">
                  <c:v>-4.8900000000003274</c:v>
                </c:pt>
                <c:pt idx="728">
                  <c:v>3.0499999999997272</c:v>
                </c:pt>
                <c:pt idx="729">
                  <c:v>2.4399999999995998</c:v>
                </c:pt>
                <c:pt idx="730">
                  <c:v>10.369999999999891</c:v>
                </c:pt>
                <c:pt idx="731">
                  <c:v>13.419999999999618</c:v>
                </c:pt>
                <c:pt idx="732">
                  <c:v>3.0499999999997272</c:v>
                </c:pt>
                <c:pt idx="733">
                  <c:v>9.1499999999996362</c:v>
                </c:pt>
                <c:pt idx="734">
                  <c:v>0.60999999999967258</c:v>
                </c:pt>
                <c:pt idx="735">
                  <c:v>6.7099999999995816</c:v>
                </c:pt>
                <c:pt idx="736">
                  <c:v>3.6599999999998545</c:v>
                </c:pt>
                <c:pt idx="737">
                  <c:v>9.7599999999997635</c:v>
                </c:pt>
                <c:pt idx="738">
                  <c:v>5.4899999999997817</c:v>
                </c:pt>
                <c:pt idx="739">
                  <c:v>-4.2800000000002001</c:v>
                </c:pt>
                <c:pt idx="740">
                  <c:v>2.4399999999995998</c:v>
                </c:pt>
                <c:pt idx="741">
                  <c:v>-3.6700000000000728</c:v>
                </c:pt>
                <c:pt idx="742">
                  <c:v>-1.2200000000002547</c:v>
                </c:pt>
                <c:pt idx="743">
                  <c:v>-4.2800000000002001</c:v>
                </c:pt>
                <c:pt idx="744">
                  <c:v>-1.8400000000001455</c:v>
                </c:pt>
                <c:pt idx="745">
                  <c:v>2.4399999999995998</c:v>
                </c:pt>
                <c:pt idx="746">
                  <c:v>-0.61000000000012733</c:v>
                </c:pt>
                <c:pt idx="747">
                  <c:v>4.8799999999996544</c:v>
                </c:pt>
                <c:pt idx="748">
                  <c:v>3.0499999999997272</c:v>
                </c:pt>
                <c:pt idx="749">
                  <c:v>4.2699999999999818</c:v>
                </c:pt>
                <c:pt idx="750">
                  <c:v>8.5399999999999636</c:v>
                </c:pt>
                <c:pt idx="751">
                  <c:v>3.6599999999998545</c:v>
                </c:pt>
                <c:pt idx="752">
                  <c:v>6.7099999999995816</c:v>
                </c:pt>
                <c:pt idx="753">
                  <c:v>5.4899999999997817</c:v>
                </c:pt>
                <c:pt idx="754">
                  <c:v>-1.2200000000002547</c:v>
                </c:pt>
                <c:pt idx="755">
                  <c:v>2.4399999999995998</c:v>
                </c:pt>
                <c:pt idx="756">
                  <c:v>5.4899999999997817</c:v>
                </c:pt>
                <c:pt idx="757">
                  <c:v>6.0999999999999091</c:v>
                </c:pt>
                <c:pt idx="758">
                  <c:v>-1.2200000000002547</c:v>
                </c:pt>
                <c:pt idx="759">
                  <c:v>-3.0600000000004002</c:v>
                </c:pt>
                <c:pt idx="760">
                  <c:v>-3.6700000000000728</c:v>
                </c:pt>
                <c:pt idx="761">
                  <c:v>-2.4500000000002728</c:v>
                </c:pt>
                <c:pt idx="762">
                  <c:v>-0.61000000000012733</c:v>
                </c:pt>
                <c:pt idx="763">
                  <c:v>-1.2200000000002547</c:v>
                </c:pt>
                <c:pt idx="764">
                  <c:v>2.4399999999995998</c:v>
                </c:pt>
                <c:pt idx="765">
                  <c:v>4.2699999999999818</c:v>
                </c:pt>
                <c:pt idx="766">
                  <c:v>5.4899999999997817</c:v>
                </c:pt>
                <c:pt idx="767">
                  <c:v>0</c:v>
                </c:pt>
                <c:pt idx="768">
                  <c:v>7.319999999999709</c:v>
                </c:pt>
                <c:pt idx="769">
                  <c:v>9.7599999999997635</c:v>
                </c:pt>
                <c:pt idx="770">
                  <c:v>4.8799999999996544</c:v>
                </c:pt>
                <c:pt idx="771">
                  <c:v>6.7099999999995816</c:v>
                </c:pt>
                <c:pt idx="772">
                  <c:v>6.0999999999999091</c:v>
                </c:pt>
                <c:pt idx="773">
                  <c:v>4.8799999999996544</c:v>
                </c:pt>
                <c:pt idx="774">
                  <c:v>-0.61000000000012733</c:v>
                </c:pt>
                <c:pt idx="775">
                  <c:v>-5.5</c:v>
                </c:pt>
                <c:pt idx="776">
                  <c:v>1.2199999999997999</c:v>
                </c:pt>
                <c:pt idx="777">
                  <c:v>4.2699999999999818</c:v>
                </c:pt>
                <c:pt idx="778">
                  <c:v>7.319999999999709</c:v>
                </c:pt>
                <c:pt idx="779">
                  <c:v>-0.61000000000012733</c:v>
                </c:pt>
                <c:pt idx="780">
                  <c:v>5.4899999999997817</c:v>
                </c:pt>
                <c:pt idx="781">
                  <c:v>1.8299999999999272</c:v>
                </c:pt>
                <c:pt idx="782">
                  <c:v>-5.5</c:v>
                </c:pt>
                <c:pt idx="783">
                  <c:v>2.4399999999995998</c:v>
                </c:pt>
                <c:pt idx="784">
                  <c:v>-3.0600000000004002</c:v>
                </c:pt>
                <c:pt idx="785">
                  <c:v>0</c:v>
                </c:pt>
                <c:pt idx="786">
                  <c:v>1.8299999999999272</c:v>
                </c:pt>
                <c:pt idx="787">
                  <c:v>0.60999999999967258</c:v>
                </c:pt>
                <c:pt idx="788">
                  <c:v>0.60999999999967258</c:v>
                </c:pt>
                <c:pt idx="789">
                  <c:v>0</c:v>
                </c:pt>
                <c:pt idx="790">
                  <c:v>7.319999999999709</c:v>
                </c:pt>
                <c:pt idx="791">
                  <c:v>7.9299999999998363</c:v>
                </c:pt>
                <c:pt idx="792">
                  <c:v>4.2699999999999818</c:v>
                </c:pt>
                <c:pt idx="793">
                  <c:v>2.4399999999995998</c:v>
                </c:pt>
                <c:pt idx="794">
                  <c:v>2.4399999999995998</c:v>
                </c:pt>
                <c:pt idx="795">
                  <c:v>3.6599999999998545</c:v>
                </c:pt>
                <c:pt idx="796">
                  <c:v>2.4399999999995998</c:v>
                </c:pt>
                <c:pt idx="797">
                  <c:v>0</c:v>
                </c:pt>
                <c:pt idx="798">
                  <c:v>-1.2200000000002547</c:v>
                </c:pt>
                <c:pt idx="799">
                  <c:v>-2.4500000000002728</c:v>
                </c:pt>
                <c:pt idx="800">
                  <c:v>-3.0600000000004002</c:v>
                </c:pt>
                <c:pt idx="801">
                  <c:v>2.4399999999995998</c:v>
                </c:pt>
                <c:pt idx="802">
                  <c:v>6.7099999999995816</c:v>
                </c:pt>
                <c:pt idx="803">
                  <c:v>1.2199999999997999</c:v>
                </c:pt>
                <c:pt idx="804">
                  <c:v>0.60999999999967258</c:v>
                </c:pt>
                <c:pt idx="805">
                  <c:v>-1.8400000000001455</c:v>
                </c:pt>
                <c:pt idx="806">
                  <c:v>-3.6700000000000728</c:v>
                </c:pt>
                <c:pt idx="807">
                  <c:v>3.0499999999997272</c:v>
                </c:pt>
                <c:pt idx="808">
                  <c:v>7.319999999999709</c:v>
                </c:pt>
                <c:pt idx="809">
                  <c:v>1.2199999999997999</c:v>
                </c:pt>
                <c:pt idx="810">
                  <c:v>-1.2200000000002547</c:v>
                </c:pt>
                <c:pt idx="811">
                  <c:v>0</c:v>
                </c:pt>
                <c:pt idx="812">
                  <c:v>8.5399999999999636</c:v>
                </c:pt>
                <c:pt idx="813">
                  <c:v>6.0999999999999091</c:v>
                </c:pt>
                <c:pt idx="814">
                  <c:v>8.5399999999999636</c:v>
                </c:pt>
                <c:pt idx="815">
                  <c:v>7.9299999999998363</c:v>
                </c:pt>
                <c:pt idx="816">
                  <c:v>12.199999999999818</c:v>
                </c:pt>
                <c:pt idx="817">
                  <c:v>-1.8400000000001455</c:v>
                </c:pt>
                <c:pt idx="818">
                  <c:v>7.9299999999998363</c:v>
                </c:pt>
                <c:pt idx="819">
                  <c:v>7.319999999999709</c:v>
                </c:pt>
                <c:pt idx="820">
                  <c:v>6.7099999999995816</c:v>
                </c:pt>
                <c:pt idx="821">
                  <c:v>0.60999999999967258</c:v>
                </c:pt>
                <c:pt idx="822">
                  <c:v>2.4399999999995998</c:v>
                </c:pt>
                <c:pt idx="823">
                  <c:v>4.2699999999999818</c:v>
                </c:pt>
                <c:pt idx="824">
                  <c:v>-1.8400000000001455</c:v>
                </c:pt>
                <c:pt idx="825">
                  <c:v>0</c:v>
                </c:pt>
                <c:pt idx="826">
                  <c:v>5.4899999999997817</c:v>
                </c:pt>
                <c:pt idx="827">
                  <c:v>7.9299999999998363</c:v>
                </c:pt>
                <c:pt idx="828">
                  <c:v>4.8799999999996544</c:v>
                </c:pt>
                <c:pt idx="829">
                  <c:v>7.319999999999709</c:v>
                </c:pt>
                <c:pt idx="830">
                  <c:v>6.7099999999995816</c:v>
                </c:pt>
                <c:pt idx="831">
                  <c:v>10.369999999999891</c:v>
                </c:pt>
                <c:pt idx="832">
                  <c:v>9.7599999999997635</c:v>
                </c:pt>
                <c:pt idx="833">
                  <c:v>14.029999999999745</c:v>
                </c:pt>
                <c:pt idx="834">
                  <c:v>11.589999999999691</c:v>
                </c:pt>
                <c:pt idx="835">
                  <c:v>11.589999999999691</c:v>
                </c:pt>
                <c:pt idx="836">
                  <c:v>9.1499999999996362</c:v>
                </c:pt>
                <c:pt idx="837">
                  <c:v>4.2699999999999818</c:v>
                </c:pt>
                <c:pt idx="838">
                  <c:v>4.2699999999999818</c:v>
                </c:pt>
                <c:pt idx="839">
                  <c:v>7.319999999999709</c:v>
                </c:pt>
                <c:pt idx="840">
                  <c:v>7.9299999999998363</c:v>
                </c:pt>
                <c:pt idx="841">
                  <c:v>6.0999999999999091</c:v>
                </c:pt>
                <c:pt idx="842">
                  <c:v>3.0499999999997272</c:v>
                </c:pt>
                <c:pt idx="843">
                  <c:v>6.7099999999995816</c:v>
                </c:pt>
                <c:pt idx="844">
                  <c:v>10.979999999999563</c:v>
                </c:pt>
                <c:pt idx="845">
                  <c:v>10.369999999999891</c:v>
                </c:pt>
                <c:pt idx="846">
                  <c:v>4.2699999999999818</c:v>
                </c:pt>
                <c:pt idx="847">
                  <c:v>9.7599999999997635</c:v>
                </c:pt>
                <c:pt idx="848">
                  <c:v>1.2199999999997999</c:v>
                </c:pt>
                <c:pt idx="849">
                  <c:v>3.0499999999997272</c:v>
                </c:pt>
                <c:pt idx="850">
                  <c:v>6.0999999999999091</c:v>
                </c:pt>
                <c:pt idx="851">
                  <c:v>4.8799999999996544</c:v>
                </c:pt>
                <c:pt idx="852">
                  <c:v>12.199999999999818</c:v>
                </c:pt>
                <c:pt idx="853">
                  <c:v>3.6599999999998545</c:v>
                </c:pt>
                <c:pt idx="854">
                  <c:v>6.0999999999999091</c:v>
                </c:pt>
                <c:pt idx="855">
                  <c:v>7.319999999999709</c:v>
                </c:pt>
                <c:pt idx="856">
                  <c:v>7.9299999999998363</c:v>
                </c:pt>
                <c:pt idx="857">
                  <c:v>9.1499999999996362</c:v>
                </c:pt>
                <c:pt idx="858">
                  <c:v>9.1499999999996362</c:v>
                </c:pt>
                <c:pt idx="859">
                  <c:v>4.2699999999999818</c:v>
                </c:pt>
                <c:pt idx="860">
                  <c:v>8.5399999999999636</c:v>
                </c:pt>
                <c:pt idx="861">
                  <c:v>8.5399999999999636</c:v>
                </c:pt>
                <c:pt idx="862">
                  <c:v>13.419999999999618</c:v>
                </c:pt>
                <c:pt idx="863">
                  <c:v>6.7099999999995816</c:v>
                </c:pt>
                <c:pt idx="864">
                  <c:v>7.319999999999709</c:v>
                </c:pt>
                <c:pt idx="865">
                  <c:v>9.1499999999996362</c:v>
                </c:pt>
                <c:pt idx="866">
                  <c:v>4.2699999999999818</c:v>
                </c:pt>
                <c:pt idx="867">
                  <c:v>12.199999999999818</c:v>
                </c:pt>
                <c:pt idx="868">
                  <c:v>7.319999999999709</c:v>
                </c:pt>
                <c:pt idx="869">
                  <c:v>11.589999999999691</c:v>
                </c:pt>
                <c:pt idx="870">
                  <c:v>7.9299999999998363</c:v>
                </c:pt>
                <c:pt idx="871">
                  <c:v>6.7099999999995816</c:v>
                </c:pt>
                <c:pt idx="872">
                  <c:v>12.199999999999818</c:v>
                </c:pt>
                <c:pt idx="873">
                  <c:v>15.259999999999764</c:v>
                </c:pt>
                <c:pt idx="874">
                  <c:v>6.7099999999995816</c:v>
                </c:pt>
                <c:pt idx="875">
                  <c:v>10.369999999999891</c:v>
                </c:pt>
                <c:pt idx="876">
                  <c:v>12.199999999999818</c:v>
                </c:pt>
                <c:pt idx="877">
                  <c:v>7.319999999999709</c:v>
                </c:pt>
                <c:pt idx="878">
                  <c:v>6.0999999999999091</c:v>
                </c:pt>
                <c:pt idx="879">
                  <c:v>4.8799999999996544</c:v>
                </c:pt>
                <c:pt idx="880">
                  <c:v>11.589999999999691</c:v>
                </c:pt>
                <c:pt idx="881">
                  <c:v>8.5399999999999636</c:v>
                </c:pt>
                <c:pt idx="882">
                  <c:v>11.589999999999691</c:v>
                </c:pt>
                <c:pt idx="883">
                  <c:v>3.6599999999998545</c:v>
                </c:pt>
                <c:pt idx="884">
                  <c:v>10.369999999999891</c:v>
                </c:pt>
                <c:pt idx="885">
                  <c:v>7.319999999999709</c:v>
                </c:pt>
                <c:pt idx="886">
                  <c:v>4.2699999999999818</c:v>
                </c:pt>
                <c:pt idx="887">
                  <c:v>6.7099999999995816</c:v>
                </c:pt>
                <c:pt idx="888">
                  <c:v>10.369999999999891</c:v>
                </c:pt>
                <c:pt idx="889">
                  <c:v>9.7599999999997635</c:v>
                </c:pt>
                <c:pt idx="890">
                  <c:v>12.199999999999818</c:v>
                </c:pt>
                <c:pt idx="891">
                  <c:v>10.369999999999891</c:v>
                </c:pt>
                <c:pt idx="892">
                  <c:v>3.6599999999998545</c:v>
                </c:pt>
                <c:pt idx="893">
                  <c:v>5.4899999999997817</c:v>
                </c:pt>
                <c:pt idx="894">
                  <c:v>0.60999999999967258</c:v>
                </c:pt>
                <c:pt idx="895">
                  <c:v>4.8799999999996544</c:v>
                </c:pt>
                <c:pt idx="896">
                  <c:v>-3.0600000000004002</c:v>
                </c:pt>
                <c:pt idx="897">
                  <c:v>0.60999999999967258</c:v>
                </c:pt>
                <c:pt idx="898">
                  <c:v>-3.0600000000004002</c:v>
                </c:pt>
                <c:pt idx="899">
                  <c:v>-0.61000000000012733</c:v>
                </c:pt>
                <c:pt idx="900">
                  <c:v>2.4399999999995998</c:v>
                </c:pt>
                <c:pt idx="901">
                  <c:v>-1.8400000000001455</c:v>
                </c:pt>
                <c:pt idx="902">
                  <c:v>-8.5500000000001819</c:v>
                </c:pt>
                <c:pt idx="903">
                  <c:v>-5.5</c:v>
                </c:pt>
                <c:pt idx="904">
                  <c:v>-3.6700000000000728</c:v>
                </c:pt>
                <c:pt idx="905">
                  <c:v>-4.8900000000003274</c:v>
                </c:pt>
                <c:pt idx="906">
                  <c:v>1.8299999999999272</c:v>
                </c:pt>
                <c:pt idx="907">
                  <c:v>-998.26000000000022</c:v>
                </c:pt>
                <c:pt idx="908">
                  <c:v>-998.87000000000035</c:v>
                </c:pt>
                <c:pt idx="909">
                  <c:v>-996.43000000000029</c:v>
                </c:pt>
                <c:pt idx="910">
                  <c:v>-976.90000000000055</c:v>
                </c:pt>
                <c:pt idx="911">
                  <c:v>-943.94000000000051</c:v>
                </c:pt>
                <c:pt idx="912">
                  <c:v>-913.42000000000053</c:v>
                </c:pt>
                <c:pt idx="913">
                  <c:v>-881.07000000000062</c:v>
                </c:pt>
                <c:pt idx="914">
                  <c:v>-847.5</c:v>
                </c:pt>
                <c:pt idx="915">
                  <c:v>-819.42000000000007</c:v>
                </c:pt>
                <c:pt idx="916">
                  <c:v>-788.30000000000018</c:v>
                </c:pt>
                <c:pt idx="917">
                  <c:v>-760.22000000000025</c:v>
                </c:pt>
                <c:pt idx="918">
                  <c:v>-727.26000000000022</c:v>
                </c:pt>
                <c:pt idx="919">
                  <c:v>-698.57000000000062</c:v>
                </c:pt>
                <c:pt idx="920">
                  <c:v>-671.10000000000036</c:v>
                </c:pt>
                <c:pt idx="921">
                  <c:v>-635.70000000000073</c:v>
                </c:pt>
                <c:pt idx="922">
                  <c:v>-600.30000000000018</c:v>
                </c:pt>
                <c:pt idx="923">
                  <c:v>-578.94000000000051</c:v>
                </c:pt>
                <c:pt idx="924">
                  <c:v>-542.32000000000062</c:v>
                </c:pt>
                <c:pt idx="925">
                  <c:v>-514.24000000000069</c:v>
                </c:pt>
                <c:pt idx="926">
                  <c:v>-481.89000000000033</c:v>
                </c:pt>
                <c:pt idx="927">
                  <c:v>-459.3100000000004</c:v>
                </c:pt>
                <c:pt idx="928">
                  <c:v>-430.6200000000008</c:v>
                </c:pt>
                <c:pt idx="929">
                  <c:v>-400.71000000000004</c:v>
                </c:pt>
                <c:pt idx="930">
                  <c:v>-376.91000000000076</c:v>
                </c:pt>
                <c:pt idx="931">
                  <c:v>-348.22000000000025</c:v>
                </c:pt>
                <c:pt idx="932">
                  <c:v>-318.3100000000004</c:v>
                </c:pt>
                <c:pt idx="933">
                  <c:v>-289.01000000000022</c:v>
                </c:pt>
                <c:pt idx="934">
                  <c:v>-268.8700000000008</c:v>
                </c:pt>
                <c:pt idx="935">
                  <c:v>-240.78999999999996</c:v>
                </c:pt>
                <c:pt idx="936">
                  <c:v>-236.52000000000044</c:v>
                </c:pt>
                <c:pt idx="937">
                  <c:v>-201.73000000000047</c:v>
                </c:pt>
                <c:pt idx="938">
                  <c:v>-179.15000000000055</c:v>
                </c:pt>
                <c:pt idx="939">
                  <c:v>-156.5600000000004</c:v>
                </c:pt>
                <c:pt idx="940">
                  <c:v>-136.42000000000007</c:v>
                </c:pt>
                <c:pt idx="941">
                  <c:v>-122.99000000000069</c:v>
                </c:pt>
                <c:pt idx="942">
                  <c:v>-110.78000000000065</c:v>
                </c:pt>
                <c:pt idx="943">
                  <c:v>-94.300000000000182</c:v>
                </c:pt>
                <c:pt idx="944">
                  <c:v>-65.010000000000218</c:v>
                </c:pt>
                <c:pt idx="945">
                  <c:v>-46.700000000000728</c:v>
                </c:pt>
                <c:pt idx="946">
                  <c:v>-27.770000000000437</c:v>
                </c:pt>
                <c:pt idx="947">
                  <c:v>-14.960000000000036</c:v>
                </c:pt>
                <c:pt idx="948">
                  <c:v>3.9600000000000364</c:v>
                </c:pt>
                <c:pt idx="949">
                  <c:v>24.109999999999673</c:v>
                </c:pt>
                <c:pt idx="950">
                  <c:v>45.469999999999345</c:v>
                </c:pt>
                <c:pt idx="951">
                  <c:v>55.849999999999454</c:v>
                </c:pt>
                <c:pt idx="952">
                  <c:v>65.609999999999673</c:v>
                </c:pt>
                <c:pt idx="953">
                  <c:v>78.429999999999382</c:v>
                </c:pt>
                <c:pt idx="954">
                  <c:v>82.699999999999818</c:v>
                </c:pt>
                <c:pt idx="955">
                  <c:v>93.6899999999996</c:v>
                </c:pt>
                <c:pt idx="956">
                  <c:v>111.38999999999942</c:v>
                </c:pt>
                <c:pt idx="957">
                  <c:v>126.03999999999996</c:v>
                </c:pt>
                <c:pt idx="958">
                  <c:v>132.75</c:v>
                </c:pt>
                <c:pt idx="959">
                  <c:v>141.29999999999927</c:v>
                </c:pt>
                <c:pt idx="960">
                  <c:v>152.27999999999975</c:v>
                </c:pt>
                <c:pt idx="961">
                  <c:v>162.65999999999985</c:v>
                </c:pt>
                <c:pt idx="962">
                  <c:v>171.21000000000004</c:v>
                </c:pt>
                <c:pt idx="963">
                  <c:v>179.75</c:v>
                </c:pt>
                <c:pt idx="964">
                  <c:v>188.90999999999985</c:v>
                </c:pt>
                <c:pt idx="965">
                  <c:v>195.61999999999989</c:v>
                </c:pt>
                <c:pt idx="966">
                  <c:v>215.14999999999964</c:v>
                </c:pt>
                <c:pt idx="967">
                  <c:v>215.75999999999931</c:v>
                </c:pt>
                <c:pt idx="968">
                  <c:v>214.53999999999996</c:v>
                </c:pt>
                <c:pt idx="969">
                  <c:v>221.25999999999931</c:v>
                </c:pt>
                <c:pt idx="970">
                  <c:v>221.86999999999989</c:v>
                </c:pt>
                <c:pt idx="971">
                  <c:v>230.40999999999985</c:v>
                </c:pt>
                <c:pt idx="972">
                  <c:v>234.06999999999971</c:v>
                </c:pt>
                <c:pt idx="973">
                  <c:v>240.17999999999938</c:v>
                </c:pt>
                <c:pt idx="974">
                  <c:v>244.44999999999982</c:v>
                </c:pt>
                <c:pt idx="975">
                  <c:v>248.10999999999967</c:v>
                </c:pt>
                <c:pt idx="976">
                  <c:v>248.71999999999935</c:v>
                </c:pt>
                <c:pt idx="977">
                  <c:v>243.22999999999956</c:v>
                </c:pt>
                <c:pt idx="978">
                  <c:v>249.32999999999993</c:v>
                </c:pt>
                <c:pt idx="979">
                  <c:v>248.71999999999935</c:v>
                </c:pt>
                <c:pt idx="980">
                  <c:v>251.15999999999985</c:v>
                </c:pt>
                <c:pt idx="981">
                  <c:v>256.65999999999985</c:v>
                </c:pt>
                <c:pt idx="982">
                  <c:v>257.8799999999992</c:v>
                </c:pt>
                <c:pt idx="983">
                  <c:v>261.53999999999996</c:v>
                </c:pt>
                <c:pt idx="984">
                  <c:v>254.82999999999993</c:v>
                </c:pt>
                <c:pt idx="985">
                  <c:v>260.92999999999938</c:v>
                </c:pt>
                <c:pt idx="986">
                  <c:v>260.92999999999938</c:v>
                </c:pt>
                <c:pt idx="987">
                  <c:v>260.92999999999938</c:v>
                </c:pt>
                <c:pt idx="988">
                  <c:v>260.92999999999938</c:v>
                </c:pt>
                <c:pt idx="989">
                  <c:v>254.21999999999935</c:v>
                </c:pt>
                <c:pt idx="990">
                  <c:v>257.26999999999953</c:v>
                </c:pt>
                <c:pt idx="991">
                  <c:v>251.76999999999953</c:v>
                </c:pt>
                <c:pt idx="992">
                  <c:v>254.82999999999993</c:v>
                </c:pt>
                <c:pt idx="993">
                  <c:v>257.8799999999992</c:v>
                </c:pt>
                <c:pt idx="994">
                  <c:v>249.32999999999993</c:v>
                </c:pt>
                <c:pt idx="995">
                  <c:v>246.88999999999942</c:v>
                </c:pt>
                <c:pt idx="996">
                  <c:v>241.39999999999964</c:v>
                </c:pt>
                <c:pt idx="997">
                  <c:v>245.05999999999949</c:v>
                </c:pt>
                <c:pt idx="998">
                  <c:v>235.29999999999927</c:v>
                </c:pt>
                <c:pt idx="999">
                  <c:v>237.73999999999978</c:v>
                </c:pt>
                <c:pt idx="1000">
                  <c:v>240.17999999999938</c:v>
                </c:pt>
                <c:pt idx="1001">
                  <c:v>233.46000000000004</c:v>
                </c:pt>
                <c:pt idx="1002">
                  <c:v>227.35999999999967</c:v>
                </c:pt>
                <c:pt idx="1003">
                  <c:v>224.92000000000007</c:v>
                </c:pt>
                <c:pt idx="1004">
                  <c:v>220.64999999999964</c:v>
                </c:pt>
                <c:pt idx="1005">
                  <c:v>223.69999999999982</c:v>
                </c:pt>
                <c:pt idx="1006">
                  <c:v>211.48999999999978</c:v>
                </c:pt>
                <c:pt idx="1007">
                  <c:v>213.31999999999971</c:v>
                </c:pt>
                <c:pt idx="1008">
                  <c:v>209.04999999999927</c:v>
                </c:pt>
                <c:pt idx="1009">
                  <c:v>200.5</c:v>
                </c:pt>
                <c:pt idx="1010">
                  <c:v>198.67000000000007</c:v>
                </c:pt>
                <c:pt idx="1011">
                  <c:v>192.56999999999971</c:v>
                </c:pt>
                <c:pt idx="1012">
                  <c:v>184.6299999999992</c:v>
                </c:pt>
                <c:pt idx="1013">
                  <c:v>187.6899999999996</c:v>
                </c:pt>
                <c:pt idx="1014">
                  <c:v>180.35999999999967</c:v>
                </c:pt>
                <c:pt idx="1015">
                  <c:v>180.35999999999967</c:v>
                </c:pt>
                <c:pt idx="1016">
                  <c:v>174.25999999999931</c:v>
                </c:pt>
                <c:pt idx="1017">
                  <c:v>166.92999999999938</c:v>
                </c:pt>
                <c:pt idx="1018">
                  <c:v>165.09999999999945</c:v>
                </c:pt>
                <c:pt idx="1019">
                  <c:v>168.75999999999931</c:v>
                </c:pt>
                <c:pt idx="1020">
                  <c:v>163.26999999999953</c:v>
                </c:pt>
                <c:pt idx="1021">
                  <c:v>157.17000000000007</c:v>
                </c:pt>
                <c:pt idx="1022">
                  <c:v>153.50999999999931</c:v>
                </c:pt>
                <c:pt idx="1023">
                  <c:v>147.39999999999964</c:v>
                </c:pt>
                <c:pt idx="1024">
                  <c:v>146.78999999999996</c:v>
                </c:pt>
                <c:pt idx="1025">
                  <c:v>143.1299999999992</c:v>
                </c:pt>
                <c:pt idx="1026">
                  <c:v>140.07999999999993</c:v>
                </c:pt>
                <c:pt idx="1027">
                  <c:v>127.86999999999989</c:v>
                </c:pt>
                <c:pt idx="1028">
                  <c:v>128.47999999999956</c:v>
                </c:pt>
                <c:pt idx="1029">
                  <c:v>119.31999999999971</c:v>
                </c:pt>
                <c:pt idx="1030">
                  <c:v>114.4399999999996</c:v>
                </c:pt>
                <c:pt idx="1031">
                  <c:v>119.31999999999971</c:v>
                </c:pt>
                <c:pt idx="1032">
                  <c:v>110.17000000000007</c:v>
                </c:pt>
                <c:pt idx="1033">
                  <c:v>109.55999999999949</c:v>
                </c:pt>
                <c:pt idx="1034">
                  <c:v>102.83999999999924</c:v>
                </c:pt>
                <c:pt idx="1035">
                  <c:v>94.299999999999272</c:v>
                </c:pt>
                <c:pt idx="1036">
                  <c:v>96.1299999999992</c:v>
                </c:pt>
                <c:pt idx="1037">
                  <c:v>93.6899999999996</c:v>
                </c:pt>
                <c:pt idx="1038">
                  <c:v>96.739999999999782</c:v>
                </c:pt>
                <c:pt idx="1039">
                  <c:v>86.359999999999673</c:v>
                </c:pt>
                <c:pt idx="1040">
                  <c:v>86.979999999999563</c:v>
                </c:pt>
                <c:pt idx="1041">
                  <c:v>84.529999999999745</c:v>
                </c:pt>
                <c:pt idx="1042">
                  <c:v>75.989999999999782</c:v>
                </c:pt>
                <c:pt idx="1043">
                  <c:v>74.159999999999854</c:v>
                </c:pt>
                <c:pt idx="1044">
                  <c:v>68.049999999999272</c:v>
                </c:pt>
                <c:pt idx="1045">
                  <c:v>70.5</c:v>
                </c:pt>
                <c:pt idx="1046">
                  <c:v>70.5</c:v>
                </c:pt>
                <c:pt idx="1047">
                  <c:v>61.949999999999818</c:v>
                </c:pt>
                <c:pt idx="1048">
                  <c:v>55.849999999999454</c:v>
                </c:pt>
                <c:pt idx="1049">
                  <c:v>55.849999999999454</c:v>
                </c:pt>
                <c:pt idx="1050">
                  <c:v>55.239999999999782</c:v>
                </c:pt>
                <c:pt idx="1051">
                  <c:v>50.960000000000036</c:v>
                </c:pt>
                <c:pt idx="1052">
                  <c:v>45.469999999999345</c:v>
                </c:pt>
                <c:pt idx="1053">
                  <c:v>44.25</c:v>
                </c:pt>
                <c:pt idx="1054">
                  <c:v>41.199999999999818</c:v>
                </c:pt>
                <c:pt idx="1055">
                  <c:v>44.859999999999673</c:v>
                </c:pt>
                <c:pt idx="1056">
                  <c:v>38.759999999999309</c:v>
                </c:pt>
                <c:pt idx="1057">
                  <c:v>39.369999999999891</c:v>
                </c:pt>
                <c:pt idx="1058">
                  <c:v>35.089999999999236</c:v>
                </c:pt>
                <c:pt idx="1059">
                  <c:v>35.089999999999236</c:v>
                </c:pt>
                <c:pt idx="1060">
                  <c:v>33.869999999999891</c:v>
                </c:pt>
                <c:pt idx="1061">
                  <c:v>35.089999999999236</c:v>
                </c:pt>
                <c:pt idx="1062">
                  <c:v>30.819999999999709</c:v>
                </c:pt>
                <c:pt idx="1063">
                  <c:v>30.210000000000036</c:v>
                </c:pt>
                <c:pt idx="1064">
                  <c:v>32.039999999999964</c:v>
                </c:pt>
                <c:pt idx="1065">
                  <c:v>29.599999999999454</c:v>
                </c:pt>
                <c:pt idx="1066">
                  <c:v>24.719999999999345</c:v>
                </c:pt>
                <c:pt idx="1067">
                  <c:v>19.219999999999345</c:v>
                </c:pt>
                <c:pt idx="1068">
                  <c:v>27.159999999999854</c:v>
                </c:pt>
                <c:pt idx="1069">
                  <c:v>21.670000000000073</c:v>
                </c:pt>
                <c:pt idx="1070">
                  <c:v>18.609999999999673</c:v>
                </c:pt>
                <c:pt idx="1071">
                  <c:v>16.170000000000073</c:v>
                </c:pt>
                <c:pt idx="1072">
                  <c:v>12.509999999999309</c:v>
                </c:pt>
                <c:pt idx="1073">
                  <c:v>18.609999999999673</c:v>
                </c:pt>
                <c:pt idx="1074">
                  <c:v>13.729999999999563</c:v>
                </c:pt>
                <c:pt idx="1075">
                  <c:v>13.729999999999563</c:v>
                </c:pt>
                <c:pt idx="1076">
                  <c:v>8.2399999999997817</c:v>
                </c:pt>
                <c:pt idx="1077">
                  <c:v>13.119999999999891</c:v>
                </c:pt>
                <c:pt idx="1078">
                  <c:v>13.729999999999563</c:v>
                </c:pt>
                <c:pt idx="1079">
                  <c:v>10.679999999999382</c:v>
                </c:pt>
                <c:pt idx="1080">
                  <c:v>8.8499999999994543</c:v>
                </c:pt>
                <c:pt idx="1081">
                  <c:v>9.4600000000000364</c:v>
                </c:pt>
                <c:pt idx="1082">
                  <c:v>-1.5300000000006548</c:v>
                </c:pt>
                <c:pt idx="1083">
                  <c:v>-0.92000000000007276</c:v>
                </c:pt>
                <c:pt idx="1084">
                  <c:v>-0.31000000000040018</c:v>
                </c:pt>
                <c:pt idx="1085">
                  <c:v>-5.1900000000005093</c:v>
                </c:pt>
                <c:pt idx="1086">
                  <c:v>-10.680000000000291</c:v>
                </c:pt>
                <c:pt idx="1087">
                  <c:v>-0.31000000000040018</c:v>
                </c:pt>
                <c:pt idx="1088">
                  <c:v>-5.1900000000005093</c:v>
                </c:pt>
                <c:pt idx="1089">
                  <c:v>-2.75</c:v>
                </c:pt>
                <c:pt idx="1090">
                  <c:v>-3.9700000000002547</c:v>
                </c:pt>
                <c:pt idx="1091">
                  <c:v>-5.8000000000001819</c:v>
                </c:pt>
                <c:pt idx="1092">
                  <c:v>-5.1900000000005093</c:v>
                </c:pt>
                <c:pt idx="1093">
                  <c:v>-11.289999999999964</c:v>
                </c:pt>
                <c:pt idx="1094">
                  <c:v>-5.1900000000005093</c:v>
                </c:pt>
                <c:pt idx="1095">
                  <c:v>-11.289999999999964</c:v>
                </c:pt>
                <c:pt idx="1096">
                  <c:v>-14.960000000000036</c:v>
                </c:pt>
                <c:pt idx="1097">
                  <c:v>-21.0600000000004</c:v>
                </c:pt>
                <c:pt idx="1098">
                  <c:v>-16.180000000000291</c:v>
                </c:pt>
                <c:pt idx="1099">
                  <c:v>-10.070000000000618</c:v>
                </c:pt>
                <c:pt idx="1100">
                  <c:v>-11.900000000000546</c:v>
                </c:pt>
                <c:pt idx="1101">
                  <c:v>-17.400000000000546</c:v>
                </c:pt>
                <c:pt idx="1102">
                  <c:v>-14.960000000000036</c:v>
                </c:pt>
                <c:pt idx="1103">
                  <c:v>-16.789999999999964</c:v>
                </c:pt>
                <c:pt idx="1104">
                  <c:v>-19.840000000000146</c:v>
                </c:pt>
                <c:pt idx="1105">
                  <c:v>-15.570000000000618</c:v>
                </c:pt>
                <c:pt idx="1106">
                  <c:v>-14.960000000000036</c:v>
                </c:pt>
                <c:pt idx="1107">
                  <c:v>-22.890000000000327</c:v>
                </c:pt>
                <c:pt idx="1108">
                  <c:v>-19.840000000000146</c:v>
                </c:pt>
                <c:pt idx="1109">
                  <c:v>-15.570000000000618</c:v>
                </c:pt>
                <c:pt idx="1110">
                  <c:v>-17.400000000000546</c:v>
                </c:pt>
                <c:pt idx="1111">
                  <c:v>-20.450000000000728</c:v>
                </c:pt>
                <c:pt idx="1112">
                  <c:v>-16.789999999999964</c:v>
                </c:pt>
                <c:pt idx="1113">
                  <c:v>-16.789999999999964</c:v>
                </c:pt>
                <c:pt idx="1114">
                  <c:v>-18.6200000000008</c:v>
                </c:pt>
                <c:pt idx="1115">
                  <c:v>-22.890000000000327</c:v>
                </c:pt>
                <c:pt idx="1116">
                  <c:v>-25.329999999999927</c:v>
                </c:pt>
                <c:pt idx="1117">
                  <c:v>-29</c:v>
                </c:pt>
                <c:pt idx="1118">
                  <c:v>-19.840000000000146</c:v>
                </c:pt>
                <c:pt idx="1119">
                  <c:v>-17.400000000000546</c:v>
                </c:pt>
                <c:pt idx="1120">
                  <c:v>-21.670000000000073</c:v>
                </c:pt>
                <c:pt idx="1121">
                  <c:v>-25.940000000000509</c:v>
                </c:pt>
                <c:pt idx="1122">
                  <c:v>-25.940000000000509</c:v>
                </c:pt>
                <c:pt idx="1123">
                  <c:v>-20.450000000000728</c:v>
                </c:pt>
                <c:pt idx="1124">
                  <c:v>-24.720000000000255</c:v>
                </c:pt>
                <c:pt idx="1125">
                  <c:v>-22.890000000000327</c:v>
                </c:pt>
                <c:pt idx="1126">
                  <c:v>-26.550000000000182</c:v>
                </c:pt>
                <c:pt idx="1127">
                  <c:v>-29.610000000000582</c:v>
                </c:pt>
                <c:pt idx="1128">
                  <c:v>-22.890000000000327</c:v>
                </c:pt>
                <c:pt idx="1129">
                  <c:v>-31.440000000000509</c:v>
                </c:pt>
                <c:pt idx="1130">
                  <c:v>-25.329999999999927</c:v>
                </c:pt>
                <c:pt idx="1131">
                  <c:v>-26.550000000000182</c:v>
                </c:pt>
                <c:pt idx="1132">
                  <c:v>-31.440000000000509</c:v>
                </c:pt>
                <c:pt idx="1133">
                  <c:v>-22.280000000000655</c:v>
                </c:pt>
                <c:pt idx="1134">
                  <c:v>-25.329999999999927</c:v>
                </c:pt>
                <c:pt idx="1135">
                  <c:v>-24.110000000000582</c:v>
                </c:pt>
                <c:pt idx="1136">
                  <c:v>-22.280000000000655</c:v>
                </c:pt>
                <c:pt idx="1137">
                  <c:v>-25.940000000000509</c:v>
                </c:pt>
                <c:pt idx="1138">
                  <c:v>-20.450000000000728</c:v>
                </c:pt>
                <c:pt idx="1139">
                  <c:v>-16.789999999999964</c:v>
                </c:pt>
                <c:pt idx="1140">
                  <c:v>-19.230000000000473</c:v>
                </c:pt>
                <c:pt idx="1141">
                  <c:v>-21.670000000000073</c:v>
                </c:pt>
                <c:pt idx="1142">
                  <c:v>-14.960000000000036</c:v>
                </c:pt>
                <c:pt idx="1143">
                  <c:v>-19.840000000000146</c:v>
                </c:pt>
                <c:pt idx="1144">
                  <c:v>-14.350000000000364</c:v>
                </c:pt>
                <c:pt idx="1145">
                  <c:v>-14.960000000000036</c:v>
                </c:pt>
                <c:pt idx="1146">
                  <c:v>-17.400000000000546</c:v>
                </c:pt>
                <c:pt idx="1147">
                  <c:v>-14.350000000000364</c:v>
                </c:pt>
                <c:pt idx="1148">
                  <c:v>-19.840000000000146</c:v>
                </c:pt>
                <c:pt idx="1149">
                  <c:v>-18.6200000000008</c:v>
                </c:pt>
                <c:pt idx="1150">
                  <c:v>-17.400000000000546</c:v>
                </c:pt>
                <c:pt idx="1151">
                  <c:v>-22.280000000000655</c:v>
                </c:pt>
                <c:pt idx="1152">
                  <c:v>-16.789999999999964</c:v>
                </c:pt>
                <c:pt idx="1153">
                  <c:v>-14.960000000000036</c:v>
                </c:pt>
                <c:pt idx="1154">
                  <c:v>-13.740000000000691</c:v>
                </c:pt>
                <c:pt idx="1155">
                  <c:v>-18.010000000000218</c:v>
                </c:pt>
                <c:pt idx="1156">
                  <c:v>-17.400000000000546</c:v>
                </c:pt>
                <c:pt idx="1157">
                  <c:v>-13.130000000000109</c:v>
                </c:pt>
                <c:pt idx="1158">
                  <c:v>-13.130000000000109</c:v>
                </c:pt>
                <c:pt idx="1159">
                  <c:v>-16.789999999999964</c:v>
                </c:pt>
                <c:pt idx="1160">
                  <c:v>-16.789999999999964</c:v>
                </c:pt>
                <c:pt idx="1161">
                  <c:v>-18.010000000000218</c:v>
                </c:pt>
                <c:pt idx="1162">
                  <c:v>-14.350000000000364</c:v>
                </c:pt>
                <c:pt idx="1163">
                  <c:v>-6.410000000000764</c:v>
                </c:pt>
                <c:pt idx="1164">
                  <c:v>-12.520000000000437</c:v>
                </c:pt>
                <c:pt idx="1165">
                  <c:v>-12.520000000000437</c:v>
                </c:pt>
                <c:pt idx="1166">
                  <c:v>-15.570000000000618</c:v>
                </c:pt>
                <c:pt idx="1167">
                  <c:v>-18.010000000000218</c:v>
                </c:pt>
                <c:pt idx="1168">
                  <c:v>-14.350000000000364</c:v>
                </c:pt>
                <c:pt idx="1169">
                  <c:v>-11.289999999999964</c:v>
                </c:pt>
                <c:pt idx="1170">
                  <c:v>-6.410000000000764</c:v>
                </c:pt>
                <c:pt idx="1171">
                  <c:v>-13.130000000000109</c:v>
                </c:pt>
                <c:pt idx="1172">
                  <c:v>-8.2400000000006912</c:v>
                </c:pt>
                <c:pt idx="1173">
                  <c:v>-5.8000000000001819</c:v>
                </c:pt>
                <c:pt idx="1174">
                  <c:v>-7.6300000000001091</c:v>
                </c:pt>
                <c:pt idx="1175">
                  <c:v>-10.070000000000618</c:v>
                </c:pt>
                <c:pt idx="1176">
                  <c:v>-14.350000000000364</c:v>
                </c:pt>
                <c:pt idx="1177">
                  <c:v>-14.960000000000036</c:v>
                </c:pt>
                <c:pt idx="1178">
                  <c:v>-12.520000000000437</c:v>
                </c:pt>
                <c:pt idx="1179">
                  <c:v>-10.680000000000291</c:v>
                </c:pt>
                <c:pt idx="1180">
                  <c:v>-14.960000000000036</c:v>
                </c:pt>
                <c:pt idx="1181">
                  <c:v>-16.789999999999964</c:v>
                </c:pt>
                <c:pt idx="1182">
                  <c:v>-10.070000000000618</c:v>
                </c:pt>
                <c:pt idx="1183">
                  <c:v>-11.289999999999964</c:v>
                </c:pt>
                <c:pt idx="1184">
                  <c:v>0.90999999999985448</c:v>
                </c:pt>
                <c:pt idx="1185">
                  <c:v>-7.6300000000001091</c:v>
                </c:pt>
                <c:pt idx="1186">
                  <c:v>-11.289999999999964</c:v>
                </c:pt>
                <c:pt idx="1187">
                  <c:v>-13.130000000000109</c:v>
                </c:pt>
                <c:pt idx="1188">
                  <c:v>-10.680000000000291</c:v>
                </c:pt>
                <c:pt idx="1189">
                  <c:v>-7.0200000000004366</c:v>
                </c:pt>
                <c:pt idx="1190">
                  <c:v>-10.070000000000618</c:v>
                </c:pt>
                <c:pt idx="1191">
                  <c:v>-11.289999999999964</c:v>
                </c:pt>
                <c:pt idx="1192">
                  <c:v>-7.0200000000004366</c:v>
                </c:pt>
                <c:pt idx="1193">
                  <c:v>-8.8500000000003638</c:v>
                </c:pt>
                <c:pt idx="1194">
                  <c:v>-7.0200000000004366</c:v>
                </c:pt>
                <c:pt idx="1195">
                  <c:v>-8.2400000000006912</c:v>
                </c:pt>
                <c:pt idx="1196">
                  <c:v>-6.410000000000764</c:v>
                </c:pt>
                <c:pt idx="1197">
                  <c:v>-8.8500000000003638</c:v>
                </c:pt>
                <c:pt idx="1198">
                  <c:v>0.90999999999985448</c:v>
                </c:pt>
                <c:pt idx="1199">
                  <c:v>-1.5300000000006548</c:v>
                </c:pt>
                <c:pt idx="1200">
                  <c:v>1.5199999999995271</c:v>
                </c:pt>
                <c:pt idx="1201">
                  <c:v>1.5199999999995271</c:v>
                </c:pt>
                <c:pt idx="1202">
                  <c:v>6.4099999999998545</c:v>
                </c:pt>
                <c:pt idx="1203">
                  <c:v>3.9600000000000364</c:v>
                </c:pt>
                <c:pt idx="1204">
                  <c:v>2.7399999999997817</c:v>
                </c:pt>
                <c:pt idx="1205">
                  <c:v>9.4600000000000364</c:v>
                </c:pt>
                <c:pt idx="1206">
                  <c:v>7.6299999999991996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4A-D444-B9B8-2A761D6CD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8798655"/>
        <c:axId val="632048223"/>
      </c:lineChart>
      <c:catAx>
        <c:axId val="118879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32048223"/>
        <c:crosses val="autoZero"/>
        <c:auto val="1"/>
        <c:lblAlgn val="ctr"/>
        <c:lblOffset val="100"/>
        <c:noMultiLvlLbl val="0"/>
      </c:catAx>
      <c:valAx>
        <c:axId val="63204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18879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KP=2</a:t>
            </a:r>
            <a:r>
              <a:rPr lang="en-GB" baseline="0"/>
              <a:t>.     KI=0.4</a:t>
            </a:r>
          </a:p>
        </c:rich>
      </c:tx>
      <c:layout>
        <c:manualLayout>
          <c:xMode val="edge"/>
          <c:yMode val="edge"/>
          <c:x val="0.35327536760607625"/>
          <c:y val="5.894736842105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0.1513066547988442"/>
          <c:y val="0.18709834059986011"/>
          <c:w val="0.80382694171710223"/>
          <c:h val="0.57894305545062619"/>
        </c:manualLayout>
      </c:layout>
      <c:lineChart>
        <c:grouping val="standard"/>
        <c:varyColors val="0"/>
        <c:ser>
          <c:idx val="0"/>
          <c:order val="0"/>
          <c:tx>
            <c:strRef>
              <c:f>water2!$I$1</c:f>
              <c:strCache>
                <c:ptCount val="1"/>
                <c:pt idx="0">
                  <c:v>SetPoint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water2!$H$2:$H$391</c:f>
              <c:numCache>
                <c:formatCode>General</c:formatCode>
                <c:ptCount val="390"/>
                <c:pt idx="0">
                  <c:v>200</c:v>
                </c:pt>
                <c:pt idx="1">
                  <c:v>200.5</c:v>
                </c:pt>
                <c:pt idx="2">
                  <c:v>201</c:v>
                </c:pt>
                <c:pt idx="3">
                  <c:v>201.5</c:v>
                </c:pt>
                <c:pt idx="4">
                  <c:v>202</c:v>
                </c:pt>
                <c:pt idx="5">
                  <c:v>202.5</c:v>
                </c:pt>
                <c:pt idx="6">
                  <c:v>203</c:v>
                </c:pt>
                <c:pt idx="7">
                  <c:v>203.5</c:v>
                </c:pt>
                <c:pt idx="8">
                  <c:v>204</c:v>
                </c:pt>
                <c:pt idx="9">
                  <c:v>204.5</c:v>
                </c:pt>
                <c:pt idx="10">
                  <c:v>205</c:v>
                </c:pt>
                <c:pt idx="11">
                  <c:v>205.5</c:v>
                </c:pt>
                <c:pt idx="12">
                  <c:v>206</c:v>
                </c:pt>
                <c:pt idx="13">
                  <c:v>206.5</c:v>
                </c:pt>
                <c:pt idx="14">
                  <c:v>207</c:v>
                </c:pt>
                <c:pt idx="15">
                  <c:v>207.5</c:v>
                </c:pt>
                <c:pt idx="16">
                  <c:v>208</c:v>
                </c:pt>
                <c:pt idx="17">
                  <c:v>208.5</c:v>
                </c:pt>
                <c:pt idx="18">
                  <c:v>209</c:v>
                </c:pt>
                <c:pt idx="19">
                  <c:v>209.5</c:v>
                </c:pt>
                <c:pt idx="20">
                  <c:v>210</c:v>
                </c:pt>
                <c:pt idx="21">
                  <c:v>210.5</c:v>
                </c:pt>
                <c:pt idx="22">
                  <c:v>211</c:v>
                </c:pt>
                <c:pt idx="23">
                  <c:v>211.5</c:v>
                </c:pt>
                <c:pt idx="24">
                  <c:v>212</c:v>
                </c:pt>
                <c:pt idx="25">
                  <c:v>212.5</c:v>
                </c:pt>
                <c:pt idx="26">
                  <c:v>213</c:v>
                </c:pt>
                <c:pt idx="27">
                  <c:v>213.5</c:v>
                </c:pt>
                <c:pt idx="28">
                  <c:v>214</c:v>
                </c:pt>
                <c:pt idx="29">
                  <c:v>214.5</c:v>
                </c:pt>
                <c:pt idx="30">
                  <c:v>215</c:v>
                </c:pt>
                <c:pt idx="31">
                  <c:v>215.5</c:v>
                </c:pt>
                <c:pt idx="32">
                  <c:v>216</c:v>
                </c:pt>
                <c:pt idx="33">
                  <c:v>216.5</c:v>
                </c:pt>
                <c:pt idx="34">
                  <c:v>217</c:v>
                </c:pt>
                <c:pt idx="35">
                  <c:v>217.5</c:v>
                </c:pt>
                <c:pt idx="36">
                  <c:v>218</c:v>
                </c:pt>
                <c:pt idx="37">
                  <c:v>218.5</c:v>
                </c:pt>
                <c:pt idx="38">
                  <c:v>219</c:v>
                </c:pt>
                <c:pt idx="39">
                  <c:v>219.5</c:v>
                </c:pt>
                <c:pt idx="40">
                  <c:v>220</c:v>
                </c:pt>
                <c:pt idx="41">
                  <c:v>220.5</c:v>
                </c:pt>
                <c:pt idx="42">
                  <c:v>221</c:v>
                </c:pt>
                <c:pt idx="43">
                  <c:v>221.5</c:v>
                </c:pt>
                <c:pt idx="44">
                  <c:v>222</c:v>
                </c:pt>
                <c:pt idx="45">
                  <c:v>222.5</c:v>
                </c:pt>
                <c:pt idx="46">
                  <c:v>223</c:v>
                </c:pt>
                <c:pt idx="47">
                  <c:v>223.5</c:v>
                </c:pt>
                <c:pt idx="48">
                  <c:v>224</c:v>
                </c:pt>
                <c:pt idx="49">
                  <c:v>224.5</c:v>
                </c:pt>
                <c:pt idx="50">
                  <c:v>225</c:v>
                </c:pt>
                <c:pt idx="51">
                  <c:v>225.5</c:v>
                </c:pt>
                <c:pt idx="52">
                  <c:v>226</c:v>
                </c:pt>
                <c:pt idx="53">
                  <c:v>226.5</c:v>
                </c:pt>
                <c:pt idx="54">
                  <c:v>227</c:v>
                </c:pt>
                <c:pt idx="55">
                  <c:v>227.5</c:v>
                </c:pt>
                <c:pt idx="56">
                  <c:v>228</c:v>
                </c:pt>
                <c:pt idx="57">
                  <c:v>228.5</c:v>
                </c:pt>
                <c:pt idx="58">
                  <c:v>229</c:v>
                </c:pt>
                <c:pt idx="59">
                  <c:v>229.5</c:v>
                </c:pt>
                <c:pt idx="60">
                  <c:v>230</c:v>
                </c:pt>
                <c:pt idx="61">
                  <c:v>230.5</c:v>
                </c:pt>
                <c:pt idx="62">
                  <c:v>231</c:v>
                </c:pt>
                <c:pt idx="63">
                  <c:v>231.5</c:v>
                </c:pt>
                <c:pt idx="64">
                  <c:v>232</c:v>
                </c:pt>
                <c:pt idx="65">
                  <c:v>232.5</c:v>
                </c:pt>
                <c:pt idx="66">
                  <c:v>233</c:v>
                </c:pt>
                <c:pt idx="67">
                  <c:v>233.5</c:v>
                </c:pt>
                <c:pt idx="68">
                  <c:v>234</c:v>
                </c:pt>
                <c:pt idx="69">
                  <c:v>234.5</c:v>
                </c:pt>
                <c:pt idx="70">
                  <c:v>235</c:v>
                </c:pt>
                <c:pt idx="71">
                  <c:v>235.5</c:v>
                </c:pt>
                <c:pt idx="72">
                  <c:v>236</c:v>
                </c:pt>
                <c:pt idx="73">
                  <c:v>236.5</c:v>
                </c:pt>
                <c:pt idx="74">
                  <c:v>237</c:v>
                </c:pt>
                <c:pt idx="75">
                  <c:v>237.5</c:v>
                </c:pt>
                <c:pt idx="76">
                  <c:v>238</c:v>
                </c:pt>
                <c:pt idx="77">
                  <c:v>238.5</c:v>
                </c:pt>
                <c:pt idx="78">
                  <c:v>239</c:v>
                </c:pt>
                <c:pt idx="79">
                  <c:v>239.5</c:v>
                </c:pt>
                <c:pt idx="80">
                  <c:v>240</c:v>
                </c:pt>
                <c:pt idx="81">
                  <c:v>240.5</c:v>
                </c:pt>
                <c:pt idx="82">
                  <c:v>241</c:v>
                </c:pt>
                <c:pt idx="83">
                  <c:v>241.5</c:v>
                </c:pt>
                <c:pt idx="84">
                  <c:v>242</c:v>
                </c:pt>
                <c:pt idx="85">
                  <c:v>242.5</c:v>
                </c:pt>
                <c:pt idx="86">
                  <c:v>243</c:v>
                </c:pt>
                <c:pt idx="87">
                  <c:v>243.5</c:v>
                </c:pt>
                <c:pt idx="88">
                  <c:v>244</c:v>
                </c:pt>
                <c:pt idx="89">
                  <c:v>244.5</c:v>
                </c:pt>
                <c:pt idx="90">
                  <c:v>245</c:v>
                </c:pt>
                <c:pt idx="91">
                  <c:v>245.5</c:v>
                </c:pt>
                <c:pt idx="92">
                  <c:v>246</c:v>
                </c:pt>
                <c:pt idx="93">
                  <c:v>246.5</c:v>
                </c:pt>
                <c:pt idx="94">
                  <c:v>247</c:v>
                </c:pt>
                <c:pt idx="95">
                  <c:v>247.5</c:v>
                </c:pt>
                <c:pt idx="96">
                  <c:v>248</c:v>
                </c:pt>
                <c:pt idx="97">
                  <c:v>248.5</c:v>
                </c:pt>
                <c:pt idx="98">
                  <c:v>249</c:v>
                </c:pt>
                <c:pt idx="99">
                  <c:v>249.5</c:v>
                </c:pt>
                <c:pt idx="100">
                  <c:v>250</c:v>
                </c:pt>
                <c:pt idx="101">
                  <c:v>250.5</c:v>
                </c:pt>
                <c:pt idx="102">
                  <c:v>251</c:v>
                </c:pt>
                <c:pt idx="103">
                  <c:v>251.5</c:v>
                </c:pt>
                <c:pt idx="104">
                  <c:v>252</c:v>
                </c:pt>
                <c:pt idx="105">
                  <c:v>252.5</c:v>
                </c:pt>
                <c:pt idx="106">
                  <c:v>253</c:v>
                </c:pt>
                <c:pt idx="107">
                  <c:v>253.5</c:v>
                </c:pt>
                <c:pt idx="108">
                  <c:v>254</c:v>
                </c:pt>
                <c:pt idx="109">
                  <c:v>254.5</c:v>
                </c:pt>
                <c:pt idx="110">
                  <c:v>255</c:v>
                </c:pt>
                <c:pt idx="111">
                  <c:v>255.5</c:v>
                </c:pt>
                <c:pt idx="112">
                  <c:v>256</c:v>
                </c:pt>
                <c:pt idx="113">
                  <c:v>256.5</c:v>
                </c:pt>
                <c:pt idx="114">
                  <c:v>257</c:v>
                </c:pt>
                <c:pt idx="115">
                  <c:v>257.5</c:v>
                </c:pt>
                <c:pt idx="116">
                  <c:v>258</c:v>
                </c:pt>
                <c:pt idx="117">
                  <c:v>258.5</c:v>
                </c:pt>
                <c:pt idx="118">
                  <c:v>259</c:v>
                </c:pt>
                <c:pt idx="119">
                  <c:v>259.5</c:v>
                </c:pt>
                <c:pt idx="120">
                  <c:v>260</c:v>
                </c:pt>
                <c:pt idx="121">
                  <c:v>260.5</c:v>
                </c:pt>
                <c:pt idx="122">
                  <c:v>261</c:v>
                </c:pt>
                <c:pt idx="123">
                  <c:v>261.5</c:v>
                </c:pt>
                <c:pt idx="124">
                  <c:v>262</c:v>
                </c:pt>
                <c:pt idx="125">
                  <c:v>262.5</c:v>
                </c:pt>
                <c:pt idx="126">
                  <c:v>263</c:v>
                </c:pt>
                <c:pt idx="127">
                  <c:v>263.5</c:v>
                </c:pt>
                <c:pt idx="128">
                  <c:v>264</c:v>
                </c:pt>
                <c:pt idx="129">
                  <c:v>264.5</c:v>
                </c:pt>
                <c:pt idx="130">
                  <c:v>265</c:v>
                </c:pt>
                <c:pt idx="131">
                  <c:v>265.5</c:v>
                </c:pt>
                <c:pt idx="132">
                  <c:v>266</c:v>
                </c:pt>
                <c:pt idx="133">
                  <c:v>266.5</c:v>
                </c:pt>
                <c:pt idx="134">
                  <c:v>267</c:v>
                </c:pt>
                <c:pt idx="135">
                  <c:v>267.5</c:v>
                </c:pt>
                <c:pt idx="136">
                  <c:v>268</c:v>
                </c:pt>
                <c:pt idx="137">
                  <c:v>268.5</c:v>
                </c:pt>
                <c:pt idx="138">
                  <c:v>269</c:v>
                </c:pt>
                <c:pt idx="139">
                  <c:v>269.5</c:v>
                </c:pt>
                <c:pt idx="140">
                  <c:v>270</c:v>
                </c:pt>
                <c:pt idx="141">
                  <c:v>270.5</c:v>
                </c:pt>
                <c:pt idx="142">
                  <c:v>271</c:v>
                </c:pt>
                <c:pt idx="143">
                  <c:v>271.5</c:v>
                </c:pt>
                <c:pt idx="144">
                  <c:v>272</c:v>
                </c:pt>
                <c:pt idx="145">
                  <c:v>272.5</c:v>
                </c:pt>
                <c:pt idx="146">
                  <c:v>273</c:v>
                </c:pt>
                <c:pt idx="147">
                  <c:v>273.5</c:v>
                </c:pt>
                <c:pt idx="148">
                  <c:v>274</c:v>
                </c:pt>
                <c:pt idx="149">
                  <c:v>274.5</c:v>
                </c:pt>
                <c:pt idx="150">
                  <c:v>275</c:v>
                </c:pt>
                <c:pt idx="151">
                  <c:v>275.5</c:v>
                </c:pt>
                <c:pt idx="152">
                  <c:v>276</c:v>
                </c:pt>
                <c:pt idx="153">
                  <c:v>276.5</c:v>
                </c:pt>
                <c:pt idx="154">
                  <c:v>277</c:v>
                </c:pt>
                <c:pt idx="155">
                  <c:v>277.5</c:v>
                </c:pt>
                <c:pt idx="156">
                  <c:v>278</c:v>
                </c:pt>
                <c:pt idx="157">
                  <c:v>278.5</c:v>
                </c:pt>
                <c:pt idx="158">
                  <c:v>279</c:v>
                </c:pt>
                <c:pt idx="159">
                  <c:v>279.5</c:v>
                </c:pt>
                <c:pt idx="160">
                  <c:v>280</c:v>
                </c:pt>
                <c:pt idx="161">
                  <c:v>280.5</c:v>
                </c:pt>
                <c:pt idx="162">
                  <c:v>281</c:v>
                </c:pt>
                <c:pt idx="163">
                  <c:v>281.5</c:v>
                </c:pt>
                <c:pt idx="164">
                  <c:v>282</c:v>
                </c:pt>
                <c:pt idx="165">
                  <c:v>282.5</c:v>
                </c:pt>
                <c:pt idx="166">
                  <c:v>283</c:v>
                </c:pt>
                <c:pt idx="167">
                  <c:v>283.5</c:v>
                </c:pt>
                <c:pt idx="168">
                  <c:v>284</c:v>
                </c:pt>
                <c:pt idx="169">
                  <c:v>284.5</c:v>
                </c:pt>
                <c:pt idx="170">
                  <c:v>285</c:v>
                </c:pt>
                <c:pt idx="171">
                  <c:v>285.5</c:v>
                </c:pt>
                <c:pt idx="172">
                  <c:v>286</c:v>
                </c:pt>
                <c:pt idx="173">
                  <c:v>286.5</c:v>
                </c:pt>
                <c:pt idx="174">
                  <c:v>287</c:v>
                </c:pt>
                <c:pt idx="175">
                  <c:v>287.5</c:v>
                </c:pt>
                <c:pt idx="176">
                  <c:v>288</c:v>
                </c:pt>
                <c:pt idx="177">
                  <c:v>288.5</c:v>
                </c:pt>
                <c:pt idx="178">
                  <c:v>289</c:v>
                </c:pt>
                <c:pt idx="179">
                  <c:v>289.5</c:v>
                </c:pt>
                <c:pt idx="180">
                  <c:v>290</c:v>
                </c:pt>
                <c:pt idx="181">
                  <c:v>290.5</c:v>
                </c:pt>
                <c:pt idx="182">
                  <c:v>291</c:v>
                </c:pt>
                <c:pt idx="183">
                  <c:v>291.5</c:v>
                </c:pt>
                <c:pt idx="184">
                  <c:v>292</c:v>
                </c:pt>
                <c:pt idx="185">
                  <c:v>292.5</c:v>
                </c:pt>
                <c:pt idx="186">
                  <c:v>293</c:v>
                </c:pt>
                <c:pt idx="187">
                  <c:v>293.5</c:v>
                </c:pt>
                <c:pt idx="188">
                  <c:v>294</c:v>
                </c:pt>
                <c:pt idx="189">
                  <c:v>294.5</c:v>
                </c:pt>
                <c:pt idx="190">
                  <c:v>295</c:v>
                </c:pt>
                <c:pt idx="191">
                  <c:v>295.5</c:v>
                </c:pt>
                <c:pt idx="192">
                  <c:v>296</c:v>
                </c:pt>
                <c:pt idx="193">
                  <c:v>296.5</c:v>
                </c:pt>
                <c:pt idx="194">
                  <c:v>297</c:v>
                </c:pt>
                <c:pt idx="195">
                  <c:v>297.5</c:v>
                </c:pt>
                <c:pt idx="196">
                  <c:v>298</c:v>
                </c:pt>
                <c:pt idx="197">
                  <c:v>298.5</c:v>
                </c:pt>
                <c:pt idx="198">
                  <c:v>299</c:v>
                </c:pt>
                <c:pt idx="199">
                  <c:v>299.5</c:v>
                </c:pt>
                <c:pt idx="200">
                  <c:v>300</c:v>
                </c:pt>
                <c:pt idx="201">
                  <c:v>300.5</c:v>
                </c:pt>
                <c:pt idx="202">
                  <c:v>301</c:v>
                </c:pt>
                <c:pt idx="203">
                  <c:v>301.5</c:v>
                </c:pt>
                <c:pt idx="204">
                  <c:v>302</c:v>
                </c:pt>
                <c:pt idx="205">
                  <c:v>302.5</c:v>
                </c:pt>
                <c:pt idx="206">
                  <c:v>303</c:v>
                </c:pt>
                <c:pt idx="207">
                  <c:v>303.5</c:v>
                </c:pt>
                <c:pt idx="208">
                  <c:v>304</c:v>
                </c:pt>
                <c:pt idx="209">
                  <c:v>304.5</c:v>
                </c:pt>
                <c:pt idx="210">
                  <c:v>305</c:v>
                </c:pt>
                <c:pt idx="211">
                  <c:v>305.5</c:v>
                </c:pt>
                <c:pt idx="212">
                  <c:v>306</c:v>
                </c:pt>
                <c:pt idx="213">
                  <c:v>306.5</c:v>
                </c:pt>
                <c:pt idx="214">
                  <c:v>307</c:v>
                </c:pt>
                <c:pt idx="215">
                  <c:v>307.5</c:v>
                </c:pt>
                <c:pt idx="216">
                  <c:v>308</c:v>
                </c:pt>
                <c:pt idx="217">
                  <c:v>308.5</c:v>
                </c:pt>
                <c:pt idx="218">
                  <c:v>309</c:v>
                </c:pt>
                <c:pt idx="219">
                  <c:v>309.5</c:v>
                </c:pt>
                <c:pt idx="220">
                  <c:v>310</c:v>
                </c:pt>
                <c:pt idx="221">
                  <c:v>310.5</c:v>
                </c:pt>
                <c:pt idx="222">
                  <c:v>311</c:v>
                </c:pt>
                <c:pt idx="223">
                  <c:v>311.5</c:v>
                </c:pt>
                <c:pt idx="224">
                  <c:v>312</c:v>
                </c:pt>
                <c:pt idx="225">
                  <c:v>312.5</c:v>
                </c:pt>
                <c:pt idx="226">
                  <c:v>313</c:v>
                </c:pt>
                <c:pt idx="227">
                  <c:v>313.5</c:v>
                </c:pt>
                <c:pt idx="228">
                  <c:v>314</c:v>
                </c:pt>
                <c:pt idx="229">
                  <c:v>314.5</c:v>
                </c:pt>
                <c:pt idx="230">
                  <c:v>315</c:v>
                </c:pt>
                <c:pt idx="231">
                  <c:v>315.5</c:v>
                </c:pt>
                <c:pt idx="232">
                  <c:v>316</c:v>
                </c:pt>
                <c:pt idx="233">
                  <c:v>316.5</c:v>
                </c:pt>
                <c:pt idx="234">
                  <c:v>317</c:v>
                </c:pt>
                <c:pt idx="235">
                  <c:v>317.5</c:v>
                </c:pt>
                <c:pt idx="236">
                  <c:v>318</c:v>
                </c:pt>
                <c:pt idx="237">
                  <c:v>318.5</c:v>
                </c:pt>
                <c:pt idx="238">
                  <c:v>319</c:v>
                </c:pt>
                <c:pt idx="239">
                  <c:v>319.5</c:v>
                </c:pt>
                <c:pt idx="240">
                  <c:v>320</c:v>
                </c:pt>
                <c:pt idx="241">
                  <c:v>320.5</c:v>
                </c:pt>
                <c:pt idx="242">
                  <c:v>321</c:v>
                </c:pt>
                <c:pt idx="243">
                  <c:v>321.5</c:v>
                </c:pt>
                <c:pt idx="244">
                  <c:v>322</c:v>
                </c:pt>
                <c:pt idx="245">
                  <c:v>322.5</c:v>
                </c:pt>
                <c:pt idx="246">
                  <c:v>323</c:v>
                </c:pt>
                <c:pt idx="247">
                  <c:v>323.5</c:v>
                </c:pt>
                <c:pt idx="248">
                  <c:v>324</c:v>
                </c:pt>
                <c:pt idx="249">
                  <c:v>324.5</c:v>
                </c:pt>
                <c:pt idx="250">
                  <c:v>325</c:v>
                </c:pt>
                <c:pt idx="251">
                  <c:v>325.5</c:v>
                </c:pt>
                <c:pt idx="252">
                  <c:v>326</c:v>
                </c:pt>
                <c:pt idx="253">
                  <c:v>326.5</c:v>
                </c:pt>
                <c:pt idx="254">
                  <c:v>327</c:v>
                </c:pt>
                <c:pt idx="255">
                  <c:v>327.5</c:v>
                </c:pt>
                <c:pt idx="256">
                  <c:v>328</c:v>
                </c:pt>
                <c:pt idx="257">
                  <c:v>328.5</c:v>
                </c:pt>
                <c:pt idx="258">
                  <c:v>329</c:v>
                </c:pt>
                <c:pt idx="259">
                  <c:v>329.5</c:v>
                </c:pt>
                <c:pt idx="260">
                  <c:v>330</c:v>
                </c:pt>
                <c:pt idx="261">
                  <c:v>330.5</c:v>
                </c:pt>
                <c:pt idx="262">
                  <c:v>331</c:v>
                </c:pt>
                <c:pt idx="263">
                  <c:v>331.5</c:v>
                </c:pt>
                <c:pt idx="264">
                  <c:v>332</c:v>
                </c:pt>
                <c:pt idx="265">
                  <c:v>332.5</c:v>
                </c:pt>
                <c:pt idx="266">
                  <c:v>333</c:v>
                </c:pt>
                <c:pt idx="267">
                  <c:v>333.5</c:v>
                </c:pt>
                <c:pt idx="268">
                  <c:v>334</c:v>
                </c:pt>
                <c:pt idx="269">
                  <c:v>334.5</c:v>
                </c:pt>
                <c:pt idx="270">
                  <c:v>335</c:v>
                </c:pt>
                <c:pt idx="271">
                  <c:v>335.5</c:v>
                </c:pt>
                <c:pt idx="272">
                  <c:v>336</c:v>
                </c:pt>
                <c:pt idx="273">
                  <c:v>336.5</c:v>
                </c:pt>
                <c:pt idx="274">
                  <c:v>337</c:v>
                </c:pt>
                <c:pt idx="275">
                  <c:v>337.5</c:v>
                </c:pt>
                <c:pt idx="276">
                  <c:v>338</c:v>
                </c:pt>
                <c:pt idx="277">
                  <c:v>338.5</c:v>
                </c:pt>
                <c:pt idx="278">
                  <c:v>339</c:v>
                </c:pt>
                <c:pt idx="279">
                  <c:v>339.5</c:v>
                </c:pt>
                <c:pt idx="280">
                  <c:v>340</c:v>
                </c:pt>
                <c:pt idx="281">
                  <c:v>340.5</c:v>
                </c:pt>
                <c:pt idx="282">
                  <c:v>341</c:v>
                </c:pt>
                <c:pt idx="283">
                  <c:v>341.5</c:v>
                </c:pt>
                <c:pt idx="284">
                  <c:v>342</c:v>
                </c:pt>
                <c:pt idx="285">
                  <c:v>342.5</c:v>
                </c:pt>
                <c:pt idx="286">
                  <c:v>343</c:v>
                </c:pt>
                <c:pt idx="287">
                  <c:v>343.5</c:v>
                </c:pt>
                <c:pt idx="288">
                  <c:v>344</c:v>
                </c:pt>
                <c:pt idx="289">
                  <c:v>344.5</c:v>
                </c:pt>
                <c:pt idx="290">
                  <c:v>345</c:v>
                </c:pt>
                <c:pt idx="291">
                  <c:v>345.5</c:v>
                </c:pt>
                <c:pt idx="292">
                  <c:v>346</c:v>
                </c:pt>
                <c:pt idx="293">
                  <c:v>346.5</c:v>
                </c:pt>
                <c:pt idx="294">
                  <c:v>347</c:v>
                </c:pt>
                <c:pt idx="295">
                  <c:v>347.5</c:v>
                </c:pt>
                <c:pt idx="296">
                  <c:v>348</c:v>
                </c:pt>
                <c:pt idx="297">
                  <c:v>348.5</c:v>
                </c:pt>
                <c:pt idx="298">
                  <c:v>349</c:v>
                </c:pt>
                <c:pt idx="299">
                  <c:v>349.5</c:v>
                </c:pt>
                <c:pt idx="300">
                  <c:v>350</c:v>
                </c:pt>
                <c:pt idx="301">
                  <c:v>350.5</c:v>
                </c:pt>
                <c:pt idx="302">
                  <c:v>351</c:v>
                </c:pt>
                <c:pt idx="303">
                  <c:v>351.5</c:v>
                </c:pt>
                <c:pt idx="304">
                  <c:v>352</c:v>
                </c:pt>
                <c:pt idx="305">
                  <c:v>352.5</c:v>
                </c:pt>
                <c:pt idx="306">
                  <c:v>353</c:v>
                </c:pt>
                <c:pt idx="307">
                  <c:v>353.5</c:v>
                </c:pt>
                <c:pt idx="308">
                  <c:v>354</c:v>
                </c:pt>
                <c:pt idx="309">
                  <c:v>354.5</c:v>
                </c:pt>
                <c:pt idx="310">
                  <c:v>355</c:v>
                </c:pt>
                <c:pt idx="311">
                  <c:v>355.5</c:v>
                </c:pt>
                <c:pt idx="312">
                  <c:v>356</c:v>
                </c:pt>
                <c:pt idx="313">
                  <c:v>356.5</c:v>
                </c:pt>
                <c:pt idx="314">
                  <c:v>357</c:v>
                </c:pt>
                <c:pt idx="315">
                  <c:v>357.5</c:v>
                </c:pt>
                <c:pt idx="316">
                  <c:v>358</c:v>
                </c:pt>
                <c:pt idx="317">
                  <c:v>358.5</c:v>
                </c:pt>
                <c:pt idx="318">
                  <c:v>359</c:v>
                </c:pt>
                <c:pt idx="319">
                  <c:v>359.5</c:v>
                </c:pt>
                <c:pt idx="320">
                  <c:v>360</c:v>
                </c:pt>
                <c:pt idx="321">
                  <c:v>360.5</c:v>
                </c:pt>
                <c:pt idx="322">
                  <c:v>361</c:v>
                </c:pt>
                <c:pt idx="323">
                  <c:v>361.5</c:v>
                </c:pt>
                <c:pt idx="324">
                  <c:v>362</c:v>
                </c:pt>
                <c:pt idx="325">
                  <c:v>362.5</c:v>
                </c:pt>
                <c:pt idx="326">
                  <c:v>363</c:v>
                </c:pt>
                <c:pt idx="327">
                  <c:v>363.5</c:v>
                </c:pt>
                <c:pt idx="328">
                  <c:v>364</c:v>
                </c:pt>
                <c:pt idx="329">
                  <c:v>364.5</c:v>
                </c:pt>
                <c:pt idx="330">
                  <c:v>365</c:v>
                </c:pt>
                <c:pt idx="331">
                  <c:v>365.5</c:v>
                </c:pt>
                <c:pt idx="332">
                  <c:v>366</c:v>
                </c:pt>
                <c:pt idx="333">
                  <c:v>366.5</c:v>
                </c:pt>
                <c:pt idx="334">
                  <c:v>367</c:v>
                </c:pt>
                <c:pt idx="335">
                  <c:v>367.5</c:v>
                </c:pt>
                <c:pt idx="336">
                  <c:v>368</c:v>
                </c:pt>
                <c:pt idx="337">
                  <c:v>368.5</c:v>
                </c:pt>
                <c:pt idx="338">
                  <c:v>369</c:v>
                </c:pt>
                <c:pt idx="339">
                  <c:v>369.5</c:v>
                </c:pt>
                <c:pt idx="340">
                  <c:v>370</c:v>
                </c:pt>
                <c:pt idx="341">
                  <c:v>370.5</c:v>
                </c:pt>
                <c:pt idx="342">
                  <c:v>371</c:v>
                </c:pt>
                <c:pt idx="343">
                  <c:v>371.5</c:v>
                </c:pt>
                <c:pt idx="344">
                  <c:v>372</c:v>
                </c:pt>
                <c:pt idx="345">
                  <c:v>372.5</c:v>
                </c:pt>
                <c:pt idx="346">
                  <c:v>373</c:v>
                </c:pt>
                <c:pt idx="347">
                  <c:v>373.5</c:v>
                </c:pt>
                <c:pt idx="348">
                  <c:v>374</c:v>
                </c:pt>
                <c:pt idx="349">
                  <c:v>374.5</c:v>
                </c:pt>
                <c:pt idx="350">
                  <c:v>375</c:v>
                </c:pt>
                <c:pt idx="351">
                  <c:v>375.5</c:v>
                </c:pt>
                <c:pt idx="352">
                  <c:v>376</c:v>
                </c:pt>
                <c:pt idx="353">
                  <c:v>376.5</c:v>
                </c:pt>
                <c:pt idx="354">
                  <c:v>377</c:v>
                </c:pt>
                <c:pt idx="355">
                  <c:v>377.5</c:v>
                </c:pt>
                <c:pt idx="356">
                  <c:v>378</c:v>
                </c:pt>
                <c:pt idx="357">
                  <c:v>378.5</c:v>
                </c:pt>
                <c:pt idx="358">
                  <c:v>379</c:v>
                </c:pt>
                <c:pt idx="359">
                  <c:v>379.5</c:v>
                </c:pt>
                <c:pt idx="360">
                  <c:v>380</c:v>
                </c:pt>
                <c:pt idx="361">
                  <c:v>380.5</c:v>
                </c:pt>
                <c:pt idx="362">
                  <c:v>381</c:v>
                </c:pt>
                <c:pt idx="363">
                  <c:v>381.5</c:v>
                </c:pt>
                <c:pt idx="364">
                  <c:v>382</c:v>
                </c:pt>
                <c:pt idx="365">
                  <c:v>382.5</c:v>
                </c:pt>
                <c:pt idx="366">
                  <c:v>383</c:v>
                </c:pt>
                <c:pt idx="367">
                  <c:v>383.5</c:v>
                </c:pt>
                <c:pt idx="368">
                  <c:v>384</c:v>
                </c:pt>
                <c:pt idx="369">
                  <c:v>384.5</c:v>
                </c:pt>
                <c:pt idx="370">
                  <c:v>385</c:v>
                </c:pt>
                <c:pt idx="371">
                  <c:v>385.5</c:v>
                </c:pt>
                <c:pt idx="372">
                  <c:v>386</c:v>
                </c:pt>
                <c:pt idx="373">
                  <c:v>386.5</c:v>
                </c:pt>
                <c:pt idx="374">
                  <c:v>387</c:v>
                </c:pt>
                <c:pt idx="375">
                  <c:v>387.5</c:v>
                </c:pt>
                <c:pt idx="376">
                  <c:v>388</c:v>
                </c:pt>
                <c:pt idx="377">
                  <c:v>388.5</c:v>
                </c:pt>
                <c:pt idx="378">
                  <c:v>389</c:v>
                </c:pt>
                <c:pt idx="379">
                  <c:v>389.5</c:v>
                </c:pt>
                <c:pt idx="380">
                  <c:v>390</c:v>
                </c:pt>
                <c:pt idx="381">
                  <c:v>390.5</c:v>
                </c:pt>
                <c:pt idx="382">
                  <c:v>391</c:v>
                </c:pt>
                <c:pt idx="383">
                  <c:v>391.5</c:v>
                </c:pt>
                <c:pt idx="384">
                  <c:v>392</c:v>
                </c:pt>
                <c:pt idx="385">
                  <c:v>392.5</c:v>
                </c:pt>
                <c:pt idx="386">
                  <c:v>393</c:v>
                </c:pt>
                <c:pt idx="387">
                  <c:v>393.5</c:v>
                </c:pt>
                <c:pt idx="388">
                  <c:v>394</c:v>
                </c:pt>
                <c:pt idx="389">
                  <c:v>394.5</c:v>
                </c:pt>
              </c:numCache>
            </c:numRef>
          </c:cat>
          <c:val>
            <c:numRef>
              <c:f>water2!$I$2:$I$391</c:f>
              <c:numCache>
                <c:formatCode>General</c:formatCode>
                <c:ptCount val="390"/>
                <c:pt idx="0">
                  <c:v>3999.76</c:v>
                </c:pt>
                <c:pt idx="1">
                  <c:v>3999.76</c:v>
                </c:pt>
                <c:pt idx="2">
                  <c:v>3999.76</c:v>
                </c:pt>
                <c:pt idx="3">
                  <c:v>3999.76</c:v>
                </c:pt>
                <c:pt idx="4">
                  <c:v>3999.76</c:v>
                </c:pt>
                <c:pt idx="5">
                  <c:v>3999.76</c:v>
                </c:pt>
                <c:pt idx="6">
                  <c:v>3999.76</c:v>
                </c:pt>
                <c:pt idx="7">
                  <c:v>3999.76</c:v>
                </c:pt>
                <c:pt idx="8">
                  <c:v>3999.76</c:v>
                </c:pt>
                <c:pt idx="9">
                  <c:v>3999.76</c:v>
                </c:pt>
                <c:pt idx="10">
                  <c:v>3999.76</c:v>
                </c:pt>
                <c:pt idx="11">
                  <c:v>3999.76</c:v>
                </c:pt>
                <c:pt idx="12">
                  <c:v>3999.76</c:v>
                </c:pt>
                <c:pt idx="13">
                  <c:v>3999.76</c:v>
                </c:pt>
                <c:pt idx="14">
                  <c:v>3999.76</c:v>
                </c:pt>
                <c:pt idx="15">
                  <c:v>3999.76</c:v>
                </c:pt>
                <c:pt idx="16">
                  <c:v>3999.76</c:v>
                </c:pt>
                <c:pt idx="17">
                  <c:v>3999.76</c:v>
                </c:pt>
                <c:pt idx="18">
                  <c:v>3999.76</c:v>
                </c:pt>
                <c:pt idx="19">
                  <c:v>3999.76</c:v>
                </c:pt>
                <c:pt idx="20">
                  <c:v>3999.76</c:v>
                </c:pt>
                <c:pt idx="21">
                  <c:v>3999.76</c:v>
                </c:pt>
                <c:pt idx="22">
                  <c:v>3999.76</c:v>
                </c:pt>
                <c:pt idx="23">
                  <c:v>3999.76</c:v>
                </c:pt>
                <c:pt idx="24">
                  <c:v>3999.76</c:v>
                </c:pt>
                <c:pt idx="25">
                  <c:v>3999.76</c:v>
                </c:pt>
                <c:pt idx="26">
                  <c:v>3999.76</c:v>
                </c:pt>
                <c:pt idx="27">
                  <c:v>3999.76</c:v>
                </c:pt>
                <c:pt idx="28">
                  <c:v>3999.76</c:v>
                </c:pt>
                <c:pt idx="29">
                  <c:v>3999.76</c:v>
                </c:pt>
                <c:pt idx="30">
                  <c:v>3999.76</c:v>
                </c:pt>
                <c:pt idx="31">
                  <c:v>3999.76</c:v>
                </c:pt>
                <c:pt idx="32">
                  <c:v>3999.76</c:v>
                </c:pt>
                <c:pt idx="33">
                  <c:v>3999.76</c:v>
                </c:pt>
                <c:pt idx="34">
                  <c:v>3999.76</c:v>
                </c:pt>
                <c:pt idx="35">
                  <c:v>3999.76</c:v>
                </c:pt>
                <c:pt idx="36">
                  <c:v>3999.76</c:v>
                </c:pt>
                <c:pt idx="37">
                  <c:v>3999.76</c:v>
                </c:pt>
                <c:pt idx="38">
                  <c:v>3999.76</c:v>
                </c:pt>
                <c:pt idx="39">
                  <c:v>3999.76</c:v>
                </c:pt>
                <c:pt idx="40">
                  <c:v>3999.76</c:v>
                </c:pt>
                <c:pt idx="41">
                  <c:v>3999.76</c:v>
                </c:pt>
                <c:pt idx="42">
                  <c:v>3999.76</c:v>
                </c:pt>
                <c:pt idx="43">
                  <c:v>3999.76</c:v>
                </c:pt>
                <c:pt idx="44">
                  <c:v>3999.76</c:v>
                </c:pt>
                <c:pt idx="45">
                  <c:v>3999.76</c:v>
                </c:pt>
                <c:pt idx="46">
                  <c:v>3999.76</c:v>
                </c:pt>
                <c:pt idx="47">
                  <c:v>3999.76</c:v>
                </c:pt>
                <c:pt idx="48">
                  <c:v>3999.76</c:v>
                </c:pt>
                <c:pt idx="49">
                  <c:v>3999.76</c:v>
                </c:pt>
                <c:pt idx="50">
                  <c:v>3999.76</c:v>
                </c:pt>
                <c:pt idx="51">
                  <c:v>3999.76</c:v>
                </c:pt>
                <c:pt idx="52">
                  <c:v>3999.76</c:v>
                </c:pt>
                <c:pt idx="53">
                  <c:v>3999.76</c:v>
                </c:pt>
                <c:pt idx="54">
                  <c:v>3999.76</c:v>
                </c:pt>
                <c:pt idx="55">
                  <c:v>3999.76</c:v>
                </c:pt>
                <c:pt idx="56">
                  <c:v>3999.76</c:v>
                </c:pt>
                <c:pt idx="57">
                  <c:v>3999.76</c:v>
                </c:pt>
                <c:pt idx="58">
                  <c:v>3999.76</c:v>
                </c:pt>
                <c:pt idx="59">
                  <c:v>3999.76</c:v>
                </c:pt>
                <c:pt idx="60">
                  <c:v>3999.76</c:v>
                </c:pt>
                <c:pt idx="61">
                  <c:v>3999.76</c:v>
                </c:pt>
                <c:pt idx="62">
                  <c:v>3999.76</c:v>
                </c:pt>
                <c:pt idx="63">
                  <c:v>3999.76</c:v>
                </c:pt>
                <c:pt idx="64">
                  <c:v>3999.76</c:v>
                </c:pt>
                <c:pt idx="65">
                  <c:v>3999.76</c:v>
                </c:pt>
                <c:pt idx="66">
                  <c:v>3999.76</c:v>
                </c:pt>
                <c:pt idx="67">
                  <c:v>3999.76</c:v>
                </c:pt>
                <c:pt idx="68">
                  <c:v>3999.76</c:v>
                </c:pt>
                <c:pt idx="69">
                  <c:v>3999.76</c:v>
                </c:pt>
                <c:pt idx="70">
                  <c:v>3999.76</c:v>
                </c:pt>
                <c:pt idx="71">
                  <c:v>3999.76</c:v>
                </c:pt>
                <c:pt idx="72">
                  <c:v>3999.76</c:v>
                </c:pt>
                <c:pt idx="73">
                  <c:v>3999.76</c:v>
                </c:pt>
                <c:pt idx="74">
                  <c:v>3999.76</c:v>
                </c:pt>
                <c:pt idx="75">
                  <c:v>3999.76</c:v>
                </c:pt>
                <c:pt idx="76">
                  <c:v>3999.76</c:v>
                </c:pt>
                <c:pt idx="77">
                  <c:v>3999.76</c:v>
                </c:pt>
                <c:pt idx="78">
                  <c:v>3999.76</c:v>
                </c:pt>
                <c:pt idx="79">
                  <c:v>3999.76</c:v>
                </c:pt>
                <c:pt idx="80">
                  <c:v>3999.76</c:v>
                </c:pt>
                <c:pt idx="81">
                  <c:v>3999.76</c:v>
                </c:pt>
                <c:pt idx="82">
                  <c:v>3999.76</c:v>
                </c:pt>
                <c:pt idx="83">
                  <c:v>3999.76</c:v>
                </c:pt>
                <c:pt idx="84">
                  <c:v>3999.76</c:v>
                </c:pt>
                <c:pt idx="85">
                  <c:v>3999.76</c:v>
                </c:pt>
                <c:pt idx="86">
                  <c:v>3999.76</c:v>
                </c:pt>
                <c:pt idx="87">
                  <c:v>3999.76</c:v>
                </c:pt>
                <c:pt idx="88">
                  <c:v>3999.76</c:v>
                </c:pt>
                <c:pt idx="89">
                  <c:v>3999.76</c:v>
                </c:pt>
                <c:pt idx="90">
                  <c:v>3999.76</c:v>
                </c:pt>
                <c:pt idx="91">
                  <c:v>3999.76</c:v>
                </c:pt>
                <c:pt idx="92">
                  <c:v>3999.76</c:v>
                </c:pt>
                <c:pt idx="93">
                  <c:v>3999.76</c:v>
                </c:pt>
                <c:pt idx="94">
                  <c:v>3999.76</c:v>
                </c:pt>
                <c:pt idx="95">
                  <c:v>3999.76</c:v>
                </c:pt>
                <c:pt idx="96">
                  <c:v>3999.76</c:v>
                </c:pt>
                <c:pt idx="97">
                  <c:v>3999.76</c:v>
                </c:pt>
                <c:pt idx="98">
                  <c:v>3999.76</c:v>
                </c:pt>
                <c:pt idx="99">
                  <c:v>3999.76</c:v>
                </c:pt>
                <c:pt idx="100">
                  <c:v>3999.76</c:v>
                </c:pt>
                <c:pt idx="101">
                  <c:v>3999.76</c:v>
                </c:pt>
                <c:pt idx="102">
                  <c:v>3999.76</c:v>
                </c:pt>
                <c:pt idx="103">
                  <c:v>3999.76</c:v>
                </c:pt>
                <c:pt idx="104">
                  <c:v>3999.76</c:v>
                </c:pt>
                <c:pt idx="105">
                  <c:v>3999.76</c:v>
                </c:pt>
                <c:pt idx="106">
                  <c:v>3999.76</c:v>
                </c:pt>
                <c:pt idx="107">
                  <c:v>3999.76</c:v>
                </c:pt>
                <c:pt idx="108">
                  <c:v>3999.76</c:v>
                </c:pt>
                <c:pt idx="109">
                  <c:v>3999.76</c:v>
                </c:pt>
                <c:pt idx="110">
                  <c:v>3999.76</c:v>
                </c:pt>
                <c:pt idx="111">
                  <c:v>3999.76</c:v>
                </c:pt>
                <c:pt idx="112">
                  <c:v>3999.76</c:v>
                </c:pt>
                <c:pt idx="113">
                  <c:v>3999.76</c:v>
                </c:pt>
                <c:pt idx="114">
                  <c:v>3999.76</c:v>
                </c:pt>
                <c:pt idx="115">
                  <c:v>3999.76</c:v>
                </c:pt>
                <c:pt idx="116">
                  <c:v>3999.76</c:v>
                </c:pt>
                <c:pt idx="117">
                  <c:v>3999.76</c:v>
                </c:pt>
                <c:pt idx="118">
                  <c:v>3999.76</c:v>
                </c:pt>
                <c:pt idx="119">
                  <c:v>3999.76</c:v>
                </c:pt>
                <c:pt idx="120">
                  <c:v>3999.76</c:v>
                </c:pt>
                <c:pt idx="121">
                  <c:v>3999.76</c:v>
                </c:pt>
                <c:pt idx="122">
                  <c:v>3999.76</c:v>
                </c:pt>
                <c:pt idx="123">
                  <c:v>3999.76</c:v>
                </c:pt>
                <c:pt idx="124">
                  <c:v>3999.76</c:v>
                </c:pt>
                <c:pt idx="125">
                  <c:v>3999.76</c:v>
                </c:pt>
                <c:pt idx="126">
                  <c:v>3999.76</c:v>
                </c:pt>
                <c:pt idx="127">
                  <c:v>4999.8500000000004</c:v>
                </c:pt>
                <c:pt idx="128">
                  <c:v>4999.8500000000004</c:v>
                </c:pt>
                <c:pt idx="129">
                  <c:v>4999.8500000000004</c:v>
                </c:pt>
                <c:pt idx="130">
                  <c:v>4999.8500000000004</c:v>
                </c:pt>
                <c:pt idx="131">
                  <c:v>4999.8500000000004</c:v>
                </c:pt>
                <c:pt idx="132">
                  <c:v>4999.8500000000004</c:v>
                </c:pt>
                <c:pt idx="133">
                  <c:v>4999.8500000000004</c:v>
                </c:pt>
                <c:pt idx="134">
                  <c:v>4999.8500000000004</c:v>
                </c:pt>
                <c:pt idx="135">
                  <c:v>4999.8500000000004</c:v>
                </c:pt>
                <c:pt idx="136">
                  <c:v>4999.8500000000004</c:v>
                </c:pt>
                <c:pt idx="137">
                  <c:v>4999.8500000000004</c:v>
                </c:pt>
                <c:pt idx="138">
                  <c:v>4999.8500000000004</c:v>
                </c:pt>
                <c:pt idx="139">
                  <c:v>4999.8500000000004</c:v>
                </c:pt>
                <c:pt idx="140">
                  <c:v>4999.8500000000004</c:v>
                </c:pt>
                <c:pt idx="141">
                  <c:v>4999.8500000000004</c:v>
                </c:pt>
                <c:pt idx="142">
                  <c:v>4999.8500000000004</c:v>
                </c:pt>
                <c:pt idx="143">
                  <c:v>4999.8500000000004</c:v>
                </c:pt>
                <c:pt idx="144">
                  <c:v>4999.8500000000004</c:v>
                </c:pt>
                <c:pt idx="145">
                  <c:v>4999.8500000000004</c:v>
                </c:pt>
                <c:pt idx="146">
                  <c:v>4999.8500000000004</c:v>
                </c:pt>
                <c:pt idx="147">
                  <c:v>4999.8500000000004</c:v>
                </c:pt>
                <c:pt idx="148">
                  <c:v>4999.8500000000004</c:v>
                </c:pt>
                <c:pt idx="149">
                  <c:v>4999.8500000000004</c:v>
                </c:pt>
                <c:pt idx="150">
                  <c:v>4999.8500000000004</c:v>
                </c:pt>
                <c:pt idx="151">
                  <c:v>4999.8500000000004</c:v>
                </c:pt>
                <c:pt idx="152">
                  <c:v>4999.8500000000004</c:v>
                </c:pt>
                <c:pt idx="153">
                  <c:v>4999.8500000000004</c:v>
                </c:pt>
                <c:pt idx="154">
                  <c:v>4999.8500000000004</c:v>
                </c:pt>
                <c:pt idx="155">
                  <c:v>4999.8500000000004</c:v>
                </c:pt>
                <c:pt idx="156">
                  <c:v>4999.8500000000004</c:v>
                </c:pt>
                <c:pt idx="157">
                  <c:v>4999.8500000000004</c:v>
                </c:pt>
                <c:pt idx="158">
                  <c:v>4999.8500000000004</c:v>
                </c:pt>
                <c:pt idx="159">
                  <c:v>4999.8500000000004</c:v>
                </c:pt>
                <c:pt idx="160">
                  <c:v>4999.8500000000004</c:v>
                </c:pt>
                <c:pt idx="161">
                  <c:v>4999.8500000000004</c:v>
                </c:pt>
                <c:pt idx="162">
                  <c:v>4999.8500000000004</c:v>
                </c:pt>
                <c:pt idx="163">
                  <c:v>4999.8500000000004</c:v>
                </c:pt>
                <c:pt idx="164">
                  <c:v>4999.8500000000004</c:v>
                </c:pt>
                <c:pt idx="165">
                  <c:v>4999.8500000000004</c:v>
                </c:pt>
                <c:pt idx="166">
                  <c:v>4999.8500000000004</c:v>
                </c:pt>
                <c:pt idx="167">
                  <c:v>4999.8500000000004</c:v>
                </c:pt>
                <c:pt idx="168">
                  <c:v>4999.8500000000004</c:v>
                </c:pt>
                <c:pt idx="169">
                  <c:v>4999.8500000000004</c:v>
                </c:pt>
                <c:pt idx="170">
                  <c:v>4999.8500000000004</c:v>
                </c:pt>
                <c:pt idx="171">
                  <c:v>4999.8500000000004</c:v>
                </c:pt>
                <c:pt idx="172">
                  <c:v>4999.8500000000004</c:v>
                </c:pt>
                <c:pt idx="173">
                  <c:v>4999.8500000000004</c:v>
                </c:pt>
                <c:pt idx="174">
                  <c:v>4999.8500000000004</c:v>
                </c:pt>
                <c:pt idx="175">
                  <c:v>4999.8500000000004</c:v>
                </c:pt>
                <c:pt idx="176">
                  <c:v>4999.8500000000004</c:v>
                </c:pt>
                <c:pt idx="177">
                  <c:v>4999.8500000000004</c:v>
                </c:pt>
                <c:pt idx="178">
                  <c:v>4999.8500000000004</c:v>
                </c:pt>
                <c:pt idx="179">
                  <c:v>4999.8500000000004</c:v>
                </c:pt>
                <c:pt idx="180">
                  <c:v>4999.8500000000004</c:v>
                </c:pt>
                <c:pt idx="181">
                  <c:v>4999.8500000000004</c:v>
                </c:pt>
                <c:pt idx="182">
                  <c:v>4999.8500000000004</c:v>
                </c:pt>
                <c:pt idx="183">
                  <c:v>4999.8500000000004</c:v>
                </c:pt>
                <c:pt idx="184">
                  <c:v>4999.8500000000004</c:v>
                </c:pt>
                <c:pt idx="185">
                  <c:v>4999.8500000000004</c:v>
                </c:pt>
                <c:pt idx="186">
                  <c:v>4999.8500000000004</c:v>
                </c:pt>
                <c:pt idx="187">
                  <c:v>4999.8500000000004</c:v>
                </c:pt>
                <c:pt idx="188">
                  <c:v>4999.8500000000004</c:v>
                </c:pt>
                <c:pt idx="189">
                  <c:v>4999.8500000000004</c:v>
                </c:pt>
                <c:pt idx="190">
                  <c:v>4999.8500000000004</c:v>
                </c:pt>
                <c:pt idx="191">
                  <c:v>4999.8500000000004</c:v>
                </c:pt>
                <c:pt idx="192">
                  <c:v>4999.8500000000004</c:v>
                </c:pt>
                <c:pt idx="193">
                  <c:v>4999.8500000000004</c:v>
                </c:pt>
                <c:pt idx="194">
                  <c:v>4999.8500000000004</c:v>
                </c:pt>
                <c:pt idx="195">
                  <c:v>4999.8500000000004</c:v>
                </c:pt>
                <c:pt idx="196">
                  <c:v>4999.8500000000004</c:v>
                </c:pt>
                <c:pt idx="197">
                  <c:v>4999.8500000000004</c:v>
                </c:pt>
                <c:pt idx="198">
                  <c:v>4999.8500000000004</c:v>
                </c:pt>
                <c:pt idx="199">
                  <c:v>4999.8500000000004</c:v>
                </c:pt>
                <c:pt idx="200">
                  <c:v>4999.8500000000004</c:v>
                </c:pt>
                <c:pt idx="201">
                  <c:v>4999.8500000000004</c:v>
                </c:pt>
                <c:pt idx="202">
                  <c:v>4999.8500000000004</c:v>
                </c:pt>
                <c:pt idx="203">
                  <c:v>4999.8500000000004</c:v>
                </c:pt>
                <c:pt idx="204">
                  <c:v>4999.8500000000004</c:v>
                </c:pt>
                <c:pt idx="205">
                  <c:v>4999.8500000000004</c:v>
                </c:pt>
                <c:pt idx="206">
                  <c:v>4999.8500000000004</c:v>
                </c:pt>
                <c:pt idx="207">
                  <c:v>4999.8500000000004</c:v>
                </c:pt>
                <c:pt idx="208">
                  <c:v>4999.8500000000004</c:v>
                </c:pt>
                <c:pt idx="209">
                  <c:v>4999.8500000000004</c:v>
                </c:pt>
                <c:pt idx="210">
                  <c:v>4999.8500000000004</c:v>
                </c:pt>
                <c:pt idx="211">
                  <c:v>4999.8500000000004</c:v>
                </c:pt>
                <c:pt idx="212">
                  <c:v>4999.8500000000004</c:v>
                </c:pt>
                <c:pt idx="213">
                  <c:v>4999.8500000000004</c:v>
                </c:pt>
                <c:pt idx="214">
                  <c:v>4999.8500000000004</c:v>
                </c:pt>
                <c:pt idx="215">
                  <c:v>4999.8500000000004</c:v>
                </c:pt>
                <c:pt idx="216">
                  <c:v>4999.8500000000004</c:v>
                </c:pt>
                <c:pt idx="217">
                  <c:v>4999.8500000000004</c:v>
                </c:pt>
                <c:pt idx="218">
                  <c:v>4999.8500000000004</c:v>
                </c:pt>
                <c:pt idx="219">
                  <c:v>4999.8500000000004</c:v>
                </c:pt>
                <c:pt idx="220">
                  <c:v>4999.8500000000004</c:v>
                </c:pt>
                <c:pt idx="221">
                  <c:v>4999.8500000000004</c:v>
                </c:pt>
                <c:pt idx="222">
                  <c:v>4999.8500000000004</c:v>
                </c:pt>
                <c:pt idx="223">
                  <c:v>4999.8500000000004</c:v>
                </c:pt>
                <c:pt idx="224">
                  <c:v>4999.8500000000004</c:v>
                </c:pt>
                <c:pt idx="225">
                  <c:v>4999.8500000000004</c:v>
                </c:pt>
                <c:pt idx="226">
                  <c:v>4999.8500000000004</c:v>
                </c:pt>
                <c:pt idx="227">
                  <c:v>4999.8500000000004</c:v>
                </c:pt>
                <c:pt idx="228">
                  <c:v>4999.8500000000004</c:v>
                </c:pt>
                <c:pt idx="229">
                  <c:v>4999.8500000000004</c:v>
                </c:pt>
                <c:pt idx="230">
                  <c:v>4999.8500000000004</c:v>
                </c:pt>
                <c:pt idx="231">
                  <c:v>4999.8500000000004</c:v>
                </c:pt>
                <c:pt idx="232">
                  <c:v>4999.8500000000004</c:v>
                </c:pt>
                <c:pt idx="233">
                  <c:v>4999.8500000000004</c:v>
                </c:pt>
                <c:pt idx="234">
                  <c:v>4999.8500000000004</c:v>
                </c:pt>
                <c:pt idx="235">
                  <c:v>4999.8500000000004</c:v>
                </c:pt>
                <c:pt idx="236">
                  <c:v>4999.8500000000004</c:v>
                </c:pt>
                <c:pt idx="237">
                  <c:v>4999.8500000000004</c:v>
                </c:pt>
                <c:pt idx="238">
                  <c:v>4999.8500000000004</c:v>
                </c:pt>
                <c:pt idx="239">
                  <c:v>4999.8500000000004</c:v>
                </c:pt>
                <c:pt idx="240">
                  <c:v>4999.8500000000004</c:v>
                </c:pt>
                <c:pt idx="241">
                  <c:v>4999.8500000000004</c:v>
                </c:pt>
                <c:pt idx="242">
                  <c:v>4999.8500000000004</c:v>
                </c:pt>
                <c:pt idx="243">
                  <c:v>4999.8500000000004</c:v>
                </c:pt>
                <c:pt idx="244">
                  <c:v>4999.8500000000004</c:v>
                </c:pt>
                <c:pt idx="245">
                  <c:v>4999.8500000000004</c:v>
                </c:pt>
                <c:pt idx="246">
                  <c:v>4999.8500000000004</c:v>
                </c:pt>
                <c:pt idx="247">
                  <c:v>4999.8500000000004</c:v>
                </c:pt>
                <c:pt idx="248">
                  <c:v>4999.8500000000004</c:v>
                </c:pt>
                <c:pt idx="249">
                  <c:v>4999.8500000000004</c:v>
                </c:pt>
                <c:pt idx="250">
                  <c:v>4999.8500000000004</c:v>
                </c:pt>
                <c:pt idx="251">
                  <c:v>4999.8500000000004</c:v>
                </c:pt>
                <c:pt idx="252">
                  <c:v>4999.8500000000004</c:v>
                </c:pt>
                <c:pt idx="253">
                  <c:v>4999.8500000000004</c:v>
                </c:pt>
                <c:pt idx="254">
                  <c:v>4999.8500000000004</c:v>
                </c:pt>
                <c:pt idx="255">
                  <c:v>4999.8500000000004</c:v>
                </c:pt>
                <c:pt idx="256">
                  <c:v>4999.8500000000004</c:v>
                </c:pt>
                <c:pt idx="257">
                  <c:v>4999.8500000000004</c:v>
                </c:pt>
                <c:pt idx="258">
                  <c:v>4999.8500000000004</c:v>
                </c:pt>
                <c:pt idx="259">
                  <c:v>4999.8500000000004</c:v>
                </c:pt>
                <c:pt idx="260">
                  <c:v>4999.8500000000004</c:v>
                </c:pt>
                <c:pt idx="261">
                  <c:v>4999.8500000000004</c:v>
                </c:pt>
                <c:pt idx="262">
                  <c:v>4999.8500000000004</c:v>
                </c:pt>
                <c:pt idx="263">
                  <c:v>4999.8500000000004</c:v>
                </c:pt>
                <c:pt idx="264">
                  <c:v>4999.8500000000004</c:v>
                </c:pt>
                <c:pt idx="265">
                  <c:v>4999.8500000000004</c:v>
                </c:pt>
                <c:pt idx="266">
                  <c:v>4999.8500000000004</c:v>
                </c:pt>
                <c:pt idx="267">
                  <c:v>4999.8500000000004</c:v>
                </c:pt>
                <c:pt idx="268">
                  <c:v>4999.8500000000004</c:v>
                </c:pt>
                <c:pt idx="269">
                  <c:v>4999.8500000000004</c:v>
                </c:pt>
                <c:pt idx="270">
                  <c:v>4999.8500000000004</c:v>
                </c:pt>
                <c:pt idx="271">
                  <c:v>4999.8500000000004</c:v>
                </c:pt>
                <c:pt idx="272">
                  <c:v>4999.8500000000004</c:v>
                </c:pt>
                <c:pt idx="273">
                  <c:v>4999.8500000000004</c:v>
                </c:pt>
                <c:pt idx="274">
                  <c:v>4999.8500000000004</c:v>
                </c:pt>
                <c:pt idx="275">
                  <c:v>4999.8500000000004</c:v>
                </c:pt>
                <c:pt idx="276">
                  <c:v>4999.8500000000004</c:v>
                </c:pt>
                <c:pt idx="277">
                  <c:v>4999.8500000000004</c:v>
                </c:pt>
                <c:pt idx="278">
                  <c:v>4999.8500000000004</c:v>
                </c:pt>
                <c:pt idx="279">
                  <c:v>4999.8500000000004</c:v>
                </c:pt>
                <c:pt idx="280">
                  <c:v>4999.8500000000004</c:v>
                </c:pt>
                <c:pt idx="281">
                  <c:v>4999.8500000000004</c:v>
                </c:pt>
                <c:pt idx="282">
                  <c:v>4999.8500000000004</c:v>
                </c:pt>
                <c:pt idx="283">
                  <c:v>4999.8500000000004</c:v>
                </c:pt>
                <c:pt idx="284">
                  <c:v>4999.8500000000004</c:v>
                </c:pt>
                <c:pt idx="285">
                  <c:v>4999.8500000000004</c:v>
                </c:pt>
                <c:pt idx="286">
                  <c:v>4999.8500000000004</c:v>
                </c:pt>
                <c:pt idx="287">
                  <c:v>4999.8500000000004</c:v>
                </c:pt>
                <c:pt idx="288">
                  <c:v>4999.8500000000004</c:v>
                </c:pt>
                <c:pt idx="289">
                  <c:v>4999.8500000000004</c:v>
                </c:pt>
                <c:pt idx="290">
                  <c:v>4999.8500000000004</c:v>
                </c:pt>
                <c:pt idx="291">
                  <c:v>4999.8500000000004</c:v>
                </c:pt>
                <c:pt idx="292">
                  <c:v>4999.8500000000004</c:v>
                </c:pt>
                <c:pt idx="293">
                  <c:v>4999.8500000000004</c:v>
                </c:pt>
                <c:pt idx="294">
                  <c:v>4999.8500000000004</c:v>
                </c:pt>
                <c:pt idx="295">
                  <c:v>4999.8500000000004</c:v>
                </c:pt>
                <c:pt idx="296">
                  <c:v>4999.8500000000004</c:v>
                </c:pt>
                <c:pt idx="297">
                  <c:v>4999.8500000000004</c:v>
                </c:pt>
                <c:pt idx="298">
                  <c:v>4999.8500000000004</c:v>
                </c:pt>
                <c:pt idx="299">
                  <c:v>4999.8500000000004</c:v>
                </c:pt>
                <c:pt idx="300">
                  <c:v>4999.8500000000004</c:v>
                </c:pt>
                <c:pt idx="301">
                  <c:v>4999.8500000000004</c:v>
                </c:pt>
                <c:pt idx="302">
                  <c:v>4999.8500000000004</c:v>
                </c:pt>
                <c:pt idx="303">
                  <c:v>4999.8500000000004</c:v>
                </c:pt>
                <c:pt idx="304">
                  <c:v>4999.8500000000004</c:v>
                </c:pt>
                <c:pt idx="305">
                  <c:v>4999.8500000000004</c:v>
                </c:pt>
                <c:pt idx="306">
                  <c:v>4999.8500000000004</c:v>
                </c:pt>
                <c:pt idx="307">
                  <c:v>4999.8500000000004</c:v>
                </c:pt>
                <c:pt idx="308">
                  <c:v>4999.8500000000004</c:v>
                </c:pt>
                <c:pt idx="309">
                  <c:v>4999.8500000000004</c:v>
                </c:pt>
                <c:pt idx="310">
                  <c:v>4999.8500000000004</c:v>
                </c:pt>
                <c:pt idx="311">
                  <c:v>4999.8500000000004</c:v>
                </c:pt>
                <c:pt idx="312">
                  <c:v>4999.8500000000004</c:v>
                </c:pt>
                <c:pt idx="313">
                  <c:v>4999.8500000000004</c:v>
                </c:pt>
                <c:pt idx="314">
                  <c:v>4999.8500000000004</c:v>
                </c:pt>
                <c:pt idx="315">
                  <c:v>4999.8500000000004</c:v>
                </c:pt>
                <c:pt idx="316">
                  <c:v>4999.8500000000004</c:v>
                </c:pt>
                <c:pt idx="317">
                  <c:v>4999.8500000000004</c:v>
                </c:pt>
                <c:pt idx="318">
                  <c:v>4999.8500000000004</c:v>
                </c:pt>
                <c:pt idx="319">
                  <c:v>4999.8500000000004</c:v>
                </c:pt>
                <c:pt idx="320">
                  <c:v>4999.8500000000004</c:v>
                </c:pt>
                <c:pt idx="321">
                  <c:v>4999.8500000000004</c:v>
                </c:pt>
                <c:pt idx="322">
                  <c:v>4999.8500000000004</c:v>
                </c:pt>
                <c:pt idx="323">
                  <c:v>4999.8500000000004</c:v>
                </c:pt>
                <c:pt idx="324">
                  <c:v>4999.8500000000004</c:v>
                </c:pt>
                <c:pt idx="325">
                  <c:v>4999.8500000000004</c:v>
                </c:pt>
                <c:pt idx="326">
                  <c:v>4999.8500000000004</c:v>
                </c:pt>
                <c:pt idx="327">
                  <c:v>4999.8500000000004</c:v>
                </c:pt>
                <c:pt idx="328">
                  <c:v>4999.8500000000004</c:v>
                </c:pt>
                <c:pt idx="329">
                  <c:v>4999.8500000000004</c:v>
                </c:pt>
                <c:pt idx="330">
                  <c:v>4999.8500000000004</c:v>
                </c:pt>
                <c:pt idx="331">
                  <c:v>4999.8500000000004</c:v>
                </c:pt>
                <c:pt idx="332">
                  <c:v>4999.8500000000004</c:v>
                </c:pt>
                <c:pt idx="333">
                  <c:v>4999.8500000000004</c:v>
                </c:pt>
                <c:pt idx="334">
                  <c:v>4999.8500000000004</c:v>
                </c:pt>
                <c:pt idx="335">
                  <c:v>4999.8500000000004</c:v>
                </c:pt>
                <c:pt idx="336">
                  <c:v>4999.8500000000004</c:v>
                </c:pt>
                <c:pt idx="337">
                  <c:v>4999.8500000000004</c:v>
                </c:pt>
                <c:pt idx="338">
                  <c:v>4999.8500000000004</c:v>
                </c:pt>
                <c:pt idx="339">
                  <c:v>4999.8500000000004</c:v>
                </c:pt>
                <c:pt idx="340">
                  <c:v>4999.8500000000004</c:v>
                </c:pt>
                <c:pt idx="341">
                  <c:v>4999.8500000000004</c:v>
                </c:pt>
                <c:pt idx="342">
                  <c:v>4999.8500000000004</c:v>
                </c:pt>
                <c:pt idx="343">
                  <c:v>4999.8500000000004</c:v>
                </c:pt>
                <c:pt idx="344">
                  <c:v>4999.8500000000004</c:v>
                </c:pt>
                <c:pt idx="345">
                  <c:v>4999.8500000000004</c:v>
                </c:pt>
                <c:pt idx="346">
                  <c:v>4999.8500000000004</c:v>
                </c:pt>
                <c:pt idx="347">
                  <c:v>4999.8500000000004</c:v>
                </c:pt>
                <c:pt idx="348">
                  <c:v>4999.8500000000004</c:v>
                </c:pt>
                <c:pt idx="349">
                  <c:v>4999.8500000000004</c:v>
                </c:pt>
                <c:pt idx="350">
                  <c:v>4999.8500000000004</c:v>
                </c:pt>
                <c:pt idx="351">
                  <c:v>4999.8500000000004</c:v>
                </c:pt>
                <c:pt idx="352">
                  <c:v>4999.8500000000004</c:v>
                </c:pt>
                <c:pt idx="353">
                  <c:v>4999.8500000000004</c:v>
                </c:pt>
                <c:pt idx="354">
                  <c:v>4999.8500000000004</c:v>
                </c:pt>
                <c:pt idx="355">
                  <c:v>4999.8500000000004</c:v>
                </c:pt>
                <c:pt idx="356">
                  <c:v>4999.8500000000004</c:v>
                </c:pt>
                <c:pt idx="357">
                  <c:v>4999.8500000000004</c:v>
                </c:pt>
                <c:pt idx="358">
                  <c:v>4999.8500000000004</c:v>
                </c:pt>
                <c:pt idx="359">
                  <c:v>4999.8500000000004</c:v>
                </c:pt>
                <c:pt idx="360">
                  <c:v>4999.8500000000004</c:v>
                </c:pt>
                <c:pt idx="361">
                  <c:v>4999.8500000000004</c:v>
                </c:pt>
                <c:pt idx="362">
                  <c:v>4999.8500000000004</c:v>
                </c:pt>
                <c:pt idx="363">
                  <c:v>4999.8500000000004</c:v>
                </c:pt>
                <c:pt idx="364">
                  <c:v>4999.8500000000004</c:v>
                </c:pt>
                <c:pt idx="365">
                  <c:v>4999.8500000000004</c:v>
                </c:pt>
                <c:pt idx="366">
                  <c:v>4999.8500000000004</c:v>
                </c:pt>
                <c:pt idx="367">
                  <c:v>4999.8500000000004</c:v>
                </c:pt>
                <c:pt idx="368">
                  <c:v>4999.8500000000004</c:v>
                </c:pt>
                <c:pt idx="369">
                  <c:v>4999.8500000000004</c:v>
                </c:pt>
                <c:pt idx="370">
                  <c:v>4999.8500000000004</c:v>
                </c:pt>
                <c:pt idx="371">
                  <c:v>4999.8500000000004</c:v>
                </c:pt>
                <c:pt idx="372">
                  <c:v>4999.8500000000004</c:v>
                </c:pt>
                <c:pt idx="373">
                  <c:v>4999.8500000000004</c:v>
                </c:pt>
                <c:pt idx="374">
                  <c:v>4999.8500000000004</c:v>
                </c:pt>
                <c:pt idx="375">
                  <c:v>4999.8500000000004</c:v>
                </c:pt>
                <c:pt idx="376">
                  <c:v>4999.8500000000004</c:v>
                </c:pt>
                <c:pt idx="377">
                  <c:v>4999.8500000000004</c:v>
                </c:pt>
                <c:pt idx="378">
                  <c:v>4999.8500000000004</c:v>
                </c:pt>
                <c:pt idx="379">
                  <c:v>4999.8500000000004</c:v>
                </c:pt>
                <c:pt idx="380">
                  <c:v>4999.8500000000004</c:v>
                </c:pt>
                <c:pt idx="381">
                  <c:v>4999.8500000000004</c:v>
                </c:pt>
                <c:pt idx="382">
                  <c:v>4999.8500000000004</c:v>
                </c:pt>
                <c:pt idx="383">
                  <c:v>4999.8500000000004</c:v>
                </c:pt>
                <c:pt idx="384">
                  <c:v>4999.8500000000004</c:v>
                </c:pt>
                <c:pt idx="385">
                  <c:v>4999.8500000000004</c:v>
                </c:pt>
                <c:pt idx="386">
                  <c:v>4999.8500000000004</c:v>
                </c:pt>
                <c:pt idx="387">
                  <c:v>4999.8500000000004</c:v>
                </c:pt>
                <c:pt idx="388">
                  <c:v>4999.8500000000004</c:v>
                </c:pt>
                <c:pt idx="389">
                  <c:v>4999.8500000000004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9-6342-8D41-E5E0501563DC}"/>
            </c:ext>
          </c:extLst>
        </c:ser>
        <c:ser>
          <c:idx val="1"/>
          <c:order val="1"/>
          <c:tx>
            <c:strRef>
              <c:f>water2!$J$1</c:f>
              <c:strCache>
                <c:ptCount val="1"/>
                <c:pt idx="0">
                  <c:v>Nivel1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water2!$H$2:$H$391</c:f>
              <c:numCache>
                <c:formatCode>General</c:formatCode>
                <c:ptCount val="390"/>
                <c:pt idx="0">
                  <c:v>200</c:v>
                </c:pt>
                <c:pt idx="1">
                  <c:v>200.5</c:v>
                </c:pt>
                <c:pt idx="2">
                  <c:v>201</c:v>
                </c:pt>
                <c:pt idx="3">
                  <c:v>201.5</c:v>
                </c:pt>
                <c:pt idx="4">
                  <c:v>202</c:v>
                </c:pt>
                <c:pt idx="5">
                  <c:v>202.5</c:v>
                </c:pt>
                <c:pt idx="6">
                  <c:v>203</c:v>
                </c:pt>
                <c:pt idx="7">
                  <c:v>203.5</c:v>
                </c:pt>
                <c:pt idx="8">
                  <c:v>204</c:v>
                </c:pt>
                <c:pt idx="9">
                  <c:v>204.5</c:v>
                </c:pt>
                <c:pt idx="10">
                  <c:v>205</c:v>
                </c:pt>
                <c:pt idx="11">
                  <c:v>205.5</c:v>
                </c:pt>
                <c:pt idx="12">
                  <c:v>206</c:v>
                </c:pt>
                <c:pt idx="13">
                  <c:v>206.5</c:v>
                </c:pt>
                <c:pt idx="14">
                  <c:v>207</c:v>
                </c:pt>
                <c:pt idx="15">
                  <c:v>207.5</c:v>
                </c:pt>
                <c:pt idx="16">
                  <c:v>208</c:v>
                </c:pt>
                <c:pt idx="17">
                  <c:v>208.5</c:v>
                </c:pt>
                <c:pt idx="18">
                  <c:v>209</c:v>
                </c:pt>
                <c:pt idx="19">
                  <c:v>209.5</c:v>
                </c:pt>
                <c:pt idx="20">
                  <c:v>210</c:v>
                </c:pt>
                <c:pt idx="21">
                  <c:v>210.5</c:v>
                </c:pt>
                <c:pt idx="22">
                  <c:v>211</c:v>
                </c:pt>
                <c:pt idx="23">
                  <c:v>211.5</c:v>
                </c:pt>
                <c:pt idx="24">
                  <c:v>212</c:v>
                </c:pt>
                <c:pt idx="25">
                  <c:v>212.5</c:v>
                </c:pt>
                <c:pt idx="26">
                  <c:v>213</c:v>
                </c:pt>
                <c:pt idx="27">
                  <c:v>213.5</c:v>
                </c:pt>
                <c:pt idx="28">
                  <c:v>214</c:v>
                </c:pt>
                <c:pt idx="29">
                  <c:v>214.5</c:v>
                </c:pt>
                <c:pt idx="30">
                  <c:v>215</c:v>
                </c:pt>
                <c:pt idx="31">
                  <c:v>215.5</c:v>
                </c:pt>
                <c:pt idx="32">
                  <c:v>216</c:v>
                </c:pt>
                <c:pt idx="33">
                  <c:v>216.5</c:v>
                </c:pt>
                <c:pt idx="34">
                  <c:v>217</c:v>
                </c:pt>
                <c:pt idx="35">
                  <c:v>217.5</c:v>
                </c:pt>
                <c:pt idx="36">
                  <c:v>218</c:v>
                </c:pt>
                <c:pt idx="37">
                  <c:v>218.5</c:v>
                </c:pt>
                <c:pt idx="38">
                  <c:v>219</c:v>
                </c:pt>
                <c:pt idx="39">
                  <c:v>219.5</c:v>
                </c:pt>
                <c:pt idx="40">
                  <c:v>220</c:v>
                </c:pt>
                <c:pt idx="41">
                  <c:v>220.5</c:v>
                </c:pt>
                <c:pt idx="42">
                  <c:v>221</c:v>
                </c:pt>
                <c:pt idx="43">
                  <c:v>221.5</c:v>
                </c:pt>
                <c:pt idx="44">
                  <c:v>222</c:v>
                </c:pt>
                <c:pt idx="45">
                  <c:v>222.5</c:v>
                </c:pt>
                <c:pt idx="46">
                  <c:v>223</c:v>
                </c:pt>
                <c:pt idx="47">
                  <c:v>223.5</c:v>
                </c:pt>
                <c:pt idx="48">
                  <c:v>224</c:v>
                </c:pt>
                <c:pt idx="49">
                  <c:v>224.5</c:v>
                </c:pt>
                <c:pt idx="50">
                  <c:v>225</c:v>
                </c:pt>
                <c:pt idx="51">
                  <c:v>225.5</c:v>
                </c:pt>
                <c:pt idx="52">
                  <c:v>226</c:v>
                </c:pt>
                <c:pt idx="53">
                  <c:v>226.5</c:v>
                </c:pt>
                <c:pt idx="54">
                  <c:v>227</c:v>
                </c:pt>
                <c:pt idx="55">
                  <c:v>227.5</c:v>
                </c:pt>
                <c:pt idx="56">
                  <c:v>228</c:v>
                </c:pt>
                <c:pt idx="57">
                  <c:v>228.5</c:v>
                </c:pt>
                <c:pt idx="58">
                  <c:v>229</c:v>
                </c:pt>
                <c:pt idx="59">
                  <c:v>229.5</c:v>
                </c:pt>
                <c:pt idx="60">
                  <c:v>230</c:v>
                </c:pt>
                <c:pt idx="61">
                  <c:v>230.5</c:v>
                </c:pt>
                <c:pt idx="62">
                  <c:v>231</c:v>
                </c:pt>
                <c:pt idx="63">
                  <c:v>231.5</c:v>
                </c:pt>
                <c:pt idx="64">
                  <c:v>232</c:v>
                </c:pt>
                <c:pt idx="65">
                  <c:v>232.5</c:v>
                </c:pt>
                <c:pt idx="66">
                  <c:v>233</c:v>
                </c:pt>
                <c:pt idx="67">
                  <c:v>233.5</c:v>
                </c:pt>
                <c:pt idx="68">
                  <c:v>234</c:v>
                </c:pt>
                <c:pt idx="69">
                  <c:v>234.5</c:v>
                </c:pt>
                <c:pt idx="70">
                  <c:v>235</c:v>
                </c:pt>
                <c:pt idx="71">
                  <c:v>235.5</c:v>
                </c:pt>
                <c:pt idx="72">
                  <c:v>236</c:v>
                </c:pt>
                <c:pt idx="73">
                  <c:v>236.5</c:v>
                </c:pt>
                <c:pt idx="74">
                  <c:v>237</c:v>
                </c:pt>
                <c:pt idx="75">
                  <c:v>237.5</c:v>
                </c:pt>
                <c:pt idx="76">
                  <c:v>238</c:v>
                </c:pt>
                <c:pt idx="77">
                  <c:v>238.5</c:v>
                </c:pt>
                <c:pt idx="78">
                  <c:v>239</c:v>
                </c:pt>
                <c:pt idx="79">
                  <c:v>239.5</c:v>
                </c:pt>
                <c:pt idx="80">
                  <c:v>240</c:v>
                </c:pt>
                <c:pt idx="81">
                  <c:v>240.5</c:v>
                </c:pt>
                <c:pt idx="82">
                  <c:v>241</c:v>
                </c:pt>
                <c:pt idx="83">
                  <c:v>241.5</c:v>
                </c:pt>
                <c:pt idx="84">
                  <c:v>242</c:v>
                </c:pt>
                <c:pt idx="85">
                  <c:v>242.5</c:v>
                </c:pt>
                <c:pt idx="86">
                  <c:v>243</c:v>
                </c:pt>
                <c:pt idx="87">
                  <c:v>243.5</c:v>
                </c:pt>
                <c:pt idx="88">
                  <c:v>244</c:v>
                </c:pt>
                <c:pt idx="89">
                  <c:v>244.5</c:v>
                </c:pt>
                <c:pt idx="90">
                  <c:v>245</c:v>
                </c:pt>
                <c:pt idx="91">
                  <c:v>245.5</c:v>
                </c:pt>
                <c:pt idx="92">
                  <c:v>246</c:v>
                </c:pt>
                <c:pt idx="93">
                  <c:v>246.5</c:v>
                </c:pt>
                <c:pt idx="94">
                  <c:v>247</c:v>
                </c:pt>
                <c:pt idx="95">
                  <c:v>247.5</c:v>
                </c:pt>
                <c:pt idx="96">
                  <c:v>248</c:v>
                </c:pt>
                <c:pt idx="97">
                  <c:v>248.5</c:v>
                </c:pt>
                <c:pt idx="98">
                  <c:v>249</c:v>
                </c:pt>
                <c:pt idx="99">
                  <c:v>249.5</c:v>
                </c:pt>
                <c:pt idx="100">
                  <c:v>250</c:v>
                </c:pt>
                <c:pt idx="101">
                  <c:v>250.5</c:v>
                </c:pt>
                <c:pt idx="102">
                  <c:v>251</c:v>
                </c:pt>
                <c:pt idx="103">
                  <c:v>251.5</c:v>
                </c:pt>
                <c:pt idx="104">
                  <c:v>252</c:v>
                </c:pt>
                <c:pt idx="105">
                  <c:v>252.5</c:v>
                </c:pt>
                <c:pt idx="106">
                  <c:v>253</c:v>
                </c:pt>
                <c:pt idx="107">
                  <c:v>253.5</c:v>
                </c:pt>
                <c:pt idx="108">
                  <c:v>254</c:v>
                </c:pt>
                <c:pt idx="109">
                  <c:v>254.5</c:v>
                </c:pt>
                <c:pt idx="110">
                  <c:v>255</c:v>
                </c:pt>
                <c:pt idx="111">
                  <c:v>255.5</c:v>
                </c:pt>
                <c:pt idx="112">
                  <c:v>256</c:v>
                </c:pt>
                <c:pt idx="113">
                  <c:v>256.5</c:v>
                </c:pt>
                <c:pt idx="114">
                  <c:v>257</c:v>
                </c:pt>
                <c:pt idx="115">
                  <c:v>257.5</c:v>
                </c:pt>
                <c:pt idx="116">
                  <c:v>258</c:v>
                </c:pt>
                <c:pt idx="117">
                  <c:v>258.5</c:v>
                </c:pt>
                <c:pt idx="118">
                  <c:v>259</c:v>
                </c:pt>
                <c:pt idx="119">
                  <c:v>259.5</c:v>
                </c:pt>
                <c:pt idx="120">
                  <c:v>260</c:v>
                </c:pt>
                <c:pt idx="121">
                  <c:v>260.5</c:v>
                </c:pt>
                <c:pt idx="122">
                  <c:v>261</c:v>
                </c:pt>
                <c:pt idx="123">
                  <c:v>261.5</c:v>
                </c:pt>
                <c:pt idx="124">
                  <c:v>262</c:v>
                </c:pt>
                <c:pt idx="125">
                  <c:v>262.5</c:v>
                </c:pt>
                <c:pt idx="126">
                  <c:v>263</c:v>
                </c:pt>
                <c:pt idx="127">
                  <c:v>263.5</c:v>
                </c:pt>
                <c:pt idx="128">
                  <c:v>264</c:v>
                </c:pt>
                <c:pt idx="129">
                  <c:v>264.5</c:v>
                </c:pt>
                <c:pt idx="130">
                  <c:v>265</c:v>
                </c:pt>
                <c:pt idx="131">
                  <c:v>265.5</c:v>
                </c:pt>
                <c:pt idx="132">
                  <c:v>266</c:v>
                </c:pt>
                <c:pt idx="133">
                  <c:v>266.5</c:v>
                </c:pt>
                <c:pt idx="134">
                  <c:v>267</c:v>
                </c:pt>
                <c:pt idx="135">
                  <c:v>267.5</c:v>
                </c:pt>
                <c:pt idx="136">
                  <c:v>268</c:v>
                </c:pt>
                <c:pt idx="137">
                  <c:v>268.5</c:v>
                </c:pt>
                <c:pt idx="138">
                  <c:v>269</c:v>
                </c:pt>
                <c:pt idx="139">
                  <c:v>269.5</c:v>
                </c:pt>
                <c:pt idx="140">
                  <c:v>270</c:v>
                </c:pt>
                <c:pt idx="141">
                  <c:v>270.5</c:v>
                </c:pt>
                <c:pt idx="142">
                  <c:v>271</c:v>
                </c:pt>
                <c:pt idx="143">
                  <c:v>271.5</c:v>
                </c:pt>
                <c:pt idx="144">
                  <c:v>272</c:v>
                </c:pt>
                <c:pt idx="145">
                  <c:v>272.5</c:v>
                </c:pt>
                <c:pt idx="146">
                  <c:v>273</c:v>
                </c:pt>
                <c:pt idx="147">
                  <c:v>273.5</c:v>
                </c:pt>
                <c:pt idx="148">
                  <c:v>274</c:v>
                </c:pt>
                <c:pt idx="149">
                  <c:v>274.5</c:v>
                </c:pt>
                <c:pt idx="150">
                  <c:v>275</c:v>
                </c:pt>
                <c:pt idx="151">
                  <c:v>275.5</c:v>
                </c:pt>
                <c:pt idx="152">
                  <c:v>276</c:v>
                </c:pt>
                <c:pt idx="153">
                  <c:v>276.5</c:v>
                </c:pt>
                <c:pt idx="154">
                  <c:v>277</c:v>
                </c:pt>
                <c:pt idx="155">
                  <c:v>277.5</c:v>
                </c:pt>
                <c:pt idx="156">
                  <c:v>278</c:v>
                </c:pt>
                <c:pt idx="157">
                  <c:v>278.5</c:v>
                </c:pt>
                <c:pt idx="158">
                  <c:v>279</c:v>
                </c:pt>
                <c:pt idx="159">
                  <c:v>279.5</c:v>
                </c:pt>
                <c:pt idx="160">
                  <c:v>280</c:v>
                </c:pt>
                <c:pt idx="161">
                  <c:v>280.5</c:v>
                </c:pt>
                <c:pt idx="162">
                  <c:v>281</c:v>
                </c:pt>
                <c:pt idx="163">
                  <c:v>281.5</c:v>
                </c:pt>
                <c:pt idx="164">
                  <c:v>282</c:v>
                </c:pt>
                <c:pt idx="165">
                  <c:v>282.5</c:v>
                </c:pt>
                <c:pt idx="166">
                  <c:v>283</c:v>
                </c:pt>
                <c:pt idx="167">
                  <c:v>283.5</c:v>
                </c:pt>
                <c:pt idx="168">
                  <c:v>284</c:v>
                </c:pt>
                <c:pt idx="169">
                  <c:v>284.5</c:v>
                </c:pt>
                <c:pt idx="170">
                  <c:v>285</c:v>
                </c:pt>
                <c:pt idx="171">
                  <c:v>285.5</c:v>
                </c:pt>
                <c:pt idx="172">
                  <c:v>286</c:v>
                </c:pt>
                <c:pt idx="173">
                  <c:v>286.5</c:v>
                </c:pt>
                <c:pt idx="174">
                  <c:v>287</c:v>
                </c:pt>
                <c:pt idx="175">
                  <c:v>287.5</c:v>
                </c:pt>
                <c:pt idx="176">
                  <c:v>288</c:v>
                </c:pt>
                <c:pt idx="177">
                  <c:v>288.5</c:v>
                </c:pt>
                <c:pt idx="178">
                  <c:v>289</c:v>
                </c:pt>
                <c:pt idx="179">
                  <c:v>289.5</c:v>
                </c:pt>
                <c:pt idx="180">
                  <c:v>290</c:v>
                </c:pt>
                <c:pt idx="181">
                  <c:v>290.5</c:v>
                </c:pt>
                <c:pt idx="182">
                  <c:v>291</c:v>
                </c:pt>
                <c:pt idx="183">
                  <c:v>291.5</c:v>
                </c:pt>
                <c:pt idx="184">
                  <c:v>292</c:v>
                </c:pt>
                <c:pt idx="185">
                  <c:v>292.5</c:v>
                </c:pt>
                <c:pt idx="186">
                  <c:v>293</c:v>
                </c:pt>
                <c:pt idx="187">
                  <c:v>293.5</c:v>
                </c:pt>
                <c:pt idx="188">
                  <c:v>294</c:v>
                </c:pt>
                <c:pt idx="189">
                  <c:v>294.5</c:v>
                </c:pt>
                <c:pt idx="190">
                  <c:v>295</c:v>
                </c:pt>
                <c:pt idx="191">
                  <c:v>295.5</c:v>
                </c:pt>
                <c:pt idx="192">
                  <c:v>296</c:v>
                </c:pt>
                <c:pt idx="193">
                  <c:v>296.5</c:v>
                </c:pt>
                <c:pt idx="194">
                  <c:v>297</c:v>
                </c:pt>
                <c:pt idx="195">
                  <c:v>297.5</c:v>
                </c:pt>
                <c:pt idx="196">
                  <c:v>298</c:v>
                </c:pt>
                <c:pt idx="197">
                  <c:v>298.5</c:v>
                </c:pt>
                <c:pt idx="198">
                  <c:v>299</c:v>
                </c:pt>
                <c:pt idx="199">
                  <c:v>299.5</c:v>
                </c:pt>
                <c:pt idx="200">
                  <c:v>300</c:v>
                </c:pt>
                <c:pt idx="201">
                  <c:v>300.5</c:v>
                </c:pt>
                <c:pt idx="202">
                  <c:v>301</c:v>
                </c:pt>
                <c:pt idx="203">
                  <c:v>301.5</c:v>
                </c:pt>
                <c:pt idx="204">
                  <c:v>302</c:v>
                </c:pt>
                <c:pt idx="205">
                  <c:v>302.5</c:v>
                </c:pt>
                <c:pt idx="206">
                  <c:v>303</c:v>
                </c:pt>
                <c:pt idx="207">
                  <c:v>303.5</c:v>
                </c:pt>
                <c:pt idx="208">
                  <c:v>304</c:v>
                </c:pt>
                <c:pt idx="209">
                  <c:v>304.5</c:v>
                </c:pt>
                <c:pt idx="210">
                  <c:v>305</c:v>
                </c:pt>
                <c:pt idx="211">
                  <c:v>305.5</c:v>
                </c:pt>
                <c:pt idx="212">
                  <c:v>306</c:v>
                </c:pt>
                <c:pt idx="213">
                  <c:v>306.5</c:v>
                </c:pt>
                <c:pt idx="214">
                  <c:v>307</c:v>
                </c:pt>
                <c:pt idx="215">
                  <c:v>307.5</c:v>
                </c:pt>
                <c:pt idx="216">
                  <c:v>308</c:v>
                </c:pt>
                <c:pt idx="217">
                  <c:v>308.5</c:v>
                </c:pt>
                <c:pt idx="218">
                  <c:v>309</c:v>
                </c:pt>
                <c:pt idx="219">
                  <c:v>309.5</c:v>
                </c:pt>
                <c:pt idx="220">
                  <c:v>310</c:v>
                </c:pt>
                <c:pt idx="221">
                  <c:v>310.5</c:v>
                </c:pt>
                <c:pt idx="222">
                  <c:v>311</c:v>
                </c:pt>
                <c:pt idx="223">
                  <c:v>311.5</c:v>
                </c:pt>
                <c:pt idx="224">
                  <c:v>312</c:v>
                </c:pt>
                <c:pt idx="225">
                  <c:v>312.5</c:v>
                </c:pt>
                <c:pt idx="226">
                  <c:v>313</c:v>
                </c:pt>
                <c:pt idx="227">
                  <c:v>313.5</c:v>
                </c:pt>
                <c:pt idx="228">
                  <c:v>314</c:v>
                </c:pt>
                <c:pt idx="229">
                  <c:v>314.5</c:v>
                </c:pt>
                <c:pt idx="230">
                  <c:v>315</c:v>
                </c:pt>
                <c:pt idx="231">
                  <c:v>315.5</c:v>
                </c:pt>
                <c:pt idx="232">
                  <c:v>316</c:v>
                </c:pt>
                <c:pt idx="233">
                  <c:v>316.5</c:v>
                </c:pt>
                <c:pt idx="234">
                  <c:v>317</c:v>
                </c:pt>
                <c:pt idx="235">
                  <c:v>317.5</c:v>
                </c:pt>
                <c:pt idx="236">
                  <c:v>318</c:v>
                </c:pt>
                <c:pt idx="237">
                  <c:v>318.5</c:v>
                </c:pt>
                <c:pt idx="238">
                  <c:v>319</c:v>
                </c:pt>
                <c:pt idx="239">
                  <c:v>319.5</c:v>
                </c:pt>
                <c:pt idx="240">
                  <c:v>320</c:v>
                </c:pt>
                <c:pt idx="241">
                  <c:v>320.5</c:v>
                </c:pt>
                <c:pt idx="242">
                  <c:v>321</c:v>
                </c:pt>
                <c:pt idx="243">
                  <c:v>321.5</c:v>
                </c:pt>
                <c:pt idx="244">
                  <c:v>322</c:v>
                </c:pt>
                <c:pt idx="245">
                  <c:v>322.5</c:v>
                </c:pt>
                <c:pt idx="246">
                  <c:v>323</c:v>
                </c:pt>
                <c:pt idx="247">
                  <c:v>323.5</c:v>
                </c:pt>
                <c:pt idx="248">
                  <c:v>324</c:v>
                </c:pt>
                <c:pt idx="249">
                  <c:v>324.5</c:v>
                </c:pt>
                <c:pt idx="250">
                  <c:v>325</c:v>
                </c:pt>
                <c:pt idx="251">
                  <c:v>325.5</c:v>
                </c:pt>
                <c:pt idx="252">
                  <c:v>326</c:v>
                </c:pt>
                <c:pt idx="253">
                  <c:v>326.5</c:v>
                </c:pt>
                <c:pt idx="254">
                  <c:v>327</c:v>
                </c:pt>
                <c:pt idx="255">
                  <c:v>327.5</c:v>
                </c:pt>
                <c:pt idx="256">
                  <c:v>328</c:v>
                </c:pt>
                <c:pt idx="257">
                  <c:v>328.5</c:v>
                </c:pt>
                <c:pt idx="258">
                  <c:v>329</c:v>
                </c:pt>
                <c:pt idx="259">
                  <c:v>329.5</c:v>
                </c:pt>
                <c:pt idx="260">
                  <c:v>330</c:v>
                </c:pt>
                <c:pt idx="261">
                  <c:v>330.5</c:v>
                </c:pt>
                <c:pt idx="262">
                  <c:v>331</c:v>
                </c:pt>
                <c:pt idx="263">
                  <c:v>331.5</c:v>
                </c:pt>
                <c:pt idx="264">
                  <c:v>332</c:v>
                </c:pt>
                <c:pt idx="265">
                  <c:v>332.5</c:v>
                </c:pt>
                <c:pt idx="266">
                  <c:v>333</c:v>
                </c:pt>
                <c:pt idx="267">
                  <c:v>333.5</c:v>
                </c:pt>
                <c:pt idx="268">
                  <c:v>334</c:v>
                </c:pt>
                <c:pt idx="269">
                  <c:v>334.5</c:v>
                </c:pt>
                <c:pt idx="270">
                  <c:v>335</c:v>
                </c:pt>
                <c:pt idx="271">
                  <c:v>335.5</c:v>
                </c:pt>
                <c:pt idx="272">
                  <c:v>336</c:v>
                </c:pt>
                <c:pt idx="273">
                  <c:v>336.5</c:v>
                </c:pt>
                <c:pt idx="274">
                  <c:v>337</c:v>
                </c:pt>
                <c:pt idx="275">
                  <c:v>337.5</c:v>
                </c:pt>
                <c:pt idx="276">
                  <c:v>338</c:v>
                </c:pt>
                <c:pt idx="277">
                  <c:v>338.5</c:v>
                </c:pt>
                <c:pt idx="278">
                  <c:v>339</c:v>
                </c:pt>
                <c:pt idx="279">
                  <c:v>339.5</c:v>
                </c:pt>
                <c:pt idx="280">
                  <c:v>340</c:v>
                </c:pt>
                <c:pt idx="281">
                  <c:v>340.5</c:v>
                </c:pt>
                <c:pt idx="282">
                  <c:v>341</c:v>
                </c:pt>
                <c:pt idx="283">
                  <c:v>341.5</c:v>
                </c:pt>
                <c:pt idx="284">
                  <c:v>342</c:v>
                </c:pt>
                <c:pt idx="285">
                  <c:v>342.5</c:v>
                </c:pt>
                <c:pt idx="286">
                  <c:v>343</c:v>
                </c:pt>
                <c:pt idx="287">
                  <c:v>343.5</c:v>
                </c:pt>
                <c:pt idx="288">
                  <c:v>344</c:v>
                </c:pt>
                <c:pt idx="289">
                  <c:v>344.5</c:v>
                </c:pt>
                <c:pt idx="290">
                  <c:v>345</c:v>
                </c:pt>
                <c:pt idx="291">
                  <c:v>345.5</c:v>
                </c:pt>
                <c:pt idx="292">
                  <c:v>346</c:v>
                </c:pt>
                <c:pt idx="293">
                  <c:v>346.5</c:v>
                </c:pt>
                <c:pt idx="294">
                  <c:v>347</c:v>
                </c:pt>
                <c:pt idx="295">
                  <c:v>347.5</c:v>
                </c:pt>
                <c:pt idx="296">
                  <c:v>348</c:v>
                </c:pt>
                <c:pt idx="297">
                  <c:v>348.5</c:v>
                </c:pt>
                <c:pt idx="298">
                  <c:v>349</c:v>
                </c:pt>
                <c:pt idx="299">
                  <c:v>349.5</c:v>
                </c:pt>
                <c:pt idx="300">
                  <c:v>350</c:v>
                </c:pt>
                <c:pt idx="301">
                  <c:v>350.5</c:v>
                </c:pt>
                <c:pt idx="302">
                  <c:v>351</c:v>
                </c:pt>
                <c:pt idx="303">
                  <c:v>351.5</c:v>
                </c:pt>
                <c:pt idx="304">
                  <c:v>352</c:v>
                </c:pt>
                <c:pt idx="305">
                  <c:v>352.5</c:v>
                </c:pt>
                <c:pt idx="306">
                  <c:v>353</c:v>
                </c:pt>
                <c:pt idx="307">
                  <c:v>353.5</c:v>
                </c:pt>
                <c:pt idx="308">
                  <c:v>354</c:v>
                </c:pt>
                <c:pt idx="309">
                  <c:v>354.5</c:v>
                </c:pt>
                <c:pt idx="310">
                  <c:v>355</c:v>
                </c:pt>
                <c:pt idx="311">
                  <c:v>355.5</c:v>
                </c:pt>
                <c:pt idx="312">
                  <c:v>356</c:v>
                </c:pt>
                <c:pt idx="313">
                  <c:v>356.5</c:v>
                </c:pt>
                <c:pt idx="314">
                  <c:v>357</c:v>
                </c:pt>
                <c:pt idx="315">
                  <c:v>357.5</c:v>
                </c:pt>
                <c:pt idx="316">
                  <c:v>358</c:v>
                </c:pt>
                <c:pt idx="317">
                  <c:v>358.5</c:v>
                </c:pt>
                <c:pt idx="318">
                  <c:v>359</c:v>
                </c:pt>
                <c:pt idx="319">
                  <c:v>359.5</c:v>
                </c:pt>
                <c:pt idx="320">
                  <c:v>360</c:v>
                </c:pt>
                <c:pt idx="321">
                  <c:v>360.5</c:v>
                </c:pt>
                <c:pt idx="322">
                  <c:v>361</c:v>
                </c:pt>
                <c:pt idx="323">
                  <c:v>361.5</c:v>
                </c:pt>
                <c:pt idx="324">
                  <c:v>362</c:v>
                </c:pt>
                <c:pt idx="325">
                  <c:v>362.5</c:v>
                </c:pt>
                <c:pt idx="326">
                  <c:v>363</c:v>
                </c:pt>
                <c:pt idx="327">
                  <c:v>363.5</c:v>
                </c:pt>
                <c:pt idx="328">
                  <c:v>364</c:v>
                </c:pt>
                <c:pt idx="329">
                  <c:v>364.5</c:v>
                </c:pt>
                <c:pt idx="330">
                  <c:v>365</c:v>
                </c:pt>
                <c:pt idx="331">
                  <c:v>365.5</c:v>
                </c:pt>
                <c:pt idx="332">
                  <c:v>366</c:v>
                </c:pt>
                <c:pt idx="333">
                  <c:v>366.5</c:v>
                </c:pt>
                <c:pt idx="334">
                  <c:v>367</c:v>
                </c:pt>
                <c:pt idx="335">
                  <c:v>367.5</c:v>
                </c:pt>
                <c:pt idx="336">
                  <c:v>368</c:v>
                </c:pt>
                <c:pt idx="337">
                  <c:v>368.5</c:v>
                </c:pt>
                <c:pt idx="338">
                  <c:v>369</c:v>
                </c:pt>
                <c:pt idx="339">
                  <c:v>369.5</c:v>
                </c:pt>
                <c:pt idx="340">
                  <c:v>370</c:v>
                </c:pt>
                <c:pt idx="341">
                  <c:v>370.5</c:v>
                </c:pt>
                <c:pt idx="342">
                  <c:v>371</c:v>
                </c:pt>
                <c:pt idx="343">
                  <c:v>371.5</c:v>
                </c:pt>
                <c:pt idx="344">
                  <c:v>372</c:v>
                </c:pt>
                <c:pt idx="345">
                  <c:v>372.5</c:v>
                </c:pt>
                <c:pt idx="346">
                  <c:v>373</c:v>
                </c:pt>
                <c:pt idx="347">
                  <c:v>373.5</c:v>
                </c:pt>
                <c:pt idx="348">
                  <c:v>374</c:v>
                </c:pt>
                <c:pt idx="349">
                  <c:v>374.5</c:v>
                </c:pt>
                <c:pt idx="350">
                  <c:v>375</c:v>
                </c:pt>
                <c:pt idx="351">
                  <c:v>375.5</c:v>
                </c:pt>
                <c:pt idx="352">
                  <c:v>376</c:v>
                </c:pt>
                <c:pt idx="353">
                  <c:v>376.5</c:v>
                </c:pt>
                <c:pt idx="354">
                  <c:v>377</c:v>
                </c:pt>
                <c:pt idx="355">
                  <c:v>377.5</c:v>
                </c:pt>
                <c:pt idx="356">
                  <c:v>378</c:v>
                </c:pt>
                <c:pt idx="357">
                  <c:v>378.5</c:v>
                </c:pt>
                <c:pt idx="358">
                  <c:v>379</c:v>
                </c:pt>
                <c:pt idx="359">
                  <c:v>379.5</c:v>
                </c:pt>
                <c:pt idx="360">
                  <c:v>380</c:v>
                </c:pt>
                <c:pt idx="361">
                  <c:v>380.5</c:v>
                </c:pt>
                <c:pt idx="362">
                  <c:v>381</c:v>
                </c:pt>
                <c:pt idx="363">
                  <c:v>381.5</c:v>
                </c:pt>
                <c:pt idx="364">
                  <c:v>382</c:v>
                </c:pt>
                <c:pt idx="365">
                  <c:v>382.5</c:v>
                </c:pt>
                <c:pt idx="366">
                  <c:v>383</c:v>
                </c:pt>
                <c:pt idx="367">
                  <c:v>383.5</c:v>
                </c:pt>
                <c:pt idx="368">
                  <c:v>384</c:v>
                </c:pt>
                <c:pt idx="369">
                  <c:v>384.5</c:v>
                </c:pt>
                <c:pt idx="370">
                  <c:v>385</c:v>
                </c:pt>
                <c:pt idx="371">
                  <c:v>385.5</c:v>
                </c:pt>
                <c:pt idx="372">
                  <c:v>386</c:v>
                </c:pt>
                <c:pt idx="373">
                  <c:v>386.5</c:v>
                </c:pt>
                <c:pt idx="374">
                  <c:v>387</c:v>
                </c:pt>
                <c:pt idx="375">
                  <c:v>387.5</c:v>
                </c:pt>
                <c:pt idx="376">
                  <c:v>388</c:v>
                </c:pt>
                <c:pt idx="377">
                  <c:v>388.5</c:v>
                </c:pt>
                <c:pt idx="378">
                  <c:v>389</c:v>
                </c:pt>
                <c:pt idx="379">
                  <c:v>389.5</c:v>
                </c:pt>
                <c:pt idx="380">
                  <c:v>390</c:v>
                </c:pt>
                <c:pt idx="381">
                  <c:v>390.5</c:v>
                </c:pt>
                <c:pt idx="382">
                  <c:v>391</c:v>
                </c:pt>
                <c:pt idx="383">
                  <c:v>391.5</c:v>
                </c:pt>
                <c:pt idx="384">
                  <c:v>392</c:v>
                </c:pt>
                <c:pt idx="385">
                  <c:v>392.5</c:v>
                </c:pt>
                <c:pt idx="386">
                  <c:v>393</c:v>
                </c:pt>
                <c:pt idx="387">
                  <c:v>393.5</c:v>
                </c:pt>
                <c:pt idx="388">
                  <c:v>394</c:v>
                </c:pt>
                <c:pt idx="389">
                  <c:v>394.5</c:v>
                </c:pt>
              </c:numCache>
            </c:numRef>
          </c:cat>
          <c:val>
            <c:numRef>
              <c:f>water2!$J$2:$J$391</c:f>
              <c:numCache>
                <c:formatCode>General</c:formatCode>
                <c:ptCount val="390"/>
                <c:pt idx="0">
                  <c:v>4192.0200000000004</c:v>
                </c:pt>
                <c:pt idx="1">
                  <c:v>4184.09</c:v>
                </c:pt>
                <c:pt idx="2">
                  <c:v>4178.59</c:v>
                </c:pt>
                <c:pt idx="3">
                  <c:v>4168.83</c:v>
                </c:pt>
                <c:pt idx="4">
                  <c:v>4159.0600000000004</c:v>
                </c:pt>
                <c:pt idx="5">
                  <c:v>4156.62</c:v>
                </c:pt>
                <c:pt idx="6">
                  <c:v>4141.3599999999997</c:v>
                </c:pt>
                <c:pt idx="7">
                  <c:v>4137.09</c:v>
                </c:pt>
                <c:pt idx="8">
                  <c:v>4128.54</c:v>
                </c:pt>
                <c:pt idx="9">
                  <c:v>4107.79</c:v>
                </c:pt>
                <c:pt idx="10">
                  <c:v>4095.58</c:v>
                </c:pt>
                <c:pt idx="11">
                  <c:v>4091.31</c:v>
                </c:pt>
                <c:pt idx="12">
                  <c:v>4079.71</c:v>
                </c:pt>
                <c:pt idx="13">
                  <c:v>4074.22</c:v>
                </c:pt>
                <c:pt idx="14">
                  <c:v>4060.79</c:v>
                </c:pt>
                <c:pt idx="15">
                  <c:v>4046.14</c:v>
                </c:pt>
                <c:pt idx="16">
                  <c:v>4044.31</c:v>
                </c:pt>
                <c:pt idx="17">
                  <c:v>4033.33</c:v>
                </c:pt>
                <c:pt idx="18">
                  <c:v>4021.73</c:v>
                </c:pt>
                <c:pt idx="19">
                  <c:v>4017.46</c:v>
                </c:pt>
                <c:pt idx="20">
                  <c:v>4005.86</c:v>
                </c:pt>
                <c:pt idx="21">
                  <c:v>3991.82</c:v>
                </c:pt>
                <c:pt idx="22">
                  <c:v>3981.44</c:v>
                </c:pt>
                <c:pt idx="23">
                  <c:v>3978.39</c:v>
                </c:pt>
                <c:pt idx="24">
                  <c:v>3968.02</c:v>
                </c:pt>
                <c:pt idx="25">
                  <c:v>3957.64</c:v>
                </c:pt>
                <c:pt idx="26">
                  <c:v>3948.48</c:v>
                </c:pt>
                <c:pt idx="27">
                  <c:v>3946.04</c:v>
                </c:pt>
                <c:pt idx="28">
                  <c:v>3936.89</c:v>
                </c:pt>
                <c:pt idx="29">
                  <c:v>3925.29</c:v>
                </c:pt>
                <c:pt idx="30">
                  <c:v>3920.41</c:v>
                </c:pt>
                <c:pt idx="31">
                  <c:v>3920.41</c:v>
                </c:pt>
                <c:pt idx="32">
                  <c:v>3909.42</c:v>
                </c:pt>
                <c:pt idx="33">
                  <c:v>3901.49</c:v>
                </c:pt>
                <c:pt idx="34">
                  <c:v>3897.82</c:v>
                </c:pt>
                <c:pt idx="35">
                  <c:v>3889.89</c:v>
                </c:pt>
                <c:pt idx="36">
                  <c:v>3890.5</c:v>
                </c:pt>
                <c:pt idx="37">
                  <c:v>3885.01</c:v>
                </c:pt>
                <c:pt idx="38">
                  <c:v>3884.4</c:v>
                </c:pt>
                <c:pt idx="39">
                  <c:v>3890.5</c:v>
                </c:pt>
                <c:pt idx="40">
                  <c:v>3883.18</c:v>
                </c:pt>
                <c:pt idx="41">
                  <c:v>3877.68</c:v>
                </c:pt>
                <c:pt idx="42">
                  <c:v>3877.07</c:v>
                </c:pt>
                <c:pt idx="43">
                  <c:v>3879.51</c:v>
                </c:pt>
                <c:pt idx="44">
                  <c:v>3877.68</c:v>
                </c:pt>
                <c:pt idx="45">
                  <c:v>3882.56</c:v>
                </c:pt>
                <c:pt idx="46">
                  <c:v>3875.24</c:v>
                </c:pt>
                <c:pt idx="47">
                  <c:v>3875.85</c:v>
                </c:pt>
                <c:pt idx="48">
                  <c:v>3870.97</c:v>
                </c:pt>
                <c:pt idx="49">
                  <c:v>3875.24</c:v>
                </c:pt>
                <c:pt idx="50">
                  <c:v>3878.9</c:v>
                </c:pt>
                <c:pt idx="51">
                  <c:v>3880.73</c:v>
                </c:pt>
                <c:pt idx="52">
                  <c:v>3884.4</c:v>
                </c:pt>
                <c:pt idx="53">
                  <c:v>3884.4</c:v>
                </c:pt>
                <c:pt idx="54">
                  <c:v>3885.62</c:v>
                </c:pt>
                <c:pt idx="55">
                  <c:v>3892.33</c:v>
                </c:pt>
                <c:pt idx="56">
                  <c:v>3897.82</c:v>
                </c:pt>
                <c:pt idx="57">
                  <c:v>3901.49</c:v>
                </c:pt>
                <c:pt idx="58">
                  <c:v>3906.37</c:v>
                </c:pt>
                <c:pt idx="59">
                  <c:v>3905.76</c:v>
                </c:pt>
                <c:pt idx="60">
                  <c:v>3911.25</c:v>
                </c:pt>
                <c:pt idx="61">
                  <c:v>3916.14</c:v>
                </c:pt>
                <c:pt idx="62">
                  <c:v>3927.12</c:v>
                </c:pt>
                <c:pt idx="63">
                  <c:v>3936.89</c:v>
                </c:pt>
                <c:pt idx="64">
                  <c:v>3935.67</c:v>
                </c:pt>
                <c:pt idx="65">
                  <c:v>3942.38</c:v>
                </c:pt>
                <c:pt idx="66">
                  <c:v>3942.99</c:v>
                </c:pt>
                <c:pt idx="67">
                  <c:v>3945.43</c:v>
                </c:pt>
                <c:pt idx="68">
                  <c:v>3956.42</c:v>
                </c:pt>
                <c:pt idx="69">
                  <c:v>3957.64</c:v>
                </c:pt>
                <c:pt idx="70">
                  <c:v>3961.91</c:v>
                </c:pt>
                <c:pt idx="71">
                  <c:v>3964.35</c:v>
                </c:pt>
                <c:pt idx="72">
                  <c:v>3965.58</c:v>
                </c:pt>
                <c:pt idx="73">
                  <c:v>3979</c:v>
                </c:pt>
                <c:pt idx="74">
                  <c:v>3982.67</c:v>
                </c:pt>
                <c:pt idx="75">
                  <c:v>3986.94</c:v>
                </c:pt>
                <c:pt idx="76">
                  <c:v>3987.55</c:v>
                </c:pt>
                <c:pt idx="77">
                  <c:v>4005.86</c:v>
                </c:pt>
                <c:pt idx="78">
                  <c:v>4006.47</c:v>
                </c:pt>
                <c:pt idx="79">
                  <c:v>4013.79</c:v>
                </c:pt>
                <c:pt idx="80">
                  <c:v>4013.79</c:v>
                </c:pt>
                <c:pt idx="81">
                  <c:v>4017.46</c:v>
                </c:pt>
                <c:pt idx="82">
                  <c:v>4019.9</c:v>
                </c:pt>
                <c:pt idx="83">
                  <c:v>4027.83</c:v>
                </c:pt>
                <c:pt idx="84">
                  <c:v>4026</c:v>
                </c:pt>
                <c:pt idx="85">
                  <c:v>4035.77</c:v>
                </c:pt>
                <c:pt idx="86">
                  <c:v>4038.82</c:v>
                </c:pt>
                <c:pt idx="87">
                  <c:v>4043.09</c:v>
                </c:pt>
                <c:pt idx="88">
                  <c:v>4041.87</c:v>
                </c:pt>
                <c:pt idx="89">
                  <c:v>4043.7</c:v>
                </c:pt>
                <c:pt idx="90">
                  <c:v>4053.47</c:v>
                </c:pt>
                <c:pt idx="91">
                  <c:v>4050.42</c:v>
                </c:pt>
                <c:pt idx="92">
                  <c:v>4048.59</c:v>
                </c:pt>
                <c:pt idx="93">
                  <c:v>4053.47</c:v>
                </c:pt>
                <c:pt idx="94">
                  <c:v>4057.13</c:v>
                </c:pt>
                <c:pt idx="95">
                  <c:v>4062.01</c:v>
                </c:pt>
                <c:pt idx="96">
                  <c:v>4071.17</c:v>
                </c:pt>
                <c:pt idx="97">
                  <c:v>4062.62</c:v>
                </c:pt>
                <c:pt idx="98">
                  <c:v>4067.51</c:v>
                </c:pt>
                <c:pt idx="99">
                  <c:v>4070.56</c:v>
                </c:pt>
                <c:pt idx="100">
                  <c:v>4066.9</c:v>
                </c:pt>
                <c:pt idx="101">
                  <c:v>4063.23</c:v>
                </c:pt>
                <c:pt idx="102">
                  <c:v>4067.51</c:v>
                </c:pt>
                <c:pt idx="103">
                  <c:v>4065.68</c:v>
                </c:pt>
                <c:pt idx="104">
                  <c:v>4061.4</c:v>
                </c:pt>
                <c:pt idx="105">
                  <c:v>4071.78</c:v>
                </c:pt>
                <c:pt idx="106">
                  <c:v>4068.12</c:v>
                </c:pt>
                <c:pt idx="107">
                  <c:v>4062.01</c:v>
                </c:pt>
                <c:pt idx="108">
                  <c:v>4053.47</c:v>
                </c:pt>
                <c:pt idx="109">
                  <c:v>4057.13</c:v>
                </c:pt>
                <c:pt idx="110">
                  <c:v>4061.4</c:v>
                </c:pt>
                <c:pt idx="111">
                  <c:v>4048.59</c:v>
                </c:pt>
                <c:pt idx="112">
                  <c:v>4048.59</c:v>
                </c:pt>
                <c:pt idx="113">
                  <c:v>4046.75</c:v>
                </c:pt>
                <c:pt idx="114">
                  <c:v>4051.03</c:v>
                </c:pt>
                <c:pt idx="115">
                  <c:v>4046.14</c:v>
                </c:pt>
                <c:pt idx="116">
                  <c:v>4049.81</c:v>
                </c:pt>
                <c:pt idx="117">
                  <c:v>4041.87</c:v>
                </c:pt>
                <c:pt idx="118">
                  <c:v>4043.7</c:v>
                </c:pt>
                <c:pt idx="119">
                  <c:v>4041.87</c:v>
                </c:pt>
                <c:pt idx="120">
                  <c:v>4041.87</c:v>
                </c:pt>
                <c:pt idx="121">
                  <c:v>4035.16</c:v>
                </c:pt>
                <c:pt idx="122">
                  <c:v>4027.83</c:v>
                </c:pt>
                <c:pt idx="123">
                  <c:v>4028.44</c:v>
                </c:pt>
                <c:pt idx="124">
                  <c:v>4026</c:v>
                </c:pt>
                <c:pt idx="125">
                  <c:v>4034.55</c:v>
                </c:pt>
                <c:pt idx="126">
                  <c:v>4022.95</c:v>
                </c:pt>
                <c:pt idx="127">
                  <c:v>4018.07</c:v>
                </c:pt>
                <c:pt idx="128">
                  <c:v>4016.24</c:v>
                </c:pt>
                <c:pt idx="129">
                  <c:v>4025.39</c:v>
                </c:pt>
                <c:pt idx="130">
                  <c:v>4046.14</c:v>
                </c:pt>
                <c:pt idx="131">
                  <c:v>4071.17</c:v>
                </c:pt>
                <c:pt idx="132">
                  <c:v>4107.18</c:v>
                </c:pt>
                <c:pt idx="133">
                  <c:v>4138.92</c:v>
                </c:pt>
                <c:pt idx="134">
                  <c:v>4177.9799999999996</c:v>
                </c:pt>
                <c:pt idx="135">
                  <c:v>4217.05</c:v>
                </c:pt>
                <c:pt idx="136">
                  <c:v>4262.83</c:v>
                </c:pt>
                <c:pt idx="137">
                  <c:v>4307.38</c:v>
                </c:pt>
                <c:pt idx="138">
                  <c:v>4356.21</c:v>
                </c:pt>
                <c:pt idx="139">
                  <c:v>4400.16</c:v>
                </c:pt>
                <c:pt idx="140">
                  <c:v>4450.21</c:v>
                </c:pt>
                <c:pt idx="141">
                  <c:v>4503.3100000000004</c:v>
                </c:pt>
                <c:pt idx="142">
                  <c:v>4552.1400000000003</c:v>
                </c:pt>
                <c:pt idx="143">
                  <c:v>4609.5200000000004</c:v>
                </c:pt>
                <c:pt idx="144">
                  <c:v>4655.8999999999996</c:v>
                </c:pt>
                <c:pt idx="145">
                  <c:v>4703.51</c:v>
                </c:pt>
                <c:pt idx="146">
                  <c:v>4759.0600000000004</c:v>
                </c:pt>
                <c:pt idx="147">
                  <c:v>4790.8</c:v>
                </c:pt>
                <c:pt idx="148">
                  <c:v>4846.95</c:v>
                </c:pt>
                <c:pt idx="149">
                  <c:v>4897</c:v>
                </c:pt>
                <c:pt idx="150">
                  <c:v>4936.67</c:v>
                </c:pt>
                <c:pt idx="151">
                  <c:v>4983.0600000000004</c:v>
                </c:pt>
                <c:pt idx="152">
                  <c:v>5023.96</c:v>
                </c:pt>
                <c:pt idx="153">
                  <c:v>5067.8999999999996</c:v>
                </c:pt>
                <c:pt idx="154">
                  <c:v>5100.8599999999997</c:v>
                </c:pt>
                <c:pt idx="155">
                  <c:v>5144.2</c:v>
                </c:pt>
                <c:pt idx="156">
                  <c:v>5182.04</c:v>
                </c:pt>
                <c:pt idx="157">
                  <c:v>5219.8900000000003</c:v>
                </c:pt>
                <c:pt idx="158">
                  <c:v>5250.4</c:v>
                </c:pt>
                <c:pt idx="159">
                  <c:v>5277.87</c:v>
                </c:pt>
                <c:pt idx="160">
                  <c:v>5316.93</c:v>
                </c:pt>
                <c:pt idx="161">
                  <c:v>5345.01</c:v>
                </c:pt>
                <c:pt idx="162">
                  <c:v>5369.43</c:v>
                </c:pt>
                <c:pt idx="163">
                  <c:v>5393.84</c:v>
                </c:pt>
                <c:pt idx="164">
                  <c:v>5422.53</c:v>
                </c:pt>
                <c:pt idx="165">
                  <c:v>5450</c:v>
                </c:pt>
                <c:pt idx="166">
                  <c:v>5470.14</c:v>
                </c:pt>
                <c:pt idx="167">
                  <c:v>5476.24</c:v>
                </c:pt>
                <c:pt idx="168">
                  <c:v>5494.55</c:v>
                </c:pt>
                <c:pt idx="169">
                  <c:v>5501.88</c:v>
                </c:pt>
                <c:pt idx="170">
                  <c:v>5511.64</c:v>
                </c:pt>
                <c:pt idx="171">
                  <c:v>5518.36</c:v>
                </c:pt>
                <c:pt idx="172">
                  <c:v>5537.28</c:v>
                </c:pt>
                <c:pt idx="173">
                  <c:v>5540.33</c:v>
                </c:pt>
                <c:pt idx="174">
                  <c:v>5548.27</c:v>
                </c:pt>
                <c:pt idx="175">
                  <c:v>5550.71</c:v>
                </c:pt>
                <c:pt idx="176">
                  <c:v>5553.15</c:v>
                </c:pt>
                <c:pt idx="177">
                  <c:v>5551.93</c:v>
                </c:pt>
                <c:pt idx="178">
                  <c:v>5537.28</c:v>
                </c:pt>
                <c:pt idx="179">
                  <c:v>5529.95</c:v>
                </c:pt>
                <c:pt idx="180">
                  <c:v>5520.8</c:v>
                </c:pt>
                <c:pt idx="181">
                  <c:v>5509.2</c:v>
                </c:pt>
                <c:pt idx="182">
                  <c:v>5498.83</c:v>
                </c:pt>
                <c:pt idx="183">
                  <c:v>5490.89</c:v>
                </c:pt>
                <c:pt idx="184">
                  <c:v>5479.9</c:v>
                </c:pt>
                <c:pt idx="185">
                  <c:v>5453.66</c:v>
                </c:pt>
                <c:pt idx="186">
                  <c:v>5439.62</c:v>
                </c:pt>
                <c:pt idx="187">
                  <c:v>5422.53</c:v>
                </c:pt>
                <c:pt idx="188">
                  <c:v>5402.39</c:v>
                </c:pt>
                <c:pt idx="189">
                  <c:v>5384.08</c:v>
                </c:pt>
                <c:pt idx="190">
                  <c:v>5364.54</c:v>
                </c:pt>
                <c:pt idx="191">
                  <c:v>5337.69</c:v>
                </c:pt>
                <c:pt idx="192">
                  <c:v>5319.99</c:v>
                </c:pt>
                <c:pt idx="193">
                  <c:v>5293.74</c:v>
                </c:pt>
                <c:pt idx="194">
                  <c:v>5274.21</c:v>
                </c:pt>
                <c:pt idx="195">
                  <c:v>5246.13</c:v>
                </c:pt>
                <c:pt idx="196">
                  <c:v>5220.5</c:v>
                </c:pt>
                <c:pt idx="197">
                  <c:v>5200.3500000000004</c:v>
                </c:pt>
                <c:pt idx="198">
                  <c:v>5174.1099999999997</c:v>
                </c:pt>
                <c:pt idx="199">
                  <c:v>5157.0200000000004</c:v>
                </c:pt>
                <c:pt idx="200">
                  <c:v>5130.7700000000004</c:v>
                </c:pt>
                <c:pt idx="201">
                  <c:v>5104.53</c:v>
                </c:pt>
                <c:pt idx="202">
                  <c:v>5086.83</c:v>
                </c:pt>
                <c:pt idx="203">
                  <c:v>5056.92</c:v>
                </c:pt>
                <c:pt idx="204">
                  <c:v>5040.4399999999996</c:v>
                </c:pt>
                <c:pt idx="205">
                  <c:v>5014.8</c:v>
                </c:pt>
                <c:pt idx="206">
                  <c:v>4986.1099999999997</c:v>
                </c:pt>
                <c:pt idx="207">
                  <c:v>4976.3500000000004</c:v>
                </c:pt>
                <c:pt idx="208">
                  <c:v>4947.66</c:v>
                </c:pt>
                <c:pt idx="209">
                  <c:v>4926.3</c:v>
                </c:pt>
                <c:pt idx="210">
                  <c:v>4907.38</c:v>
                </c:pt>
                <c:pt idx="211">
                  <c:v>4889.68</c:v>
                </c:pt>
                <c:pt idx="212">
                  <c:v>4875.03</c:v>
                </c:pt>
                <c:pt idx="213">
                  <c:v>4859.16</c:v>
                </c:pt>
                <c:pt idx="214">
                  <c:v>4846.95</c:v>
                </c:pt>
                <c:pt idx="215">
                  <c:v>4827.42</c:v>
                </c:pt>
                <c:pt idx="216">
                  <c:v>4813.99</c:v>
                </c:pt>
                <c:pt idx="217">
                  <c:v>4807.8900000000003</c:v>
                </c:pt>
                <c:pt idx="218">
                  <c:v>4793.8500000000004</c:v>
                </c:pt>
                <c:pt idx="219">
                  <c:v>4785.3</c:v>
                </c:pt>
                <c:pt idx="220">
                  <c:v>4770.04</c:v>
                </c:pt>
                <c:pt idx="221">
                  <c:v>4763.33</c:v>
                </c:pt>
                <c:pt idx="222">
                  <c:v>4762.72</c:v>
                </c:pt>
                <c:pt idx="223">
                  <c:v>4751.12</c:v>
                </c:pt>
                <c:pt idx="224">
                  <c:v>4749.29</c:v>
                </c:pt>
                <c:pt idx="225">
                  <c:v>4751.12</c:v>
                </c:pt>
                <c:pt idx="226">
                  <c:v>4743.1899999999996</c:v>
                </c:pt>
                <c:pt idx="227">
                  <c:v>4737.6899999999996</c:v>
                </c:pt>
                <c:pt idx="228">
                  <c:v>4737.08</c:v>
                </c:pt>
                <c:pt idx="229">
                  <c:v>4735.25</c:v>
                </c:pt>
                <c:pt idx="230">
                  <c:v>4743.1899999999996</c:v>
                </c:pt>
                <c:pt idx="231">
                  <c:v>4746.8500000000004</c:v>
                </c:pt>
                <c:pt idx="232">
                  <c:v>4751.7299999999996</c:v>
                </c:pt>
                <c:pt idx="233">
                  <c:v>4756.6099999999997</c:v>
                </c:pt>
                <c:pt idx="234">
                  <c:v>4754.78</c:v>
                </c:pt>
                <c:pt idx="235">
                  <c:v>4763.9399999999996</c:v>
                </c:pt>
                <c:pt idx="236">
                  <c:v>4768.82</c:v>
                </c:pt>
                <c:pt idx="237">
                  <c:v>4773.09</c:v>
                </c:pt>
                <c:pt idx="238">
                  <c:v>4772.4799999999996</c:v>
                </c:pt>
                <c:pt idx="239">
                  <c:v>4795.68</c:v>
                </c:pt>
                <c:pt idx="240">
                  <c:v>4796.29</c:v>
                </c:pt>
                <c:pt idx="241">
                  <c:v>4812.16</c:v>
                </c:pt>
                <c:pt idx="242">
                  <c:v>4815.82</c:v>
                </c:pt>
                <c:pt idx="243">
                  <c:v>4830.47</c:v>
                </c:pt>
                <c:pt idx="244">
                  <c:v>4831.6899999999996</c:v>
                </c:pt>
                <c:pt idx="245">
                  <c:v>4839.62</c:v>
                </c:pt>
                <c:pt idx="246">
                  <c:v>4855.49</c:v>
                </c:pt>
                <c:pt idx="247">
                  <c:v>4864.04</c:v>
                </c:pt>
                <c:pt idx="248">
                  <c:v>4870.75</c:v>
                </c:pt>
                <c:pt idx="249">
                  <c:v>4882.96</c:v>
                </c:pt>
                <c:pt idx="250">
                  <c:v>4894.5600000000004</c:v>
                </c:pt>
                <c:pt idx="251">
                  <c:v>4912.26</c:v>
                </c:pt>
                <c:pt idx="252">
                  <c:v>4926.91</c:v>
                </c:pt>
                <c:pt idx="253">
                  <c:v>4934.2299999999996</c:v>
                </c:pt>
                <c:pt idx="254">
                  <c:v>4948.88</c:v>
                </c:pt>
                <c:pt idx="255">
                  <c:v>4954.99</c:v>
                </c:pt>
                <c:pt idx="256">
                  <c:v>4961.7</c:v>
                </c:pt>
                <c:pt idx="257">
                  <c:v>4972.08</c:v>
                </c:pt>
                <c:pt idx="258">
                  <c:v>4989.78</c:v>
                </c:pt>
                <c:pt idx="259">
                  <c:v>4999.54</c:v>
                </c:pt>
                <c:pt idx="260">
                  <c:v>5009.92</c:v>
                </c:pt>
                <c:pt idx="261">
                  <c:v>5019.07</c:v>
                </c:pt>
                <c:pt idx="262">
                  <c:v>5028.2299999999996</c:v>
                </c:pt>
                <c:pt idx="263">
                  <c:v>5035.55</c:v>
                </c:pt>
                <c:pt idx="264">
                  <c:v>5045.93</c:v>
                </c:pt>
                <c:pt idx="265">
                  <c:v>5056.3100000000004</c:v>
                </c:pt>
                <c:pt idx="266">
                  <c:v>5057.53</c:v>
                </c:pt>
                <c:pt idx="267">
                  <c:v>5076.45</c:v>
                </c:pt>
                <c:pt idx="268">
                  <c:v>5081.9399999999996</c:v>
                </c:pt>
                <c:pt idx="269">
                  <c:v>5083.7700000000004</c:v>
                </c:pt>
                <c:pt idx="270">
                  <c:v>5086.83</c:v>
                </c:pt>
                <c:pt idx="271">
                  <c:v>5101.47</c:v>
                </c:pt>
                <c:pt idx="272">
                  <c:v>5103.92</c:v>
                </c:pt>
                <c:pt idx="273">
                  <c:v>5106.3599999999997</c:v>
                </c:pt>
                <c:pt idx="274">
                  <c:v>5116.12</c:v>
                </c:pt>
                <c:pt idx="275">
                  <c:v>5119.17</c:v>
                </c:pt>
                <c:pt idx="276">
                  <c:v>5121.01</c:v>
                </c:pt>
                <c:pt idx="277">
                  <c:v>5121.62</c:v>
                </c:pt>
                <c:pt idx="278">
                  <c:v>5117.34</c:v>
                </c:pt>
                <c:pt idx="279">
                  <c:v>5126.5</c:v>
                </c:pt>
                <c:pt idx="280">
                  <c:v>5127.72</c:v>
                </c:pt>
                <c:pt idx="281">
                  <c:v>5128.33</c:v>
                </c:pt>
                <c:pt idx="282">
                  <c:v>5127.72</c:v>
                </c:pt>
                <c:pt idx="283">
                  <c:v>5124.67</c:v>
                </c:pt>
                <c:pt idx="284">
                  <c:v>5123.45</c:v>
                </c:pt>
                <c:pt idx="285">
                  <c:v>5125.28</c:v>
                </c:pt>
                <c:pt idx="286">
                  <c:v>5120.3999999999996</c:v>
                </c:pt>
                <c:pt idx="287">
                  <c:v>5121.62</c:v>
                </c:pt>
                <c:pt idx="288">
                  <c:v>5114.29</c:v>
                </c:pt>
                <c:pt idx="289">
                  <c:v>5116.7299999999996</c:v>
                </c:pt>
                <c:pt idx="290">
                  <c:v>5110.0200000000004</c:v>
                </c:pt>
                <c:pt idx="291">
                  <c:v>5105.1400000000003</c:v>
                </c:pt>
                <c:pt idx="292">
                  <c:v>5108.8</c:v>
                </c:pt>
                <c:pt idx="293">
                  <c:v>5095.9799999999996</c:v>
                </c:pt>
                <c:pt idx="294">
                  <c:v>5094.1499999999996</c:v>
                </c:pt>
                <c:pt idx="295">
                  <c:v>5086.21</c:v>
                </c:pt>
                <c:pt idx="296">
                  <c:v>5089.88</c:v>
                </c:pt>
                <c:pt idx="297">
                  <c:v>5086.21</c:v>
                </c:pt>
                <c:pt idx="298">
                  <c:v>5088.05</c:v>
                </c:pt>
                <c:pt idx="299">
                  <c:v>5073.3999999999996</c:v>
                </c:pt>
                <c:pt idx="300">
                  <c:v>5074.01</c:v>
                </c:pt>
                <c:pt idx="301">
                  <c:v>5061.8</c:v>
                </c:pt>
                <c:pt idx="302">
                  <c:v>5055.7</c:v>
                </c:pt>
                <c:pt idx="303">
                  <c:v>5057.53</c:v>
                </c:pt>
                <c:pt idx="304">
                  <c:v>5045.32</c:v>
                </c:pt>
                <c:pt idx="305">
                  <c:v>5042.2700000000004</c:v>
                </c:pt>
                <c:pt idx="306">
                  <c:v>5036.16</c:v>
                </c:pt>
                <c:pt idx="307">
                  <c:v>5032.5</c:v>
                </c:pt>
                <c:pt idx="308">
                  <c:v>5024.57</c:v>
                </c:pt>
                <c:pt idx="309">
                  <c:v>5025.79</c:v>
                </c:pt>
                <c:pt idx="310">
                  <c:v>5017.8500000000004</c:v>
                </c:pt>
                <c:pt idx="311">
                  <c:v>5006.87</c:v>
                </c:pt>
                <c:pt idx="312">
                  <c:v>5006.87</c:v>
                </c:pt>
                <c:pt idx="313">
                  <c:v>5005.6499999999996</c:v>
                </c:pt>
                <c:pt idx="314">
                  <c:v>4995.88</c:v>
                </c:pt>
                <c:pt idx="315">
                  <c:v>4993.4399999999996</c:v>
                </c:pt>
                <c:pt idx="316">
                  <c:v>4997.1000000000004</c:v>
                </c:pt>
                <c:pt idx="317">
                  <c:v>4994.66</c:v>
                </c:pt>
                <c:pt idx="318">
                  <c:v>4980.62</c:v>
                </c:pt>
                <c:pt idx="319">
                  <c:v>4980.01</c:v>
                </c:pt>
                <c:pt idx="320">
                  <c:v>4978.18</c:v>
                </c:pt>
                <c:pt idx="321">
                  <c:v>4976.3500000000004</c:v>
                </c:pt>
                <c:pt idx="322">
                  <c:v>4973.91</c:v>
                </c:pt>
                <c:pt idx="323">
                  <c:v>4972.6899999999996</c:v>
                </c:pt>
                <c:pt idx="324">
                  <c:v>4961.09</c:v>
                </c:pt>
                <c:pt idx="325">
                  <c:v>4964.75</c:v>
                </c:pt>
                <c:pt idx="326">
                  <c:v>4962.3100000000004</c:v>
                </c:pt>
                <c:pt idx="327">
                  <c:v>4956.21</c:v>
                </c:pt>
                <c:pt idx="328">
                  <c:v>4958.6499999999996</c:v>
                </c:pt>
                <c:pt idx="329">
                  <c:v>4951.32</c:v>
                </c:pt>
                <c:pt idx="330">
                  <c:v>4947.66</c:v>
                </c:pt>
                <c:pt idx="331">
                  <c:v>4949.49</c:v>
                </c:pt>
                <c:pt idx="332">
                  <c:v>4942.78</c:v>
                </c:pt>
                <c:pt idx="333">
                  <c:v>4947.66</c:v>
                </c:pt>
                <c:pt idx="334">
                  <c:v>4945.83</c:v>
                </c:pt>
                <c:pt idx="335">
                  <c:v>4947.66</c:v>
                </c:pt>
                <c:pt idx="336">
                  <c:v>4942.17</c:v>
                </c:pt>
                <c:pt idx="337">
                  <c:v>4946.4399999999996</c:v>
                </c:pt>
                <c:pt idx="338">
                  <c:v>4937.28</c:v>
                </c:pt>
                <c:pt idx="339">
                  <c:v>4934.84</c:v>
                </c:pt>
                <c:pt idx="340">
                  <c:v>4936.67</c:v>
                </c:pt>
                <c:pt idx="341">
                  <c:v>4936.67</c:v>
                </c:pt>
                <c:pt idx="342">
                  <c:v>4937.28</c:v>
                </c:pt>
                <c:pt idx="343">
                  <c:v>4940.34</c:v>
                </c:pt>
                <c:pt idx="344">
                  <c:v>4942.78</c:v>
                </c:pt>
                <c:pt idx="345">
                  <c:v>4939.7299999999996</c:v>
                </c:pt>
                <c:pt idx="346">
                  <c:v>4939.7299999999996</c:v>
                </c:pt>
                <c:pt idx="347">
                  <c:v>4950.71</c:v>
                </c:pt>
                <c:pt idx="348">
                  <c:v>4944</c:v>
                </c:pt>
                <c:pt idx="349">
                  <c:v>4945.22</c:v>
                </c:pt>
                <c:pt idx="350">
                  <c:v>4950.71</c:v>
                </c:pt>
                <c:pt idx="351">
                  <c:v>4955.6000000000004</c:v>
                </c:pt>
                <c:pt idx="352">
                  <c:v>4946.4399999999996</c:v>
                </c:pt>
                <c:pt idx="353">
                  <c:v>4951.93</c:v>
                </c:pt>
                <c:pt idx="354">
                  <c:v>4963.53</c:v>
                </c:pt>
                <c:pt idx="355">
                  <c:v>4957.43</c:v>
                </c:pt>
                <c:pt idx="356">
                  <c:v>4967.8</c:v>
                </c:pt>
                <c:pt idx="357">
                  <c:v>4964.75</c:v>
                </c:pt>
                <c:pt idx="358">
                  <c:v>4966.58</c:v>
                </c:pt>
                <c:pt idx="359">
                  <c:v>4969.63</c:v>
                </c:pt>
                <c:pt idx="360">
                  <c:v>4976.3500000000004</c:v>
                </c:pt>
                <c:pt idx="361">
                  <c:v>4976.3500000000004</c:v>
                </c:pt>
                <c:pt idx="362">
                  <c:v>4975.74</c:v>
                </c:pt>
                <c:pt idx="363">
                  <c:v>4977.57</c:v>
                </c:pt>
                <c:pt idx="364">
                  <c:v>4976.96</c:v>
                </c:pt>
                <c:pt idx="365">
                  <c:v>4990.3900000000003</c:v>
                </c:pt>
                <c:pt idx="366">
                  <c:v>4986.72</c:v>
                </c:pt>
                <c:pt idx="367">
                  <c:v>4992.22</c:v>
                </c:pt>
                <c:pt idx="368">
                  <c:v>4991.6099999999997</c:v>
                </c:pt>
                <c:pt idx="369">
                  <c:v>5003.2</c:v>
                </c:pt>
                <c:pt idx="370">
                  <c:v>4997.1000000000004</c:v>
                </c:pt>
                <c:pt idx="371">
                  <c:v>5001.9799999999996</c:v>
                </c:pt>
                <c:pt idx="372">
                  <c:v>5005.04</c:v>
                </c:pt>
                <c:pt idx="373">
                  <c:v>5006.87</c:v>
                </c:pt>
                <c:pt idx="374">
                  <c:v>5005.6499999999996</c:v>
                </c:pt>
                <c:pt idx="375">
                  <c:v>5017.8500000000004</c:v>
                </c:pt>
                <c:pt idx="376">
                  <c:v>5011.1400000000003</c:v>
                </c:pt>
                <c:pt idx="377">
                  <c:v>5013.58</c:v>
                </c:pt>
                <c:pt idx="378">
                  <c:v>5011.1400000000003</c:v>
                </c:pt>
                <c:pt idx="379">
                  <c:v>5014.1899999999996</c:v>
                </c:pt>
                <c:pt idx="380">
                  <c:v>5015.41</c:v>
                </c:pt>
                <c:pt idx="381">
                  <c:v>5017.24</c:v>
                </c:pt>
                <c:pt idx="382">
                  <c:v>5026.3999999999996</c:v>
                </c:pt>
                <c:pt idx="383">
                  <c:v>5019.07</c:v>
                </c:pt>
                <c:pt idx="384">
                  <c:v>5022.74</c:v>
                </c:pt>
                <c:pt idx="385">
                  <c:v>5023.3500000000004</c:v>
                </c:pt>
                <c:pt idx="386">
                  <c:v>5023.3500000000004</c:v>
                </c:pt>
                <c:pt idx="387">
                  <c:v>5033.1099999999997</c:v>
                </c:pt>
                <c:pt idx="388">
                  <c:v>5026.3999999999996</c:v>
                </c:pt>
                <c:pt idx="389">
                  <c:v>5028.84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49-6342-8D41-E5E050156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511584"/>
        <c:axId val="1105513232"/>
      </c:lineChart>
      <c:catAx>
        <c:axId val="110551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105513232"/>
        <c:crosses val="autoZero"/>
        <c:auto val="1"/>
        <c:lblAlgn val="ctr"/>
        <c:lblOffset val="100"/>
        <c:noMultiLvlLbl val="0"/>
      </c:catAx>
      <c:valAx>
        <c:axId val="1105513232"/>
        <c:scaling>
          <c:orientation val="minMax"/>
          <c:max val="5800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10551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Caudual</a:t>
            </a:r>
            <a:r>
              <a:rPr lang="en-GB" baseline="0"/>
              <a:t> and Error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0.1710203775182865"/>
          <c:y val="0.1562141059654803"/>
          <c:w val="0.76128772630309038"/>
          <c:h val="0.67565337558733463"/>
        </c:manualLayout>
      </c:layout>
      <c:lineChart>
        <c:grouping val="standard"/>
        <c:varyColors val="0"/>
        <c:ser>
          <c:idx val="0"/>
          <c:order val="0"/>
          <c:tx>
            <c:strRef>
              <c:f>water2!$K$1</c:f>
              <c:strCache>
                <c:ptCount val="1"/>
                <c:pt idx="0">
                  <c:v>Caudal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water2!$H$2:$H$391</c:f>
              <c:numCache>
                <c:formatCode>General</c:formatCode>
                <c:ptCount val="390"/>
                <c:pt idx="0">
                  <c:v>200</c:v>
                </c:pt>
                <c:pt idx="1">
                  <c:v>200.5</c:v>
                </c:pt>
                <c:pt idx="2">
                  <c:v>201</c:v>
                </c:pt>
                <c:pt idx="3">
                  <c:v>201.5</c:v>
                </c:pt>
                <c:pt idx="4">
                  <c:v>202</c:v>
                </c:pt>
                <c:pt idx="5">
                  <c:v>202.5</c:v>
                </c:pt>
                <c:pt idx="6">
                  <c:v>203</c:v>
                </c:pt>
                <c:pt idx="7">
                  <c:v>203.5</c:v>
                </c:pt>
                <c:pt idx="8">
                  <c:v>204</c:v>
                </c:pt>
                <c:pt idx="9">
                  <c:v>204.5</c:v>
                </c:pt>
                <c:pt idx="10">
                  <c:v>205</c:v>
                </c:pt>
                <c:pt idx="11">
                  <c:v>205.5</c:v>
                </c:pt>
                <c:pt idx="12">
                  <c:v>206</c:v>
                </c:pt>
                <c:pt idx="13">
                  <c:v>206.5</c:v>
                </c:pt>
                <c:pt idx="14">
                  <c:v>207</c:v>
                </c:pt>
                <c:pt idx="15">
                  <c:v>207.5</c:v>
                </c:pt>
                <c:pt idx="16">
                  <c:v>208</c:v>
                </c:pt>
                <c:pt idx="17">
                  <c:v>208.5</c:v>
                </c:pt>
                <c:pt idx="18">
                  <c:v>209</c:v>
                </c:pt>
                <c:pt idx="19">
                  <c:v>209.5</c:v>
                </c:pt>
                <c:pt idx="20">
                  <c:v>210</c:v>
                </c:pt>
                <c:pt idx="21">
                  <c:v>210.5</c:v>
                </c:pt>
                <c:pt idx="22">
                  <c:v>211</c:v>
                </c:pt>
                <c:pt idx="23">
                  <c:v>211.5</c:v>
                </c:pt>
                <c:pt idx="24">
                  <c:v>212</c:v>
                </c:pt>
                <c:pt idx="25">
                  <c:v>212.5</c:v>
                </c:pt>
                <c:pt idx="26">
                  <c:v>213</c:v>
                </c:pt>
                <c:pt idx="27">
                  <c:v>213.5</c:v>
                </c:pt>
                <c:pt idx="28">
                  <c:v>214</c:v>
                </c:pt>
                <c:pt idx="29">
                  <c:v>214.5</c:v>
                </c:pt>
                <c:pt idx="30">
                  <c:v>215</c:v>
                </c:pt>
                <c:pt idx="31">
                  <c:v>215.5</c:v>
                </c:pt>
                <c:pt idx="32">
                  <c:v>216</c:v>
                </c:pt>
                <c:pt idx="33">
                  <c:v>216.5</c:v>
                </c:pt>
                <c:pt idx="34">
                  <c:v>217</c:v>
                </c:pt>
                <c:pt idx="35">
                  <c:v>217.5</c:v>
                </c:pt>
                <c:pt idx="36">
                  <c:v>218</c:v>
                </c:pt>
                <c:pt idx="37">
                  <c:v>218.5</c:v>
                </c:pt>
                <c:pt idx="38">
                  <c:v>219</c:v>
                </c:pt>
                <c:pt idx="39">
                  <c:v>219.5</c:v>
                </c:pt>
                <c:pt idx="40">
                  <c:v>220</c:v>
                </c:pt>
                <c:pt idx="41">
                  <c:v>220.5</c:v>
                </c:pt>
                <c:pt idx="42">
                  <c:v>221</c:v>
                </c:pt>
                <c:pt idx="43">
                  <c:v>221.5</c:v>
                </c:pt>
                <c:pt idx="44">
                  <c:v>222</c:v>
                </c:pt>
                <c:pt idx="45">
                  <c:v>222.5</c:v>
                </c:pt>
                <c:pt idx="46">
                  <c:v>223</c:v>
                </c:pt>
                <c:pt idx="47">
                  <c:v>223.5</c:v>
                </c:pt>
                <c:pt idx="48">
                  <c:v>224</c:v>
                </c:pt>
                <c:pt idx="49">
                  <c:v>224.5</c:v>
                </c:pt>
                <c:pt idx="50">
                  <c:v>225</c:v>
                </c:pt>
                <c:pt idx="51">
                  <c:v>225.5</c:v>
                </c:pt>
                <c:pt idx="52">
                  <c:v>226</c:v>
                </c:pt>
                <c:pt idx="53">
                  <c:v>226.5</c:v>
                </c:pt>
                <c:pt idx="54">
                  <c:v>227</c:v>
                </c:pt>
                <c:pt idx="55">
                  <c:v>227.5</c:v>
                </c:pt>
                <c:pt idx="56">
                  <c:v>228</c:v>
                </c:pt>
                <c:pt idx="57">
                  <c:v>228.5</c:v>
                </c:pt>
                <c:pt idx="58">
                  <c:v>229</c:v>
                </c:pt>
                <c:pt idx="59">
                  <c:v>229.5</c:v>
                </c:pt>
                <c:pt idx="60">
                  <c:v>230</c:v>
                </c:pt>
                <c:pt idx="61">
                  <c:v>230.5</c:v>
                </c:pt>
                <c:pt idx="62">
                  <c:v>231</c:v>
                </c:pt>
                <c:pt idx="63">
                  <c:v>231.5</c:v>
                </c:pt>
                <c:pt idx="64">
                  <c:v>232</c:v>
                </c:pt>
                <c:pt idx="65">
                  <c:v>232.5</c:v>
                </c:pt>
                <c:pt idx="66">
                  <c:v>233</c:v>
                </c:pt>
                <c:pt idx="67">
                  <c:v>233.5</c:v>
                </c:pt>
                <c:pt idx="68">
                  <c:v>234</c:v>
                </c:pt>
                <c:pt idx="69">
                  <c:v>234.5</c:v>
                </c:pt>
                <c:pt idx="70">
                  <c:v>235</c:v>
                </c:pt>
                <c:pt idx="71">
                  <c:v>235.5</c:v>
                </c:pt>
                <c:pt idx="72">
                  <c:v>236</c:v>
                </c:pt>
                <c:pt idx="73">
                  <c:v>236.5</c:v>
                </c:pt>
                <c:pt idx="74">
                  <c:v>237</c:v>
                </c:pt>
                <c:pt idx="75">
                  <c:v>237.5</c:v>
                </c:pt>
                <c:pt idx="76">
                  <c:v>238</c:v>
                </c:pt>
                <c:pt idx="77">
                  <c:v>238.5</c:v>
                </c:pt>
                <c:pt idx="78">
                  <c:v>239</c:v>
                </c:pt>
                <c:pt idx="79">
                  <c:v>239.5</c:v>
                </c:pt>
                <c:pt idx="80">
                  <c:v>240</c:v>
                </c:pt>
                <c:pt idx="81">
                  <c:v>240.5</c:v>
                </c:pt>
                <c:pt idx="82">
                  <c:v>241</c:v>
                </c:pt>
                <c:pt idx="83">
                  <c:v>241.5</c:v>
                </c:pt>
                <c:pt idx="84">
                  <c:v>242</c:v>
                </c:pt>
                <c:pt idx="85">
                  <c:v>242.5</c:v>
                </c:pt>
                <c:pt idx="86">
                  <c:v>243</c:v>
                </c:pt>
                <c:pt idx="87">
                  <c:v>243.5</c:v>
                </c:pt>
                <c:pt idx="88">
                  <c:v>244</c:v>
                </c:pt>
                <c:pt idx="89">
                  <c:v>244.5</c:v>
                </c:pt>
                <c:pt idx="90">
                  <c:v>245</c:v>
                </c:pt>
                <c:pt idx="91">
                  <c:v>245.5</c:v>
                </c:pt>
                <c:pt idx="92">
                  <c:v>246</c:v>
                </c:pt>
                <c:pt idx="93">
                  <c:v>246.5</c:v>
                </c:pt>
                <c:pt idx="94">
                  <c:v>247</c:v>
                </c:pt>
                <c:pt idx="95">
                  <c:v>247.5</c:v>
                </c:pt>
                <c:pt idx="96">
                  <c:v>248</c:v>
                </c:pt>
                <c:pt idx="97">
                  <c:v>248.5</c:v>
                </c:pt>
                <c:pt idx="98">
                  <c:v>249</c:v>
                </c:pt>
                <c:pt idx="99">
                  <c:v>249.5</c:v>
                </c:pt>
                <c:pt idx="100">
                  <c:v>250</c:v>
                </c:pt>
                <c:pt idx="101">
                  <c:v>250.5</c:v>
                </c:pt>
                <c:pt idx="102">
                  <c:v>251</c:v>
                </c:pt>
                <c:pt idx="103">
                  <c:v>251.5</c:v>
                </c:pt>
                <c:pt idx="104">
                  <c:v>252</c:v>
                </c:pt>
                <c:pt idx="105">
                  <c:v>252.5</c:v>
                </c:pt>
                <c:pt idx="106">
                  <c:v>253</c:v>
                </c:pt>
                <c:pt idx="107">
                  <c:v>253.5</c:v>
                </c:pt>
                <c:pt idx="108">
                  <c:v>254</c:v>
                </c:pt>
                <c:pt idx="109">
                  <c:v>254.5</c:v>
                </c:pt>
                <c:pt idx="110">
                  <c:v>255</c:v>
                </c:pt>
                <c:pt idx="111">
                  <c:v>255.5</c:v>
                </c:pt>
                <c:pt idx="112">
                  <c:v>256</c:v>
                </c:pt>
                <c:pt idx="113">
                  <c:v>256.5</c:v>
                </c:pt>
                <c:pt idx="114">
                  <c:v>257</c:v>
                </c:pt>
                <c:pt idx="115">
                  <c:v>257.5</c:v>
                </c:pt>
                <c:pt idx="116">
                  <c:v>258</c:v>
                </c:pt>
                <c:pt idx="117">
                  <c:v>258.5</c:v>
                </c:pt>
                <c:pt idx="118">
                  <c:v>259</c:v>
                </c:pt>
                <c:pt idx="119">
                  <c:v>259.5</c:v>
                </c:pt>
                <c:pt idx="120">
                  <c:v>260</c:v>
                </c:pt>
                <c:pt idx="121">
                  <c:v>260.5</c:v>
                </c:pt>
                <c:pt idx="122">
                  <c:v>261</c:v>
                </c:pt>
                <c:pt idx="123">
                  <c:v>261.5</c:v>
                </c:pt>
                <c:pt idx="124">
                  <c:v>262</c:v>
                </c:pt>
                <c:pt idx="125">
                  <c:v>262.5</c:v>
                </c:pt>
                <c:pt idx="126">
                  <c:v>263</c:v>
                </c:pt>
                <c:pt idx="127">
                  <c:v>263.5</c:v>
                </c:pt>
                <c:pt idx="128">
                  <c:v>264</c:v>
                </c:pt>
                <c:pt idx="129">
                  <c:v>264.5</c:v>
                </c:pt>
                <c:pt idx="130">
                  <c:v>265</c:v>
                </c:pt>
                <c:pt idx="131">
                  <c:v>265.5</c:v>
                </c:pt>
                <c:pt idx="132">
                  <c:v>266</c:v>
                </c:pt>
                <c:pt idx="133">
                  <c:v>266.5</c:v>
                </c:pt>
                <c:pt idx="134">
                  <c:v>267</c:v>
                </c:pt>
                <c:pt idx="135">
                  <c:v>267.5</c:v>
                </c:pt>
                <c:pt idx="136">
                  <c:v>268</c:v>
                </c:pt>
                <c:pt idx="137">
                  <c:v>268.5</c:v>
                </c:pt>
                <c:pt idx="138">
                  <c:v>269</c:v>
                </c:pt>
                <c:pt idx="139">
                  <c:v>269.5</c:v>
                </c:pt>
                <c:pt idx="140">
                  <c:v>270</c:v>
                </c:pt>
                <c:pt idx="141">
                  <c:v>270.5</c:v>
                </c:pt>
                <c:pt idx="142">
                  <c:v>271</c:v>
                </c:pt>
                <c:pt idx="143">
                  <c:v>271.5</c:v>
                </c:pt>
                <c:pt idx="144">
                  <c:v>272</c:v>
                </c:pt>
                <c:pt idx="145">
                  <c:v>272.5</c:v>
                </c:pt>
                <c:pt idx="146">
                  <c:v>273</c:v>
                </c:pt>
                <c:pt idx="147">
                  <c:v>273.5</c:v>
                </c:pt>
                <c:pt idx="148">
                  <c:v>274</c:v>
                </c:pt>
                <c:pt idx="149">
                  <c:v>274.5</c:v>
                </c:pt>
                <c:pt idx="150">
                  <c:v>275</c:v>
                </c:pt>
                <c:pt idx="151">
                  <c:v>275.5</c:v>
                </c:pt>
                <c:pt idx="152">
                  <c:v>276</c:v>
                </c:pt>
                <c:pt idx="153">
                  <c:v>276.5</c:v>
                </c:pt>
                <c:pt idx="154">
                  <c:v>277</c:v>
                </c:pt>
                <c:pt idx="155">
                  <c:v>277.5</c:v>
                </c:pt>
                <c:pt idx="156">
                  <c:v>278</c:v>
                </c:pt>
                <c:pt idx="157">
                  <c:v>278.5</c:v>
                </c:pt>
                <c:pt idx="158">
                  <c:v>279</c:v>
                </c:pt>
                <c:pt idx="159">
                  <c:v>279.5</c:v>
                </c:pt>
                <c:pt idx="160">
                  <c:v>280</c:v>
                </c:pt>
                <c:pt idx="161">
                  <c:v>280.5</c:v>
                </c:pt>
                <c:pt idx="162">
                  <c:v>281</c:v>
                </c:pt>
                <c:pt idx="163">
                  <c:v>281.5</c:v>
                </c:pt>
                <c:pt idx="164">
                  <c:v>282</c:v>
                </c:pt>
                <c:pt idx="165">
                  <c:v>282.5</c:v>
                </c:pt>
                <c:pt idx="166">
                  <c:v>283</c:v>
                </c:pt>
                <c:pt idx="167">
                  <c:v>283.5</c:v>
                </c:pt>
                <c:pt idx="168">
                  <c:v>284</c:v>
                </c:pt>
                <c:pt idx="169">
                  <c:v>284.5</c:v>
                </c:pt>
                <c:pt idx="170">
                  <c:v>285</c:v>
                </c:pt>
                <c:pt idx="171">
                  <c:v>285.5</c:v>
                </c:pt>
                <c:pt idx="172">
                  <c:v>286</c:v>
                </c:pt>
                <c:pt idx="173">
                  <c:v>286.5</c:v>
                </c:pt>
                <c:pt idx="174">
                  <c:v>287</c:v>
                </c:pt>
                <c:pt idx="175">
                  <c:v>287.5</c:v>
                </c:pt>
                <c:pt idx="176">
                  <c:v>288</c:v>
                </c:pt>
                <c:pt idx="177">
                  <c:v>288.5</c:v>
                </c:pt>
                <c:pt idx="178">
                  <c:v>289</c:v>
                </c:pt>
                <c:pt idx="179">
                  <c:v>289.5</c:v>
                </c:pt>
                <c:pt idx="180">
                  <c:v>290</c:v>
                </c:pt>
                <c:pt idx="181">
                  <c:v>290.5</c:v>
                </c:pt>
                <c:pt idx="182">
                  <c:v>291</c:v>
                </c:pt>
                <c:pt idx="183">
                  <c:v>291.5</c:v>
                </c:pt>
                <c:pt idx="184">
                  <c:v>292</c:v>
                </c:pt>
                <c:pt idx="185">
                  <c:v>292.5</c:v>
                </c:pt>
                <c:pt idx="186">
                  <c:v>293</c:v>
                </c:pt>
                <c:pt idx="187">
                  <c:v>293.5</c:v>
                </c:pt>
                <c:pt idx="188">
                  <c:v>294</c:v>
                </c:pt>
                <c:pt idx="189">
                  <c:v>294.5</c:v>
                </c:pt>
                <c:pt idx="190">
                  <c:v>295</c:v>
                </c:pt>
                <c:pt idx="191">
                  <c:v>295.5</c:v>
                </c:pt>
                <c:pt idx="192">
                  <c:v>296</c:v>
                </c:pt>
                <c:pt idx="193">
                  <c:v>296.5</c:v>
                </c:pt>
                <c:pt idx="194">
                  <c:v>297</c:v>
                </c:pt>
                <c:pt idx="195">
                  <c:v>297.5</c:v>
                </c:pt>
                <c:pt idx="196">
                  <c:v>298</c:v>
                </c:pt>
                <c:pt idx="197">
                  <c:v>298.5</c:v>
                </c:pt>
                <c:pt idx="198">
                  <c:v>299</c:v>
                </c:pt>
                <c:pt idx="199">
                  <c:v>299.5</c:v>
                </c:pt>
                <c:pt idx="200">
                  <c:v>300</c:v>
                </c:pt>
                <c:pt idx="201">
                  <c:v>300.5</c:v>
                </c:pt>
                <c:pt idx="202">
                  <c:v>301</c:v>
                </c:pt>
                <c:pt idx="203">
                  <c:v>301.5</c:v>
                </c:pt>
                <c:pt idx="204">
                  <c:v>302</c:v>
                </c:pt>
                <c:pt idx="205">
                  <c:v>302.5</c:v>
                </c:pt>
                <c:pt idx="206">
                  <c:v>303</c:v>
                </c:pt>
                <c:pt idx="207">
                  <c:v>303.5</c:v>
                </c:pt>
                <c:pt idx="208">
                  <c:v>304</c:v>
                </c:pt>
                <c:pt idx="209">
                  <c:v>304.5</c:v>
                </c:pt>
                <c:pt idx="210">
                  <c:v>305</c:v>
                </c:pt>
                <c:pt idx="211">
                  <c:v>305.5</c:v>
                </c:pt>
                <c:pt idx="212">
                  <c:v>306</c:v>
                </c:pt>
                <c:pt idx="213">
                  <c:v>306.5</c:v>
                </c:pt>
                <c:pt idx="214">
                  <c:v>307</c:v>
                </c:pt>
                <c:pt idx="215">
                  <c:v>307.5</c:v>
                </c:pt>
                <c:pt idx="216">
                  <c:v>308</c:v>
                </c:pt>
                <c:pt idx="217">
                  <c:v>308.5</c:v>
                </c:pt>
                <c:pt idx="218">
                  <c:v>309</c:v>
                </c:pt>
                <c:pt idx="219">
                  <c:v>309.5</c:v>
                </c:pt>
                <c:pt idx="220">
                  <c:v>310</c:v>
                </c:pt>
                <c:pt idx="221">
                  <c:v>310.5</c:v>
                </c:pt>
                <c:pt idx="222">
                  <c:v>311</c:v>
                </c:pt>
                <c:pt idx="223">
                  <c:v>311.5</c:v>
                </c:pt>
                <c:pt idx="224">
                  <c:v>312</c:v>
                </c:pt>
                <c:pt idx="225">
                  <c:v>312.5</c:v>
                </c:pt>
                <c:pt idx="226">
                  <c:v>313</c:v>
                </c:pt>
                <c:pt idx="227">
                  <c:v>313.5</c:v>
                </c:pt>
                <c:pt idx="228">
                  <c:v>314</c:v>
                </c:pt>
                <c:pt idx="229">
                  <c:v>314.5</c:v>
                </c:pt>
                <c:pt idx="230">
                  <c:v>315</c:v>
                </c:pt>
                <c:pt idx="231">
                  <c:v>315.5</c:v>
                </c:pt>
                <c:pt idx="232">
                  <c:v>316</c:v>
                </c:pt>
                <c:pt idx="233">
                  <c:v>316.5</c:v>
                </c:pt>
                <c:pt idx="234">
                  <c:v>317</c:v>
                </c:pt>
                <c:pt idx="235">
                  <c:v>317.5</c:v>
                </c:pt>
                <c:pt idx="236">
                  <c:v>318</c:v>
                </c:pt>
                <c:pt idx="237">
                  <c:v>318.5</c:v>
                </c:pt>
                <c:pt idx="238">
                  <c:v>319</c:v>
                </c:pt>
                <c:pt idx="239">
                  <c:v>319.5</c:v>
                </c:pt>
                <c:pt idx="240">
                  <c:v>320</c:v>
                </c:pt>
                <c:pt idx="241">
                  <c:v>320.5</c:v>
                </c:pt>
                <c:pt idx="242">
                  <c:v>321</c:v>
                </c:pt>
                <c:pt idx="243">
                  <c:v>321.5</c:v>
                </c:pt>
                <c:pt idx="244">
                  <c:v>322</c:v>
                </c:pt>
                <c:pt idx="245">
                  <c:v>322.5</c:v>
                </c:pt>
                <c:pt idx="246">
                  <c:v>323</c:v>
                </c:pt>
                <c:pt idx="247">
                  <c:v>323.5</c:v>
                </c:pt>
                <c:pt idx="248">
                  <c:v>324</c:v>
                </c:pt>
                <c:pt idx="249">
                  <c:v>324.5</c:v>
                </c:pt>
                <c:pt idx="250">
                  <c:v>325</c:v>
                </c:pt>
                <c:pt idx="251">
                  <c:v>325.5</c:v>
                </c:pt>
                <c:pt idx="252">
                  <c:v>326</c:v>
                </c:pt>
                <c:pt idx="253">
                  <c:v>326.5</c:v>
                </c:pt>
                <c:pt idx="254">
                  <c:v>327</c:v>
                </c:pt>
                <c:pt idx="255">
                  <c:v>327.5</c:v>
                </c:pt>
                <c:pt idx="256">
                  <c:v>328</c:v>
                </c:pt>
                <c:pt idx="257">
                  <c:v>328.5</c:v>
                </c:pt>
                <c:pt idx="258">
                  <c:v>329</c:v>
                </c:pt>
                <c:pt idx="259">
                  <c:v>329.5</c:v>
                </c:pt>
                <c:pt idx="260">
                  <c:v>330</c:v>
                </c:pt>
                <c:pt idx="261">
                  <c:v>330.5</c:v>
                </c:pt>
                <c:pt idx="262">
                  <c:v>331</c:v>
                </c:pt>
                <c:pt idx="263">
                  <c:v>331.5</c:v>
                </c:pt>
                <c:pt idx="264">
                  <c:v>332</c:v>
                </c:pt>
                <c:pt idx="265">
                  <c:v>332.5</c:v>
                </c:pt>
                <c:pt idx="266">
                  <c:v>333</c:v>
                </c:pt>
                <c:pt idx="267">
                  <c:v>333.5</c:v>
                </c:pt>
                <c:pt idx="268">
                  <c:v>334</c:v>
                </c:pt>
                <c:pt idx="269">
                  <c:v>334.5</c:v>
                </c:pt>
                <c:pt idx="270">
                  <c:v>335</c:v>
                </c:pt>
                <c:pt idx="271">
                  <c:v>335.5</c:v>
                </c:pt>
                <c:pt idx="272">
                  <c:v>336</c:v>
                </c:pt>
                <c:pt idx="273">
                  <c:v>336.5</c:v>
                </c:pt>
                <c:pt idx="274">
                  <c:v>337</c:v>
                </c:pt>
                <c:pt idx="275">
                  <c:v>337.5</c:v>
                </c:pt>
                <c:pt idx="276">
                  <c:v>338</c:v>
                </c:pt>
                <c:pt idx="277">
                  <c:v>338.5</c:v>
                </c:pt>
                <c:pt idx="278">
                  <c:v>339</c:v>
                </c:pt>
                <c:pt idx="279">
                  <c:v>339.5</c:v>
                </c:pt>
                <c:pt idx="280">
                  <c:v>340</c:v>
                </c:pt>
                <c:pt idx="281">
                  <c:v>340.5</c:v>
                </c:pt>
                <c:pt idx="282">
                  <c:v>341</c:v>
                </c:pt>
                <c:pt idx="283">
                  <c:v>341.5</c:v>
                </c:pt>
                <c:pt idx="284">
                  <c:v>342</c:v>
                </c:pt>
                <c:pt idx="285">
                  <c:v>342.5</c:v>
                </c:pt>
                <c:pt idx="286">
                  <c:v>343</c:v>
                </c:pt>
                <c:pt idx="287">
                  <c:v>343.5</c:v>
                </c:pt>
                <c:pt idx="288">
                  <c:v>344</c:v>
                </c:pt>
                <c:pt idx="289">
                  <c:v>344.5</c:v>
                </c:pt>
                <c:pt idx="290">
                  <c:v>345</c:v>
                </c:pt>
                <c:pt idx="291">
                  <c:v>345.5</c:v>
                </c:pt>
                <c:pt idx="292">
                  <c:v>346</c:v>
                </c:pt>
                <c:pt idx="293">
                  <c:v>346.5</c:v>
                </c:pt>
                <c:pt idx="294">
                  <c:v>347</c:v>
                </c:pt>
                <c:pt idx="295">
                  <c:v>347.5</c:v>
                </c:pt>
                <c:pt idx="296">
                  <c:v>348</c:v>
                </c:pt>
                <c:pt idx="297">
                  <c:v>348.5</c:v>
                </c:pt>
                <c:pt idx="298">
                  <c:v>349</c:v>
                </c:pt>
                <c:pt idx="299">
                  <c:v>349.5</c:v>
                </c:pt>
                <c:pt idx="300">
                  <c:v>350</c:v>
                </c:pt>
                <c:pt idx="301">
                  <c:v>350.5</c:v>
                </c:pt>
                <c:pt idx="302">
                  <c:v>351</c:v>
                </c:pt>
                <c:pt idx="303">
                  <c:v>351.5</c:v>
                </c:pt>
                <c:pt idx="304">
                  <c:v>352</c:v>
                </c:pt>
                <c:pt idx="305">
                  <c:v>352.5</c:v>
                </c:pt>
                <c:pt idx="306">
                  <c:v>353</c:v>
                </c:pt>
                <c:pt idx="307">
                  <c:v>353.5</c:v>
                </c:pt>
                <c:pt idx="308">
                  <c:v>354</c:v>
                </c:pt>
                <c:pt idx="309">
                  <c:v>354.5</c:v>
                </c:pt>
                <c:pt idx="310">
                  <c:v>355</c:v>
                </c:pt>
                <c:pt idx="311">
                  <c:v>355.5</c:v>
                </c:pt>
                <c:pt idx="312">
                  <c:v>356</c:v>
                </c:pt>
                <c:pt idx="313">
                  <c:v>356.5</c:v>
                </c:pt>
                <c:pt idx="314">
                  <c:v>357</c:v>
                </c:pt>
                <c:pt idx="315">
                  <c:v>357.5</c:v>
                </c:pt>
                <c:pt idx="316">
                  <c:v>358</c:v>
                </c:pt>
                <c:pt idx="317">
                  <c:v>358.5</c:v>
                </c:pt>
                <c:pt idx="318">
                  <c:v>359</c:v>
                </c:pt>
                <c:pt idx="319">
                  <c:v>359.5</c:v>
                </c:pt>
                <c:pt idx="320">
                  <c:v>360</c:v>
                </c:pt>
                <c:pt idx="321">
                  <c:v>360.5</c:v>
                </c:pt>
                <c:pt idx="322">
                  <c:v>361</c:v>
                </c:pt>
                <c:pt idx="323">
                  <c:v>361.5</c:v>
                </c:pt>
                <c:pt idx="324">
                  <c:v>362</c:v>
                </c:pt>
                <c:pt idx="325">
                  <c:v>362.5</c:v>
                </c:pt>
                <c:pt idx="326">
                  <c:v>363</c:v>
                </c:pt>
                <c:pt idx="327">
                  <c:v>363.5</c:v>
                </c:pt>
                <c:pt idx="328">
                  <c:v>364</c:v>
                </c:pt>
                <c:pt idx="329">
                  <c:v>364.5</c:v>
                </c:pt>
                <c:pt idx="330">
                  <c:v>365</c:v>
                </c:pt>
                <c:pt idx="331">
                  <c:v>365.5</c:v>
                </c:pt>
                <c:pt idx="332">
                  <c:v>366</c:v>
                </c:pt>
                <c:pt idx="333">
                  <c:v>366.5</c:v>
                </c:pt>
                <c:pt idx="334">
                  <c:v>367</c:v>
                </c:pt>
                <c:pt idx="335">
                  <c:v>367.5</c:v>
                </c:pt>
                <c:pt idx="336">
                  <c:v>368</c:v>
                </c:pt>
                <c:pt idx="337">
                  <c:v>368.5</c:v>
                </c:pt>
                <c:pt idx="338">
                  <c:v>369</c:v>
                </c:pt>
                <c:pt idx="339">
                  <c:v>369.5</c:v>
                </c:pt>
                <c:pt idx="340">
                  <c:v>370</c:v>
                </c:pt>
                <c:pt idx="341">
                  <c:v>370.5</c:v>
                </c:pt>
                <c:pt idx="342">
                  <c:v>371</c:v>
                </c:pt>
                <c:pt idx="343">
                  <c:v>371.5</c:v>
                </c:pt>
                <c:pt idx="344">
                  <c:v>372</c:v>
                </c:pt>
                <c:pt idx="345">
                  <c:v>372.5</c:v>
                </c:pt>
                <c:pt idx="346">
                  <c:v>373</c:v>
                </c:pt>
                <c:pt idx="347">
                  <c:v>373.5</c:v>
                </c:pt>
                <c:pt idx="348">
                  <c:v>374</c:v>
                </c:pt>
                <c:pt idx="349">
                  <c:v>374.5</c:v>
                </c:pt>
                <c:pt idx="350">
                  <c:v>375</c:v>
                </c:pt>
                <c:pt idx="351">
                  <c:v>375.5</c:v>
                </c:pt>
                <c:pt idx="352">
                  <c:v>376</c:v>
                </c:pt>
                <c:pt idx="353">
                  <c:v>376.5</c:v>
                </c:pt>
                <c:pt idx="354">
                  <c:v>377</c:v>
                </c:pt>
                <c:pt idx="355">
                  <c:v>377.5</c:v>
                </c:pt>
                <c:pt idx="356">
                  <c:v>378</c:v>
                </c:pt>
                <c:pt idx="357">
                  <c:v>378.5</c:v>
                </c:pt>
                <c:pt idx="358">
                  <c:v>379</c:v>
                </c:pt>
                <c:pt idx="359">
                  <c:v>379.5</c:v>
                </c:pt>
                <c:pt idx="360">
                  <c:v>380</c:v>
                </c:pt>
                <c:pt idx="361">
                  <c:v>380.5</c:v>
                </c:pt>
                <c:pt idx="362">
                  <c:v>381</c:v>
                </c:pt>
                <c:pt idx="363">
                  <c:v>381.5</c:v>
                </c:pt>
                <c:pt idx="364">
                  <c:v>382</c:v>
                </c:pt>
                <c:pt idx="365">
                  <c:v>382.5</c:v>
                </c:pt>
                <c:pt idx="366">
                  <c:v>383</c:v>
                </c:pt>
                <c:pt idx="367">
                  <c:v>383.5</c:v>
                </c:pt>
                <c:pt idx="368">
                  <c:v>384</c:v>
                </c:pt>
                <c:pt idx="369">
                  <c:v>384.5</c:v>
                </c:pt>
                <c:pt idx="370">
                  <c:v>385</c:v>
                </c:pt>
                <c:pt idx="371">
                  <c:v>385.5</c:v>
                </c:pt>
                <c:pt idx="372">
                  <c:v>386</c:v>
                </c:pt>
                <c:pt idx="373">
                  <c:v>386.5</c:v>
                </c:pt>
                <c:pt idx="374">
                  <c:v>387</c:v>
                </c:pt>
                <c:pt idx="375">
                  <c:v>387.5</c:v>
                </c:pt>
                <c:pt idx="376">
                  <c:v>388</c:v>
                </c:pt>
                <c:pt idx="377">
                  <c:v>388.5</c:v>
                </c:pt>
                <c:pt idx="378">
                  <c:v>389</c:v>
                </c:pt>
                <c:pt idx="379">
                  <c:v>389.5</c:v>
                </c:pt>
                <c:pt idx="380">
                  <c:v>390</c:v>
                </c:pt>
                <c:pt idx="381">
                  <c:v>390.5</c:v>
                </c:pt>
                <c:pt idx="382">
                  <c:v>391</c:v>
                </c:pt>
                <c:pt idx="383">
                  <c:v>391.5</c:v>
                </c:pt>
                <c:pt idx="384">
                  <c:v>392</c:v>
                </c:pt>
                <c:pt idx="385">
                  <c:v>392.5</c:v>
                </c:pt>
                <c:pt idx="386">
                  <c:v>393</c:v>
                </c:pt>
                <c:pt idx="387">
                  <c:v>393.5</c:v>
                </c:pt>
                <c:pt idx="388">
                  <c:v>394</c:v>
                </c:pt>
                <c:pt idx="389">
                  <c:v>394.5</c:v>
                </c:pt>
              </c:numCache>
            </c:numRef>
          </c:cat>
          <c:val>
            <c:numRef>
              <c:f>water2!$K$2:$K$391</c:f>
              <c:numCache>
                <c:formatCode>General</c:formatCode>
                <c:ptCount val="390"/>
                <c:pt idx="0">
                  <c:v>2462.23</c:v>
                </c:pt>
                <c:pt idx="1">
                  <c:v>2416.46</c:v>
                </c:pt>
                <c:pt idx="2">
                  <c:v>2370.0700000000002</c:v>
                </c:pt>
                <c:pt idx="3">
                  <c:v>2352.37</c:v>
                </c:pt>
                <c:pt idx="4">
                  <c:v>2329.7800000000002</c:v>
                </c:pt>
                <c:pt idx="5">
                  <c:v>2293.77</c:v>
                </c:pt>
                <c:pt idx="6">
                  <c:v>2258.98</c:v>
                </c:pt>
                <c:pt idx="7">
                  <c:v>2250.4299999999998</c:v>
                </c:pt>
                <c:pt idx="8">
                  <c:v>2218.6999999999998</c:v>
                </c:pt>
                <c:pt idx="9">
                  <c:v>2204.66</c:v>
                </c:pt>
                <c:pt idx="10">
                  <c:v>2187.5700000000002</c:v>
                </c:pt>
                <c:pt idx="11">
                  <c:v>2158.27</c:v>
                </c:pt>
                <c:pt idx="12">
                  <c:v>2152.17</c:v>
                </c:pt>
                <c:pt idx="13">
                  <c:v>2147.89</c:v>
                </c:pt>
                <c:pt idx="14">
                  <c:v>2144.84</c:v>
                </c:pt>
                <c:pt idx="15">
                  <c:v>2152.7800000000002</c:v>
                </c:pt>
                <c:pt idx="16">
                  <c:v>2149.11</c:v>
                </c:pt>
                <c:pt idx="17">
                  <c:v>2156.44</c:v>
                </c:pt>
                <c:pt idx="18">
                  <c:v>2159.4899999999998</c:v>
                </c:pt>
                <c:pt idx="19">
                  <c:v>2178.41</c:v>
                </c:pt>
                <c:pt idx="20">
                  <c:v>2193.67</c:v>
                </c:pt>
                <c:pt idx="21">
                  <c:v>2205.27</c:v>
                </c:pt>
                <c:pt idx="22">
                  <c:v>2219.92</c:v>
                </c:pt>
                <c:pt idx="23">
                  <c:v>2238.23</c:v>
                </c:pt>
                <c:pt idx="24">
                  <c:v>2257.7600000000002</c:v>
                </c:pt>
                <c:pt idx="25">
                  <c:v>2276.0700000000002</c:v>
                </c:pt>
                <c:pt idx="26">
                  <c:v>2289.5</c:v>
                </c:pt>
                <c:pt idx="27">
                  <c:v>2314.52</c:v>
                </c:pt>
                <c:pt idx="28">
                  <c:v>2341.38</c:v>
                </c:pt>
                <c:pt idx="29">
                  <c:v>2370.6799999999998</c:v>
                </c:pt>
                <c:pt idx="30">
                  <c:v>2399.98</c:v>
                </c:pt>
                <c:pt idx="31">
                  <c:v>2434.16</c:v>
                </c:pt>
                <c:pt idx="32">
                  <c:v>2495.8000000000002</c:v>
                </c:pt>
                <c:pt idx="33">
                  <c:v>2539.75</c:v>
                </c:pt>
                <c:pt idx="34">
                  <c:v>2563.5500000000002</c:v>
                </c:pt>
                <c:pt idx="35">
                  <c:v>2591.63</c:v>
                </c:pt>
                <c:pt idx="36">
                  <c:v>2619.71</c:v>
                </c:pt>
                <c:pt idx="37">
                  <c:v>2653.89</c:v>
                </c:pt>
                <c:pt idx="38">
                  <c:v>2697.23</c:v>
                </c:pt>
                <c:pt idx="39">
                  <c:v>2736.29</c:v>
                </c:pt>
                <c:pt idx="40">
                  <c:v>2769.86</c:v>
                </c:pt>
                <c:pt idx="41">
                  <c:v>2799.16</c:v>
                </c:pt>
                <c:pt idx="42">
                  <c:v>2815.64</c:v>
                </c:pt>
                <c:pt idx="43">
                  <c:v>2840.05</c:v>
                </c:pt>
                <c:pt idx="44">
                  <c:v>2852.87</c:v>
                </c:pt>
                <c:pt idx="45">
                  <c:v>2900.48</c:v>
                </c:pt>
                <c:pt idx="46">
                  <c:v>2920.01</c:v>
                </c:pt>
                <c:pt idx="47">
                  <c:v>2956.63</c:v>
                </c:pt>
                <c:pt idx="48">
                  <c:v>2995.7</c:v>
                </c:pt>
                <c:pt idx="49">
                  <c:v>3022.55</c:v>
                </c:pt>
                <c:pt idx="50">
                  <c:v>3070.16</c:v>
                </c:pt>
                <c:pt idx="51">
                  <c:v>3117.77</c:v>
                </c:pt>
                <c:pt idx="52">
                  <c:v>3138.52</c:v>
                </c:pt>
                <c:pt idx="53">
                  <c:v>3154.39</c:v>
                </c:pt>
                <c:pt idx="54">
                  <c:v>3193.46</c:v>
                </c:pt>
                <c:pt idx="55">
                  <c:v>3209.33</c:v>
                </c:pt>
                <c:pt idx="56">
                  <c:v>3246.56</c:v>
                </c:pt>
                <c:pt idx="57">
                  <c:v>3270.36</c:v>
                </c:pt>
                <c:pt idx="58">
                  <c:v>3290.51</c:v>
                </c:pt>
                <c:pt idx="59">
                  <c:v>3303.32</c:v>
                </c:pt>
                <c:pt idx="60">
                  <c:v>3306.99</c:v>
                </c:pt>
                <c:pt idx="61">
                  <c:v>3319.19</c:v>
                </c:pt>
                <c:pt idx="62">
                  <c:v>3327.13</c:v>
                </c:pt>
                <c:pt idx="63">
                  <c:v>3346.66</c:v>
                </c:pt>
                <c:pt idx="64">
                  <c:v>3350.32</c:v>
                </c:pt>
                <c:pt idx="65">
                  <c:v>3360.09</c:v>
                </c:pt>
                <c:pt idx="66">
                  <c:v>3361.31</c:v>
                </c:pt>
                <c:pt idx="67">
                  <c:v>3371.68</c:v>
                </c:pt>
                <c:pt idx="68">
                  <c:v>3385.72</c:v>
                </c:pt>
                <c:pt idx="69">
                  <c:v>3405.26</c:v>
                </c:pt>
                <c:pt idx="70">
                  <c:v>3415.63</c:v>
                </c:pt>
                <c:pt idx="71">
                  <c:v>3419.29</c:v>
                </c:pt>
                <c:pt idx="72">
                  <c:v>3399.76</c:v>
                </c:pt>
                <c:pt idx="73">
                  <c:v>3389.39</c:v>
                </c:pt>
                <c:pt idx="74">
                  <c:v>3392.44</c:v>
                </c:pt>
                <c:pt idx="75">
                  <c:v>3379.01</c:v>
                </c:pt>
                <c:pt idx="76">
                  <c:v>3386.33</c:v>
                </c:pt>
                <c:pt idx="77">
                  <c:v>3384.5</c:v>
                </c:pt>
                <c:pt idx="78">
                  <c:v>3371.07</c:v>
                </c:pt>
                <c:pt idx="79">
                  <c:v>3359.48</c:v>
                </c:pt>
                <c:pt idx="80">
                  <c:v>3336.28</c:v>
                </c:pt>
                <c:pt idx="81">
                  <c:v>3311.87</c:v>
                </c:pt>
                <c:pt idx="82">
                  <c:v>3292.34</c:v>
                </c:pt>
                <c:pt idx="83">
                  <c:v>3277.69</c:v>
                </c:pt>
                <c:pt idx="84">
                  <c:v>3275.86</c:v>
                </c:pt>
                <c:pt idx="85">
                  <c:v>3279.52</c:v>
                </c:pt>
                <c:pt idx="86">
                  <c:v>3260.6</c:v>
                </c:pt>
                <c:pt idx="87">
                  <c:v>3266.7</c:v>
                </c:pt>
                <c:pt idx="88">
                  <c:v>3257.55</c:v>
                </c:pt>
                <c:pt idx="89">
                  <c:v>3248.39</c:v>
                </c:pt>
                <c:pt idx="90">
                  <c:v>3245.34</c:v>
                </c:pt>
                <c:pt idx="91">
                  <c:v>3229.47</c:v>
                </c:pt>
                <c:pt idx="92">
                  <c:v>3202</c:v>
                </c:pt>
                <c:pt idx="93">
                  <c:v>3175.76</c:v>
                </c:pt>
                <c:pt idx="94">
                  <c:v>3161.11</c:v>
                </c:pt>
                <c:pt idx="95">
                  <c:v>3152.56</c:v>
                </c:pt>
                <c:pt idx="96">
                  <c:v>3132.42</c:v>
                </c:pt>
                <c:pt idx="97">
                  <c:v>3117.77</c:v>
                </c:pt>
                <c:pt idx="98">
                  <c:v>3093.97</c:v>
                </c:pt>
                <c:pt idx="99">
                  <c:v>3073.21</c:v>
                </c:pt>
                <c:pt idx="100">
                  <c:v>3054.29</c:v>
                </c:pt>
                <c:pt idx="101">
                  <c:v>3018.89</c:v>
                </c:pt>
                <c:pt idx="102">
                  <c:v>3009.12</c:v>
                </c:pt>
                <c:pt idx="103">
                  <c:v>2985.93</c:v>
                </c:pt>
                <c:pt idx="104">
                  <c:v>2970.06</c:v>
                </c:pt>
                <c:pt idx="105">
                  <c:v>2951.75</c:v>
                </c:pt>
                <c:pt idx="106">
                  <c:v>2947.48</c:v>
                </c:pt>
                <c:pt idx="107">
                  <c:v>2929.17</c:v>
                </c:pt>
                <c:pt idx="108">
                  <c:v>2898.04</c:v>
                </c:pt>
                <c:pt idx="109">
                  <c:v>2877.29</c:v>
                </c:pt>
                <c:pt idx="110">
                  <c:v>2893.77</c:v>
                </c:pt>
                <c:pt idx="111">
                  <c:v>2898.04</c:v>
                </c:pt>
                <c:pt idx="112">
                  <c:v>2875.45</c:v>
                </c:pt>
                <c:pt idx="113">
                  <c:v>2870.57</c:v>
                </c:pt>
                <c:pt idx="114">
                  <c:v>2866.3</c:v>
                </c:pt>
                <c:pt idx="115">
                  <c:v>2841.88</c:v>
                </c:pt>
                <c:pt idx="116">
                  <c:v>2837</c:v>
                </c:pt>
                <c:pt idx="117">
                  <c:v>2818.69</c:v>
                </c:pt>
                <c:pt idx="118">
                  <c:v>2802.82</c:v>
                </c:pt>
                <c:pt idx="119">
                  <c:v>2800.99</c:v>
                </c:pt>
                <c:pt idx="120">
                  <c:v>2796.72</c:v>
                </c:pt>
                <c:pt idx="121">
                  <c:v>2794.27</c:v>
                </c:pt>
                <c:pt idx="122">
                  <c:v>2782.68</c:v>
                </c:pt>
                <c:pt idx="123">
                  <c:v>2768.64</c:v>
                </c:pt>
                <c:pt idx="124">
                  <c:v>2772.3</c:v>
                </c:pt>
                <c:pt idx="125">
                  <c:v>2779.63</c:v>
                </c:pt>
                <c:pt idx="126">
                  <c:v>2776.57</c:v>
                </c:pt>
                <c:pt idx="127">
                  <c:v>2794.89</c:v>
                </c:pt>
                <c:pt idx="128">
                  <c:v>2800.99</c:v>
                </c:pt>
                <c:pt idx="129">
                  <c:v>2800.99</c:v>
                </c:pt>
                <c:pt idx="130">
                  <c:v>3862.42</c:v>
                </c:pt>
                <c:pt idx="131">
                  <c:v>3862.42</c:v>
                </c:pt>
                <c:pt idx="132">
                  <c:v>5135.6499999999996</c:v>
                </c:pt>
                <c:pt idx="133">
                  <c:v>5135.6499999999996</c:v>
                </c:pt>
                <c:pt idx="134">
                  <c:v>5717.95</c:v>
                </c:pt>
                <c:pt idx="135">
                  <c:v>5878.48</c:v>
                </c:pt>
                <c:pt idx="136">
                  <c:v>6032.29</c:v>
                </c:pt>
                <c:pt idx="137">
                  <c:v>6176.95</c:v>
                </c:pt>
                <c:pt idx="138">
                  <c:v>6299.02</c:v>
                </c:pt>
                <c:pt idx="139">
                  <c:v>6414.99</c:v>
                </c:pt>
                <c:pt idx="140">
                  <c:v>6480.91</c:v>
                </c:pt>
                <c:pt idx="141">
                  <c:v>6542.56</c:v>
                </c:pt>
                <c:pt idx="142">
                  <c:v>6621.3</c:v>
                </c:pt>
                <c:pt idx="143">
                  <c:v>6660.36</c:v>
                </c:pt>
                <c:pt idx="144">
                  <c:v>6648.76</c:v>
                </c:pt>
                <c:pt idx="145">
                  <c:v>6644.49</c:v>
                </c:pt>
                <c:pt idx="146">
                  <c:v>6650.59</c:v>
                </c:pt>
                <c:pt idx="147">
                  <c:v>6642.05</c:v>
                </c:pt>
                <c:pt idx="148">
                  <c:v>6588.95</c:v>
                </c:pt>
                <c:pt idx="149">
                  <c:v>6526.08</c:v>
                </c:pt>
                <c:pt idx="150">
                  <c:v>6458.33</c:v>
                </c:pt>
                <c:pt idx="151">
                  <c:v>6365.55</c:v>
                </c:pt>
                <c:pt idx="152">
                  <c:v>6274</c:v>
                </c:pt>
                <c:pt idx="153">
                  <c:v>6197.7</c:v>
                </c:pt>
                <c:pt idx="154">
                  <c:v>6095.77</c:v>
                </c:pt>
                <c:pt idx="155">
                  <c:v>5998.72</c:v>
                </c:pt>
                <c:pt idx="156">
                  <c:v>5883.36</c:v>
                </c:pt>
                <c:pt idx="157">
                  <c:v>5785.7</c:v>
                </c:pt>
                <c:pt idx="158">
                  <c:v>5688.04</c:v>
                </c:pt>
                <c:pt idx="159">
                  <c:v>5597.09</c:v>
                </c:pt>
                <c:pt idx="160">
                  <c:v>5471.97</c:v>
                </c:pt>
                <c:pt idx="161">
                  <c:v>5351.12</c:v>
                </c:pt>
                <c:pt idx="162">
                  <c:v>5218.67</c:v>
                </c:pt>
                <c:pt idx="163">
                  <c:v>5098.42</c:v>
                </c:pt>
                <c:pt idx="164">
                  <c:v>4973.3</c:v>
                </c:pt>
                <c:pt idx="165">
                  <c:v>4847.5600000000004</c:v>
                </c:pt>
                <c:pt idx="166">
                  <c:v>4695.58</c:v>
                </c:pt>
                <c:pt idx="167">
                  <c:v>4540.54</c:v>
                </c:pt>
                <c:pt idx="168">
                  <c:v>4382.46</c:v>
                </c:pt>
                <c:pt idx="169">
                  <c:v>4236.58</c:v>
                </c:pt>
                <c:pt idx="170">
                  <c:v>4101.6899999999996</c:v>
                </c:pt>
                <c:pt idx="171">
                  <c:v>3991.82</c:v>
                </c:pt>
                <c:pt idx="172">
                  <c:v>3877.07</c:v>
                </c:pt>
                <c:pt idx="173">
                  <c:v>3743.4</c:v>
                </c:pt>
                <c:pt idx="174">
                  <c:v>3602.4</c:v>
                </c:pt>
                <c:pt idx="175">
                  <c:v>3441.88</c:v>
                </c:pt>
                <c:pt idx="176">
                  <c:v>3294.17</c:v>
                </c:pt>
                <c:pt idx="177">
                  <c:v>3128.15</c:v>
                </c:pt>
                <c:pt idx="178">
                  <c:v>2975.55</c:v>
                </c:pt>
                <c:pt idx="179">
                  <c:v>2835.78</c:v>
                </c:pt>
                <c:pt idx="180">
                  <c:v>2697.84</c:v>
                </c:pt>
                <c:pt idx="181">
                  <c:v>2582.48</c:v>
                </c:pt>
                <c:pt idx="182">
                  <c:v>2468.9499999999998</c:v>
                </c:pt>
                <c:pt idx="183">
                  <c:v>2365.1799999999998</c:v>
                </c:pt>
                <c:pt idx="184">
                  <c:v>2266.3000000000002</c:v>
                </c:pt>
                <c:pt idx="185">
                  <c:v>2168.0300000000002</c:v>
                </c:pt>
                <c:pt idx="186">
                  <c:v>2069.16</c:v>
                </c:pt>
                <c:pt idx="187">
                  <c:v>1976.38</c:v>
                </c:pt>
                <c:pt idx="188">
                  <c:v>1897.03</c:v>
                </c:pt>
                <c:pt idx="189">
                  <c:v>1810.36</c:v>
                </c:pt>
                <c:pt idx="190">
                  <c:v>1740.78</c:v>
                </c:pt>
                <c:pt idx="191">
                  <c:v>1656.54</c:v>
                </c:pt>
                <c:pt idx="192">
                  <c:v>1572.92</c:v>
                </c:pt>
                <c:pt idx="193">
                  <c:v>1493.58</c:v>
                </c:pt>
                <c:pt idx="194">
                  <c:v>1447.8</c:v>
                </c:pt>
                <c:pt idx="195">
                  <c:v>1402.02</c:v>
                </c:pt>
                <c:pt idx="196">
                  <c:v>1359.29</c:v>
                </c:pt>
                <c:pt idx="197">
                  <c:v>1355.63</c:v>
                </c:pt>
                <c:pt idx="198">
                  <c:v>1364.79</c:v>
                </c:pt>
                <c:pt idx="199">
                  <c:v>1348.92</c:v>
                </c:pt>
                <c:pt idx="200">
                  <c:v>1364.79</c:v>
                </c:pt>
                <c:pt idx="201">
                  <c:v>1391.03</c:v>
                </c:pt>
                <c:pt idx="202">
                  <c:v>1406.29</c:v>
                </c:pt>
                <c:pt idx="203">
                  <c:v>1407.51</c:v>
                </c:pt>
                <c:pt idx="204">
                  <c:v>1436.81</c:v>
                </c:pt>
                <c:pt idx="205">
                  <c:v>1469.77</c:v>
                </c:pt>
                <c:pt idx="206">
                  <c:v>1498.46</c:v>
                </c:pt>
                <c:pt idx="207">
                  <c:v>1526.54</c:v>
                </c:pt>
                <c:pt idx="208">
                  <c:v>1569.87</c:v>
                </c:pt>
                <c:pt idx="209">
                  <c:v>1621.75</c:v>
                </c:pt>
                <c:pt idx="210">
                  <c:v>1676.69</c:v>
                </c:pt>
                <c:pt idx="211">
                  <c:v>1732.23</c:v>
                </c:pt>
                <c:pt idx="212">
                  <c:v>1802.42</c:v>
                </c:pt>
                <c:pt idx="213">
                  <c:v>1861.63</c:v>
                </c:pt>
                <c:pt idx="214">
                  <c:v>1921.45</c:v>
                </c:pt>
                <c:pt idx="215">
                  <c:v>1984.92</c:v>
                </c:pt>
                <c:pt idx="216">
                  <c:v>2056.9499999999998</c:v>
                </c:pt>
                <c:pt idx="217">
                  <c:v>2125.92</c:v>
                </c:pt>
                <c:pt idx="218">
                  <c:v>2210.7600000000002</c:v>
                </c:pt>
                <c:pt idx="219">
                  <c:v>2293.77</c:v>
                </c:pt>
                <c:pt idx="220">
                  <c:v>2367.02</c:v>
                </c:pt>
                <c:pt idx="221">
                  <c:v>2421.34</c:v>
                </c:pt>
                <c:pt idx="222">
                  <c:v>2490.31</c:v>
                </c:pt>
                <c:pt idx="223">
                  <c:v>2567.2199999999998</c:v>
                </c:pt>
                <c:pt idx="224">
                  <c:v>2672.2</c:v>
                </c:pt>
                <c:pt idx="225">
                  <c:v>2755.21</c:v>
                </c:pt>
                <c:pt idx="226">
                  <c:v>2842.49</c:v>
                </c:pt>
                <c:pt idx="227">
                  <c:v>2914.52</c:v>
                </c:pt>
                <c:pt idx="228">
                  <c:v>2996.31</c:v>
                </c:pt>
                <c:pt idx="229">
                  <c:v>3064.67</c:v>
                </c:pt>
                <c:pt idx="230">
                  <c:v>3134.25</c:v>
                </c:pt>
                <c:pt idx="231">
                  <c:v>3202</c:v>
                </c:pt>
                <c:pt idx="232">
                  <c:v>3256.32</c:v>
                </c:pt>
                <c:pt idx="233">
                  <c:v>3327.74</c:v>
                </c:pt>
                <c:pt idx="234">
                  <c:v>3399.15</c:v>
                </c:pt>
                <c:pt idx="235">
                  <c:v>3439.44</c:v>
                </c:pt>
                <c:pt idx="236">
                  <c:v>3501.69</c:v>
                </c:pt>
                <c:pt idx="237">
                  <c:v>3557.85</c:v>
                </c:pt>
                <c:pt idx="238">
                  <c:v>3596.3</c:v>
                </c:pt>
                <c:pt idx="239">
                  <c:v>3629.87</c:v>
                </c:pt>
                <c:pt idx="240">
                  <c:v>3675.04</c:v>
                </c:pt>
                <c:pt idx="241">
                  <c:v>3706.78</c:v>
                </c:pt>
                <c:pt idx="242">
                  <c:v>3714.71</c:v>
                </c:pt>
                <c:pt idx="243">
                  <c:v>3731.19</c:v>
                </c:pt>
                <c:pt idx="244">
                  <c:v>3755</c:v>
                </c:pt>
                <c:pt idx="245">
                  <c:v>3787.96</c:v>
                </c:pt>
                <c:pt idx="246">
                  <c:v>3803.83</c:v>
                </c:pt>
                <c:pt idx="247">
                  <c:v>3834.96</c:v>
                </c:pt>
                <c:pt idx="248">
                  <c:v>3858.76</c:v>
                </c:pt>
                <c:pt idx="249">
                  <c:v>3878.9</c:v>
                </c:pt>
                <c:pt idx="250">
                  <c:v>3888.06</c:v>
                </c:pt>
                <c:pt idx="251">
                  <c:v>3909.42</c:v>
                </c:pt>
                <c:pt idx="252">
                  <c:v>3919.19</c:v>
                </c:pt>
                <c:pt idx="253">
                  <c:v>3930.78</c:v>
                </c:pt>
                <c:pt idx="254">
                  <c:v>3916.75</c:v>
                </c:pt>
                <c:pt idx="255">
                  <c:v>3906.98</c:v>
                </c:pt>
                <c:pt idx="256">
                  <c:v>3892.33</c:v>
                </c:pt>
                <c:pt idx="257">
                  <c:v>3877.07</c:v>
                </c:pt>
                <c:pt idx="258">
                  <c:v>3871.58</c:v>
                </c:pt>
                <c:pt idx="259">
                  <c:v>3868.53</c:v>
                </c:pt>
                <c:pt idx="260">
                  <c:v>3878.9</c:v>
                </c:pt>
                <c:pt idx="261">
                  <c:v>3860.59</c:v>
                </c:pt>
                <c:pt idx="262">
                  <c:v>3836.79</c:v>
                </c:pt>
                <c:pt idx="263">
                  <c:v>3816.03</c:v>
                </c:pt>
                <c:pt idx="264">
                  <c:v>3790.4</c:v>
                </c:pt>
                <c:pt idx="265">
                  <c:v>3773.92</c:v>
                </c:pt>
                <c:pt idx="266">
                  <c:v>3763.54</c:v>
                </c:pt>
                <c:pt idx="267">
                  <c:v>3736.69</c:v>
                </c:pt>
                <c:pt idx="268">
                  <c:v>3695.79</c:v>
                </c:pt>
                <c:pt idx="269">
                  <c:v>3659.78</c:v>
                </c:pt>
                <c:pt idx="270">
                  <c:v>3631.7</c:v>
                </c:pt>
                <c:pt idx="271">
                  <c:v>3593.86</c:v>
                </c:pt>
                <c:pt idx="272">
                  <c:v>3562.73</c:v>
                </c:pt>
                <c:pt idx="273">
                  <c:v>3520.62</c:v>
                </c:pt>
                <c:pt idx="274">
                  <c:v>3467.51</c:v>
                </c:pt>
                <c:pt idx="275">
                  <c:v>3422.35</c:v>
                </c:pt>
                <c:pt idx="276">
                  <c:v>3396.1</c:v>
                </c:pt>
                <c:pt idx="277">
                  <c:v>3366.8</c:v>
                </c:pt>
                <c:pt idx="278">
                  <c:v>3327.13</c:v>
                </c:pt>
                <c:pt idx="279">
                  <c:v>3283.79</c:v>
                </c:pt>
                <c:pt idx="280">
                  <c:v>3259.38</c:v>
                </c:pt>
                <c:pt idx="281">
                  <c:v>3233.13</c:v>
                </c:pt>
                <c:pt idx="282">
                  <c:v>3195.29</c:v>
                </c:pt>
                <c:pt idx="283">
                  <c:v>3168.43</c:v>
                </c:pt>
                <c:pt idx="284">
                  <c:v>3137.3</c:v>
                </c:pt>
                <c:pt idx="285">
                  <c:v>3102.51</c:v>
                </c:pt>
                <c:pt idx="286">
                  <c:v>3077.49</c:v>
                </c:pt>
                <c:pt idx="287">
                  <c:v>3041.47</c:v>
                </c:pt>
                <c:pt idx="288">
                  <c:v>3010.96</c:v>
                </c:pt>
                <c:pt idx="289">
                  <c:v>2981.66</c:v>
                </c:pt>
                <c:pt idx="290">
                  <c:v>2957.85</c:v>
                </c:pt>
                <c:pt idx="291">
                  <c:v>2921.23</c:v>
                </c:pt>
                <c:pt idx="292">
                  <c:v>2891.93</c:v>
                </c:pt>
                <c:pt idx="293">
                  <c:v>2873.62</c:v>
                </c:pt>
                <c:pt idx="294">
                  <c:v>2855.92</c:v>
                </c:pt>
                <c:pt idx="295">
                  <c:v>2851.65</c:v>
                </c:pt>
                <c:pt idx="296">
                  <c:v>2826.01</c:v>
                </c:pt>
                <c:pt idx="297">
                  <c:v>2835.17</c:v>
                </c:pt>
                <c:pt idx="298">
                  <c:v>2821.13</c:v>
                </c:pt>
                <c:pt idx="299">
                  <c:v>2796.72</c:v>
                </c:pt>
                <c:pt idx="300">
                  <c:v>2780.24</c:v>
                </c:pt>
                <c:pt idx="301">
                  <c:v>2780.24</c:v>
                </c:pt>
                <c:pt idx="302">
                  <c:v>2796.72</c:v>
                </c:pt>
                <c:pt idx="303">
                  <c:v>2790.61</c:v>
                </c:pt>
                <c:pt idx="304">
                  <c:v>2774.74</c:v>
                </c:pt>
                <c:pt idx="305">
                  <c:v>2766.81</c:v>
                </c:pt>
                <c:pt idx="306">
                  <c:v>2746.67</c:v>
                </c:pt>
                <c:pt idx="307">
                  <c:v>2745.45</c:v>
                </c:pt>
                <c:pt idx="308">
                  <c:v>2768.64</c:v>
                </c:pt>
                <c:pt idx="309">
                  <c:v>2768.03</c:v>
                </c:pt>
                <c:pt idx="310">
                  <c:v>2773.52</c:v>
                </c:pt>
                <c:pt idx="311">
                  <c:v>2794.27</c:v>
                </c:pt>
                <c:pt idx="312">
                  <c:v>2801.6</c:v>
                </c:pt>
                <c:pt idx="313">
                  <c:v>2797.94</c:v>
                </c:pt>
                <c:pt idx="314">
                  <c:v>2810.14</c:v>
                </c:pt>
                <c:pt idx="315">
                  <c:v>2813.2</c:v>
                </c:pt>
                <c:pt idx="316">
                  <c:v>2822.35</c:v>
                </c:pt>
                <c:pt idx="317">
                  <c:v>2818.08</c:v>
                </c:pt>
                <c:pt idx="318">
                  <c:v>2829.07</c:v>
                </c:pt>
                <c:pt idx="319">
                  <c:v>2837</c:v>
                </c:pt>
                <c:pt idx="320">
                  <c:v>2857.75</c:v>
                </c:pt>
                <c:pt idx="321">
                  <c:v>2875.45</c:v>
                </c:pt>
                <c:pt idx="322">
                  <c:v>2885.83</c:v>
                </c:pt>
                <c:pt idx="323">
                  <c:v>2901.7</c:v>
                </c:pt>
                <c:pt idx="324">
                  <c:v>2922.45</c:v>
                </c:pt>
                <c:pt idx="325">
                  <c:v>2929.17</c:v>
                </c:pt>
                <c:pt idx="326">
                  <c:v>2941.98</c:v>
                </c:pt>
                <c:pt idx="327">
                  <c:v>2963.96</c:v>
                </c:pt>
                <c:pt idx="328">
                  <c:v>2959.07</c:v>
                </c:pt>
                <c:pt idx="329">
                  <c:v>2949.92</c:v>
                </c:pt>
                <c:pt idx="330">
                  <c:v>2943.21</c:v>
                </c:pt>
                <c:pt idx="331">
                  <c:v>2939.54</c:v>
                </c:pt>
                <c:pt idx="332">
                  <c:v>2952.97</c:v>
                </c:pt>
                <c:pt idx="333">
                  <c:v>2978.61</c:v>
                </c:pt>
                <c:pt idx="334">
                  <c:v>3003.63</c:v>
                </c:pt>
                <c:pt idx="335">
                  <c:v>3012.79</c:v>
                </c:pt>
                <c:pt idx="336">
                  <c:v>3034.76</c:v>
                </c:pt>
                <c:pt idx="337">
                  <c:v>3051.85</c:v>
                </c:pt>
                <c:pt idx="338">
                  <c:v>3067.11</c:v>
                </c:pt>
                <c:pt idx="339">
                  <c:v>3075.66</c:v>
                </c:pt>
                <c:pt idx="340">
                  <c:v>3083.59</c:v>
                </c:pt>
                <c:pt idx="341">
                  <c:v>3090.3</c:v>
                </c:pt>
                <c:pt idx="342">
                  <c:v>3105.56</c:v>
                </c:pt>
                <c:pt idx="343">
                  <c:v>3131.81</c:v>
                </c:pt>
                <c:pt idx="344">
                  <c:v>3150.12</c:v>
                </c:pt>
                <c:pt idx="345">
                  <c:v>3186.13</c:v>
                </c:pt>
                <c:pt idx="346">
                  <c:v>3221.53</c:v>
                </c:pt>
                <c:pt idx="347">
                  <c:v>3226.42</c:v>
                </c:pt>
                <c:pt idx="348">
                  <c:v>3235.57</c:v>
                </c:pt>
                <c:pt idx="349">
                  <c:v>3246.56</c:v>
                </c:pt>
                <c:pt idx="350">
                  <c:v>3248.39</c:v>
                </c:pt>
                <c:pt idx="351">
                  <c:v>3241.68</c:v>
                </c:pt>
                <c:pt idx="352">
                  <c:v>3259.99</c:v>
                </c:pt>
                <c:pt idx="353">
                  <c:v>3264.87</c:v>
                </c:pt>
                <c:pt idx="354">
                  <c:v>3250.22</c:v>
                </c:pt>
                <c:pt idx="355">
                  <c:v>3274.64</c:v>
                </c:pt>
                <c:pt idx="356">
                  <c:v>3285.62</c:v>
                </c:pt>
                <c:pt idx="357">
                  <c:v>3309.43</c:v>
                </c:pt>
                <c:pt idx="358">
                  <c:v>3320.41</c:v>
                </c:pt>
                <c:pt idx="359">
                  <c:v>3326.52</c:v>
                </c:pt>
                <c:pt idx="360">
                  <c:v>3335.67</c:v>
                </c:pt>
                <c:pt idx="361">
                  <c:v>3338.72</c:v>
                </c:pt>
                <c:pt idx="362">
                  <c:v>3336.89</c:v>
                </c:pt>
                <c:pt idx="363">
                  <c:v>3325.91</c:v>
                </c:pt>
                <c:pt idx="364">
                  <c:v>3316.14</c:v>
                </c:pt>
                <c:pt idx="365">
                  <c:v>3309.43</c:v>
                </c:pt>
                <c:pt idx="366">
                  <c:v>3324.69</c:v>
                </c:pt>
                <c:pt idx="367">
                  <c:v>3345.44</c:v>
                </c:pt>
                <c:pt idx="368">
                  <c:v>3341.78</c:v>
                </c:pt>
                <c:pt idx="369">
                  <c:v>3330.18</c:v>
                </c:pt>
                <c:pt idx="370">
                  <c:v>3316.14</c:v>
                </c:pt>
                <c:pt idx="371">
                  <c:v>3306.38</c:v>
                </c:pt>
                <c:pt idx="372">
                  <c:v>3285.62</c:v>
                </c:pt>
                <c:pt idx="373">
                  <c:v>3285.62</c:v>
                </c:pt>
                <c:pt idx="374">
                  <c:v>3270.97</c:v>
                </c:pt>
                <c:pt idx="375">
                  <c:v>3252.05</c:v>
                </c:pt>
                <c:pt idx="376">
                  <c:v>3245.95</c:v>
                </c:pt>
                <c:pt idx="377">
                  <c:v>3252.05</c:v>
                </c:pt>
                <c:pt idx="378">
                  <c:v>3257.55</c:v>
                </c:pt>
                <c:pt idx="379">
                  <c:v>3248.39</c:v>
                </c:pt>
                <c:pt idx="380">
                  <c:v>3242.29</c:v>
                </c:pt>
                <c:pt idx="381">
                  <c:v>3260.6</c:v>
                </c:pt>
                <c:pt idx="382">
                  <c:v>3244.73</c:v>
                </c:pt>
                <c:pt idx="383">
                  <c:v>3236.18</c:v>
                </c:pt>
                <c:pt idx="384">
                  <c:v>3230.69</c:v>
                </c:pt>
                <c:pt idx="385">
                  <c:v>3222.75</c:v>
                </c:pt>
                <c:pt idx="386">
                  <c:v>3219.09</c:v>
                </c:pt>
                <c:pt idx="387">
                  <c:v>3209.94</c:v>
                </c:pt>
                <c:pt idx="388">
                  <c:v>3195.9</c:v>
                </c:pt>
                <c:pt idx="389">
                  <c:v>3191.02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E1-B547-998D-4E89891A89CA}"/>
            </c:ext>
          </c:extLst>
        </c:ser>
        <c:ser>
          <c:idx val="1"/>
          <c:order val="1"/>
          <c:tx>
            <c:strRef>
              <c:f>water2!$L$1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water2!$H$2:$H$391</c:f>
              <c:numCache>
                <c:formatCode>General</c:formatCode>
                <c:ptCount val="390"/>
                <c:pt idx="0">
                  <c:v>200</c:v>
                </c:pt>
                <c:pt idx="1">
                  <c:v>200.5</c:v>
                </c:pt>
                <c:pt idx="2">
                  <c:v>201</c:v>
                </c:pt>
                <c:pt idx="3">
                  <c:v>201.5</c:v>
                </c:pt>
                <c:pt idx="4">
                  <c:v>202</c:v>
                </c:pt>
                <c:pt idx="5">
                  <c:v>202.5</c:v>
                </c:pt>
                <c:pt idx="6">
                  <c:v>203</c:v>
                </c:pt>
                <c:pt idx="7">
                  <c:v>203.5</c:v>
                </c:pt>
                <c:pt idx="8">
                  <c:v>204</c:v>
                </c:pt>
                <c:pt idx="9">
                  <c:v>204.5</c:v>
                </c:pt>
                <c:pt idx="10">
                  <c:v>205</c:v>
                </c:pt>
                <c:pt idx="11">
                  <c:v>205.5</c:v>
                </c:pt>
                <c:pt idx="12">
                  <c:v>206</c:v>
                </c:pt>
                <c:pt idx="13">
                  <c:v>206.5</c:v>
                </c:pt>
                <c:pt idx="14">
                  <c:v>207</c:v>
                </c:pt>
                <c:pt idx="15">
                  <c:v>207.5</c:v>
                </c:pt>
                <c:pt idx="16">
                  <c:v>208</c:v>
                </c:pt>
                <c:pt idx="17">
                  <c:v>208.5</c:v>
                </c:pt>
                <c:pt idx="18">
                  <c:v>209</c:v>
                </c:pt>
                <c:pt idx="19">
                  <c:v>209.5</c:v>
                </c:pt>
                <c:pt idx="20">
                  <c:v>210</c:v>
                </c:pt>
                <c:pt idx="21">
                  <c:v>210.5</c:v>
                </c:pt>
                <c:pt idx="22">
                  <c:v>211</c:v>
                </c:pt>
                <c:pt idx="23">
                  <c:v>211.5</c:v>
                </c:pt>
                <c:pt idx="24">
                  <c:v>212</c:v>
                </c:pt>
                <c:pt idx="25">
                  <c:v>212.5</c:v>
                </c:pt>
                <c:pt idx="26">
                  <c:v>213</c:v>
                </c:pt>
                <c:pt idx="27">
                  <c:v>213.5</c:v>
                </c:pt>
                <c:pt idx="28">
                  <c:v>214</c:v>
                </c:pt>
                <c:pt idx="29">
                  <c:v>214.5</c:v>
                </c:pt>
                <c:pt idx="30">
                  <c:v>215</c:v>
                </c:pt>
                <c:pt idx="31">
                  <c:v>215.5</c:v>
                </c:pt>
                <c:pt idx="32">
                  <c:v>216</c:v>
                </c:pt>
                <c:pt idx="33">
                  <c:v>216.5</c:v>
                </c:pt>
                <c:pt idx="34">
                  <c:v>217</c:v>
                </c:pt>
                <c:pt idx="35">
                  <c:v>217.5</c:v>
                </c:pt>
                <c:pt idx="36">
                  <c:v>218</c:v>
                </c:pt>
                <c:pt idx="37">
                  <c:v>218.5</c:v>
                </c:pt>
                <c:pt idx="38">
                  <c:v>219</c:v>
                </c:pt>
                <c:pt idx="39">
                  <c:v>219.5</c:v>
                </c:pt>
                <c:pt idx="40">
                  <c:v>220</c:v>
                </c:pt>
                <c:pt idx="41">
                  <c:v>220.5</c:v>
                </c:pt>
                <c:pt idx="42">
                  <c:v>221</c:v>
                </c:pt>
                <c:pt idx="43">
                  <c:v>221.5</c:v>
                </c:pt>
                <c:pt idx="44">
                  <c:v>222</c:v>
                </c:pt>
                <c:pt idx="45">
                  <c:v>222.5</c:v>
                </c:pt>
                <c:pt idx="46">
                  <c:v>223</c:v>
                </c:pt>
                <c:pt idx="47">
                  <c:v>223.5</c:v>
                </c:pt>
                <c:pt idx="48">
                  <c:v>224</c:v>
                </c:pt>
                <c:pt idx="49">
                  <c:v>224.5</c:v>
                </c:pt>
                <c:pt idx="50">
                  <c:v>225</c:v>
                </c:pt>
                <c:pt idx="51">
                  <c:v>225.5</c:v>
                </c:pt>
                <c:pt idx="52">
                  <c:v>226</c:v>
                </c:pt>
                <c:pt idx="53">
                  <c:v>226.5</c:v>
                </c:pt>
                <c:pt idx="54">
                  <c:v>227</c:v>
                </c:pt>
                <c:pt idx="55">
                  <c:v>227.5</c:v>
                </c:pt>
                <c:pt idx="56">
                  <c:v>228</c:v>
                </c:pt>
                <c:pt idx="57">
                  <c:v>228.5</c:v>
                </c:pt>
                <c:pt idx="58">
                  <c:v>229</c:v>
                </c:pt>
                <c:pt idx="59">
                  <c:v>229.5</c:v>
                </c:pt>
                <c:pt idx="60">
                  <c:v>230</c:v>
                </c:pt>
                <c:pt idx="61">
                  <c:v>230.5</c:v>
                </c:pt>
                <c:pt idx="62">
                  <c:v>231</c:v>
                </c:pt>
                <c:pt idx="63">
                  <c:v>231.5</c:v>
                </c:pt>
                <c:pt idx="64">
                  <c:v>232</c:v>
                </c:pt>
                <c:pt idx="65">
                  <c:v>232.5</c:v>
                </c:pt>
                <c:pt idx="66">
                  <c:v>233</c:v>
                </c:pt>
                <c:pt idx="67">
                  <c:v>233.5</c:v>
                </c:pt>
                <c:pt idx="68">
                  <c:v>234</c:v>
                </c:pt>
                <c:pt idx="69">
                  <c:v>234.5</c:v>
                </c:pt>
                <c:pt idx="70">
                  <c:v>235</c:v>
                </c:pt>
                <c:pt idx="71">
                  <c:v>235.5</c:v>
                </c:pt>
                <c:pt idx="72">
                  <c:v>236</c:v>
                </c:pt>
                <c:pt idx="73">
                  <c:v>236.5</c:v>
                </c:pt>
                <c:pt idx="74">
                  <c:v>237</c:v>
                </c:pt>
                <c:pt idx="75">
                  <c:v>237.5</c:v>
                </c:pt>
                <c:pt idx="76">
                  <c:v>238</c:v>
                </c:pt>
                <c:pt idx="77">
                  <c:v>238.5</c:v>
                </c:pt>
                <c:pt idx="78">
                  <c:v>239</c:v>
                </c:pt>
                <c:pt idx="79">
                  <c:v>239.5</c:v>
                </c:pt>
                <c:pt idx="80">
                  <c:v>240</c:v>
                </c:pt>
                <c:pt idx="81">
                  <c:v>240.5</c:v>
                </c:pt>
                <c:pt idx="82">
                  <c:v>241</c:v>
                </c:pt>
                <c:pt idx="83">
                  <c:v>241.5</c:v>
                </c:pt>
                <c:pt idx="84">
                  <c:v>242</c:v>
                </c:pt>
                <c:pt idx="85">
                  <c:v>242.5</c:v>
                </c:pt>
                <c:pt idx="86">
                  <c:v>243</c:v>
                </c:pt>
                <c:pt idx="87">
                  <c:v>243.5</c:v>
                </c:pt>
                <c:pt idx="88">
                  <c:v>244</c:v>
                </c:pt>
                <c:pt idx="89">
                  <c:v>244.5</c:v>
                </c:pt>
                <c:pt idx="90">
                  <c:v>245</c:v>
                </c:pt>
                <c:pt idx="91">
                  <c:v>245.5</c:v>
                </c:pt>
                <c:pt idx="92">
                  <c:v>246</c:v>
                </c:pt>
                <c:pt idx="93">
                  <c:v>246.5</c:v>
                </c:pt>
                <c:pt idx="94">
                  <c:v>247</c:v>
                </c:pt>
                <c:pt idx="95">
                  <c:v>247.5</c:v>
                </c:pt>
                <c:pt idx="96">
                  <c:v>248</c:v>
                </c:pt>
                <c:pt idx="97">
                  <c:v>248.5</c:v>
                </c:pt>
                <c:pt idx="98">
                  <c:v>249</c:v>
                </c:pt>
                <c:pt idx="99">
                  <c:v>249.5</c:v>
                </c:pt>
                <c:pt idx="100">
                  <c:v>250</c:v>
                </c:pt>
                <c:pt idx="101">
                  <c:v>250.5</c:v>
                </c:pt>
                <c:pt idx="102">
                  <c:v>251</c:v>
                </c:pt>
                <c:pt idx="103">
                  <c:v>251.5</c:v>
                </c:pt>
                <c:pt idx="104">
                  <c:v>252</c:v>
                </c:pt>
                <c:pt idx="105">
                  <c:v>252.5</c:v>
                </c:pt>
                <c:pt idx="106">
                  <c:v>253</c:v>
                </c:pt>
                <c:pt idx="107">
                  <c:v>253.5</c:v>
                </c:pt>
                <c:pt idx="108">
                  <c:v>254</c:v>
                </c:pt>
                <c:pt idx="109">
                  <c:v>254.5</c:v>
                </c:pt>
                <c:pt idx="110">
                  <c:v>255</c:v>
                </c:pt>
                <c:pt idx="111">
                  <c:v>255.5</c:v>
                </c:pt>
                <c:pt idx="112">
                  <c:v>256</c:v>
                </c:pt>
                <c:pt idx="113">
                  <c:v>256.5</c:v>
                </c:pt>
                <c:pt idx="114">
                  <c:v>257</c:v>
                </c:pt>
                <c:pt idx="115">
                  <c:v>257.5</c:v>
                </c:pt>
                <c:pt idx="116">
                  <c:v>258</c:v>
                </c:pt>
                <c:pt idx="117">
                  <c:v>258.5</c:v>
                </c:pt>
                <c:pt idx="118">
                  <c:v>259</c:v>
                </c:pt>
                <c:pt idx="119">
                  <c:v>259.5</c:v>
                </c:pt>
                <c:pt idx="120">
                  <c:v>260</c:v>
                </c:pt>
                <c:pt idx="121">
                  <c:v>260.5</c:v>
                </c:pt>
                <c:pt idx="122">
                  <c:v>261</c:v>
                </c:pt>
                <c:pt idx="123">
                  <c:v>261.5</c:v>
                </c:pt>
                <c:pt idx="124">
                  <c:v>262</c:v>
                </c:pt>
                <c:pt idx="125">
                  <c:v>262.5</c:v>
                </c:pt>
                <c:pt idx="126">
                  <c:v>263</c:v>
                </c:pt>
                <c:pt idx="127">
                  <c:v>263.5</c:v>
                </c:pt>
                <c:pt idx="128">
                  <c:v>264</c:v>
                </c:pt>
                <c:pt idx="129">
                  <c:v>264.5</c:v>
                </c:pt>
                <c:pt idx="130">
                  <c:v>265</c:v>
                </c:pt>
                <c:pt idx="131">
                  <c:v>265.5</c:v>
                </c:pt>
                <c:pt idx="132">
                  <c:v>266</c:v>
                </c:pt>
                <c:pt idx="133">
                  <c:v>266.5</c:v>
                </c:pt>
                <c:pt idx="134">
                  <c:v>267</c:v>
                </c:pt>
                <c:pt idx="135">
                  <c:v>267.5</c:v>
                </c:pt>
                <c:pt idx="136">
                  <c:v>268</c:v>
                </c:pt>
                <c:pt idx="137">
                  <c:v>268.5</c:v>
                </c:pt>
                <c:pt idx="138">
                  <c:v>269</c:v>
                </c:pt>
                <c:pt idx="139">
                  <c:v>269.5</c:v>
                </c:pt>
                <c:pt idx="140">
                  <c:v>270</c:v>
                </c:pt>
                <c:pt idx="141">
                  <c:v>270.5</c:v>
                </c:pt>
                <c:pt idx="142">
                  <c:v>271</c:v>
                </c:pt>
                <c:pt idx="143">
                  <c:v>271.5</c:v>
                </c:pt>
                <c:pt idx="144">
                  <c:v>272</c:v>
                </c:pt>
                <c:pt idx="145">
                  <c:v>272.5</c:v>
                </c:pt>
                <c:pt idx="146">
                  <c:v>273</c:v>
                </c:pt>
                <c:pt idx="147">
                  <c:v>273.5</c:v>
                </c:pt>
                <c:pt idx="148">
                  <c:v>274</c:v>
                </c:pt>
                <c:pt idx="149">
                  <c:v>274.5</c:v>
                </c:pt>
                <c:pt idx="150">
                  <c:v>275</c:v>
                </c:pt>
                <c:pt idx="151">
                  <c:v>275.5</c:v>
                </c:pt>
                <c:pt idx="152">
                  <c:v>276</c:v>
                </c:pt>
                <c:pt idx="153">
                  <c:v>276.5</c:v>
                </c:pt>
                <c:pt idx="154">
                  <c:v>277</c:v>
                </c:pt>
                <c:pt idx="155">
                  <c:v>277.5</c:v>
                </c:pt>
                <c:pt idx="156">
                  <c:v>278</c:v>
                </c:pt>
                <c:pt idx="157">
                  <c:v>278.5</c:v>
                </c:pt>
                <c:pt idx="158">
                  <c:v>279</c:v>
                </c:pt>
                <c:pt idx="159">
                  <c:v>279.5</c:v>
                </c:pt>
                <c:pt idx="160">
                  <c:v>280</c:v>
                </c:pt>
                <c:pt idx="161">
                  <c:v>280.5</c:v>
                </c:pt>
                <c:pt idx="162">
                  <c:v>281</c:v>
                </c:pt>
                <c:pt idx="163">
                  <c:v>281.5</c:v>
                </c:pt>
                <c:pt idx="164">
                  <c:v>282</c:v>
                </c:pt>
                <c:pt idx="165">
                  <c:v>282.5</c:v>
                </c:pt>
                <c:pt idx="166">
                  <c:v>283</c:v>
                </c:pt>
                <c:pt idx="167">
                  <c:v>283.5</c:v>
                </c:pt>
                <c:pt idx="168">
                  <c:v>284</c:v>
                </c:pt>
                <c:pt idx="169">
                  <c:v>284.5</c:v>
                </c:pt>
                <c:pt idx="170">
                  <c:v>285</c:v>
                </c:pt>
                <c:pt idx="171">
                  <c:v>285.5</c:v>
                </c:pt>
                <c:pt idx="172">
                  <c:v>286</c:v>
                </c:pt>
                <c:pt idx="173">
                  <c:v>286.5</c:v>
                </c:pt>
                <c:pt idx="174">
                  <c:v>287</c:v>
                </c:pt>
                <c:pt idx="175">
                  <c:v>287.5</c:v>
                </c:pt>
                <c:pt idx="176">
                  <c:v>288</c:v>
                </c:pt>
                <c:pt idx="177">
                  <c:v>288.5</c:v>
                </c:pt>
                <c:pt idx="178">
                  <c:v>289</c:v>
                </c:pt>
                <c:pt idx="179">
                  <c:v>289.5</c:v>
                </c:pt>
                <c:pt idx="180">
                  <c:v>290</c:v>
                </c:pt>
                <c:pt idx="181">
                  <c:v>290.5</c:v>
                </c:pt>
                <c:pt idx="182">
                  <c:v>291</c:v>
                </c:pt>
                <c:pt idx="183">
                  <c:v>291.5</c:v>
                </c:pt>
                <c:pt idx="184">
                  <c:v>292</c:v>
                </c:pt>
                <c:pt idx="185">
                  <c:v>292.5</c:v>
                </c:pt>
                <c:pt idx="186">
                  <c:v>293</c:v>
                </c:pt>
                <c:pt idx="187">
                  <c:v>293.5</c:v>
                </c:pt>
                <c:pt idx="188">
                  <c:v>294</c:v>
                </c:pt>
                <c:pt idx="189">
                  <c:v>294.5</c:v>
                </c:pt>
                <c:pt idx="190">
                  <c:v>295</c:v>
                </c:pt>
                <c:pt idx="191">
                  <c:v>295.5</c:v>
                </c:pt>
                <c:pt idx="192">
                  <c:v>296</c:v>
                </c:pt>
                <c:pt idx="193">
                  <c:v>296.5</c:v>
                </c:pt>
                <c:pt idx="194">
                  <c:v>297</c:v>
                </c:pt>
                <c:pt idx="195">
                  <c:v>297.5</c:v>
                </c:pt>
                <c:pt idx="196">
                  <c:v>298</c:v>
                </c:pt>
                <c:pt idx="197">
                  <c:v>298.5</c:v>
                </c:pt>
                <c:pt idx="198">
                  <c:v>299</c:v>
                </c:pt>
                <c:pt idx="199">
                  <c:v>299.5</c:v>
                </c:pt>
                <c:pt idx="200">
                  <c:v>300</c:v>
                </c:pt>
                <c:pt idx="201">
                  <c:v>300.5</c:v>
                </c:pt>
                <c:pt idx="202">
                  <c:v>301</c:v>
                </c:pt>
                <c:pt idx="203">
                  <c:v>301.5</c:v>
                </c:pt>
                <c:pt idx="204">
                  <c:v>302</c:v>
                </c:pt>
                <c:pt idx="205">
                  <c:v>302.5</c:v>
                </c:pt>
                <c:pt idx="206">
                  <c:v>303</c:v>
                </c:pt>
                <c:pt idx="207">
                  <c:v>303.5</c:v>
                </c:pt>
                <c:pt idx="208">
                  <c:v>304</c:v>
                </c:pt>
                <c:pt idx="209">
                  <c:v>304.5</c:v>
                </c:pt>
                <c:pt idx="210">
                  <c:v>305</c:v>
                </c:pt>
                <c:pt idx="211">
                  <c:v>305.5</c:v>
                </c:pt>
                <c:pt idx="212">
                  <c:v>306</c:v>
                </c:pt>
                <c:pt idx="213">
                  <c:v>306.5</c:v>
                </c:pt>
                <c:pt idx="214">
                  <c:v>307</c:v>
                </c:pt>
                <c:pt idx="215">
                  <c:v>307.5</c:v>
                </c:pt>
                <c:pt idx="216">
                  <c:v>308</c:v>
                </c:pt>
                <c:pt idx="217">
                  <c:v>308.5</c:v>
                </c:pt>
                <c:pt idx="218">
                  <c:v>309</c:v>
                </c:pt>
                <c:pt idx="219">
                  <c:v>309.5</c:v>
                </c:pt>
                <c:pt idx="220">
                  <c:v>310</c:v>
                </c:pt>
                <c:pt idx="221">
                  <c:v>310.5</c:v>
                </c:pt>
                <c:pt idx="222">
                  <c:v>311</c:v>
                </c:pt>
                <c:pt idx="223">
                  <c:v>311.5</c:v>
                </c:pt>
                <c:pt idx="224">
                  <c:v>312</c:v>
                </c:pt>
                <c:pt idx="225">
                  <c:v>312.5</c:v>
                </c:pt>
                <c:pt idx="226">
                  <c:v>313</c:v>
                </c:pt>
                <c:pt idx="227">
                  <c:v>313.5</c:v>
                </c:pt>
                <c:pt idx="228">
                  <c:v>314</c:v>
                </c:pt>
                <c:pt idx="229">
                  <c:v>314.5</c:v>
                </c:pt>
                <c:pt idx="230">
                  <c:v>315</c:v>
                </c:pt>
                <c:pt idx="231">
                  <c:v>315.5</c:v>
                </c:pt>
                <c:pt idx="232">
                  <c:v>316</c:v>
                </c:pt>
                <c:pt idx="233">
                  <c:v>316.5</c:v>
                </c:pt>
                <c:pt idx="234">
                  <c:v>317</c:v>
                </c:pt>
                <c:pt idx="235">
                  <c:v>317.5</c:v>
                </c:pt>
                <c:pt idx="236">
                  <c:v>318</c:v>
                </c:pt>
                <c:pt idx="237">
                  <c:v>318.5</c:v>
                </c:pt>
                <c:pt idx="238">
                  <c:v>319</c:v>
                </c:pt>
                <c:pt idx="239">
                  <c:v>319.5</c:v>
                </c:pt>
                <c:pt idx="240">
                  <c:v>320</c:v>
                </c:pt>
                <c:pt idx="241">
                  <c:v>320.5</c:v>
                </c:pt>
                <c:pt idx="242">
                  <c:v>321</c:v>
                </c:pt>
                <c:pt idx="243">
                  <c:v>321.5</c:v>
                </c:pt>
                <c:pt idx="244">
                  <c:v>322</c:v>
                </c:pt>
                <c:pt idx="245">
                  <c:v>322.5</c:v>
                </c:pt>
                <c:pt idx="246">
                  <c:v>323</c:v>
                </c:pt>
                <c:pt idx="247">
                  <c:v>323.5</c:v>
                </c:pt>
                <c:pt idx="248">
                  <c:v>324</c:v>
                </c:pt>
                <c:pt idx="249">
                  <c:v>324.5</c:v>
                </c:pt>
                <c:pt idx="250">
                  <c:v>325</c:v>
                </c:pt>
                <c:pt idx="251">
                  <c:v>325.5</c:v>
                </c:pt>
                <c:pt idx="252">
                  <c:v>326</c:v>
                </c:pt>
                <c:pt idx="253">
                  <c:v>326.5</c:v>
                </c:pt>
                <c:pt idx="254">
                  <c:v>327</c:v>
                </c:pt>
                <c:pt idx="255">
                  <c:v>327.5</c:v>
                </c:pt>
                <c:pt idx="256">
                  <c:v>328</c:v>
                </c:pt>
                <c:pt idx="257">
                  <c:v>328.5</c:v>
                </c:pt>
                <c:pt idx="258">
                  <c:v>329</c:v>
                </c:pt>
                <c:pt idx="259">
                  <c:v>329.5</c:v>
                </c:pt>
                <c:pt idx="260">
                  <c:v>330</c:v>
                </c:pt>
                <c:pt idx="261">
                  <c:v>330.5</c:v>
                </c:pt>
                <c:pt idx="262">
                  <c:v>331</c:v>
                </c:pt>
                <c:pt idx="263">
                  <c:v>331.5</c:v>
                </c:pt>
                <c:pt idx="264">
                  <c:v>332</c:v>
                </c:pt>
                <c:pt idx="265">
                  <c:v>332.5</c:v>
                </c:pt>
                <c:pt idx="266">
                  <c:v>333</c:v>
                </c:pt>
                <c:pt idx="267">
                  <c:v>333.5</c:v>
                </c:pt>
                <c:pt idx="268">
                  <c:v>334</c:v>
                </c:pt>
                <c:pt idx="269">
                  <c:v>334.5</c:v>
                </c:pt>
                <c:pt idx="270">
                  <c:v>335</c:v>
                </c:pt>
                <c:pt idx="271">
                  <c:v>335.5</c:v>
                </c:pt>
                <c:pt idx="272">
                  <c:v>336</c:v>
                </c:pt>
                <c:pt idx="273">
                  <c:v>336.5</c:v>
                </c:pt>
                <c:pt idx="274">
                  <c:v>337</c:v>
                </c:pt>
                <c:pt idx="275">
                  <c:v>337.5</c:v>
                </c:pt>
                <c:pt idx="276">
                  <c:v>338</c:v>
                </c:pt>
                <c:pt idx="277">
                  <c:v>338.5</c:v>
                </c:pt>
                <c:pt idx="278">
                  <c:v>339</c:v>
                </c:pt>
                <c:pt idx="279">
                  <c:v>339.5</c:v>
                </c:pt>
                <c:pt idx="280">
                  <c:v>340</c:v>
                </c:pt>
                <c:pt idx="281">
                  <c:v>340.5</c:v>
                </c:pt>
                <c:pt idx="282">
                  <c:v>341</c:v>
                </c:pt>
                <c:pt idx="283">
                  <c:v>341.5</c:v>
                </c:pt>
                <c:pt idx="284">
                  <c:v>342</c:v>
                </c:pt>
                <c:pt idx="285">
                  <c:v>342.5</c:v>
                </c:pt>
                <c:pt idx="286">
                  <c:v>343</c:v>
                </c:pt>
                <c:pt idx="287">
                  <c:v>343.5</c:v>
                </c:pt>
                <c:pt idx="288">
                  <c:v>344</c:v>
                </c:pt>
                <c:pt idx="289">
                  <c:v>344.5</c:v>
                </c:pt>
                <c:pt idx="290">
                  <c:v>345</c:v>
                </c:pt>
                <c:pt idx="291">
                  <c:v>345.5</c:v>
                </c:pt>
                <c:pt idx="292">
                  <c:v>346</c:v>
                </c:pt>
                <c:pt idx="293">
                  <c:v>346.5</c:v>
                </c:pt>
                <c:pt idx="294">
                  <c:v>347</c:v>
                </c:pt>
                <c:pt idx="295">
                  <c:v>347.5</c:v>
                </c:pt>
                <c:pt idx="296">
                  <c:v>348</c:v>
                </c:pt>
                <c:pt idx="297">
                  <c:v>348.5</c:v>
                </c:pt>
                <c:pt idx="298">
                  <c:v>349</c:v>
                </c:pt>
                <c:pt idx="299">
                  <c:v>349.5</c:v>
                </c:pt>
                <c:pt idx="300">
                  <c:v>350</c:v>
                </c:pt>
                <c:pt idx="301">
                  <c:v>350.5</c:v>
                </c:pt>
                <c:pt idx="302">
                  <c:v>351</c:v>
                </c:pt>
                <c:pt idx="303">
                  <c:v>351.5</c:v>
                </c:pt>
                <c:pt idx="304">
                  <c:v>352</c:v>
                </c:pt>
                <c:pt idx="305">
                  <c:v>352.5</c:v>
                </c:pt>
                <c:pt idx="306">
                  <c:v>353</c:v>
                </c:pt>
                <c:pt idx="307">
                  <c:v>353.5</c:v>
                </c:pt>
                <c:pt idx="308">
                  <c:v>354</c:v>
                </c:pt>
                <c:pt idx="309">
                  <c:v>354.5</c:v>
                </c:pt>
                <c:pt idx="310">
                  <c:v>355</c:v>
                </c:pt>
                <c:pt idx="311">
                  <c:v>355.5</c:v>
                </c:pt>
                <c:pt idx="312">
                  <c:v>356</c:v>
                </c:pt>
                <c:pt idx="313">
                  <c:v>356.5</c:v>
                </c:pt>
                <c:pt idx="314">
                  <c:v>357</c:v>
                </c:pt>
                <c:pt idx="315">
                  <c:v>357.5</c:v>
                </c:pt>
                <c:pt idx="316">
                  <c:v>358</c:v>
                </c:pt>
                <c:pt idx="317">
                  <c:v>358.5</c:v>
                </c:pt>
                <c:pt idx="318">
                  <c:v>359</c:v>
                </c:pt>
                <c:pt idx="319">
                  <c:v>359.5</c:v>
                </c:pt>
                <c:pt idx="320">
                  <c:v>360</c:v>
                </c:pt>
                <c:pt idx="321">
                  <c:v>360.5</c:v>
                </c:pt>
                <c:pt idx="322">
                  <c:v>361</c:v>
                </c:pt>
                <c:pt idx="323">
                  <c:v>361.5</c:v>
                </c:pt>
                <c:pt idx="324">
                  <c:v>362</c:v>
                </c:pt>
                <c:pt idx="325">
                  <c:v>362.5</c:v>
                </c:pt>
                <c:pt idx="326">
                  <c:v>363</c:v>
                </c:pt>
                <c:pt idx="327">
                  <c:v>363.5</c:v>
                </c:pt>
                <c:pt idx="328">
                  <c:v>364</c:v>
                </c:pt>
                <c:pt idx="329">
                  <c:v>364.5</c:v>
                </c:pt>
                <c:pt idx="330">
                  <c:v>365</c:v>
                </c:pt>
                <c:pt idx="331">
                  <c:v>365.5</c:v>
                </c:pt>
                <c:pt idx="332">
                  <c:v>366</c:v>
                </c:pt>
                <c:pt idx="333">
                  <c:v>366.5</c:v>
                </c:pt>
                <c:pt idx="334">
                  <c:v>367</c:v>
                </c:pt>
                <c:pt idx="335">
                  <c:v>367.5</c:v>
                </c:pt>
                <c:pt idx="336">
                  <c:v>368</c:v>
                </c:pt>
                <c:pt idx="337">
                  <c:v>368.5</c:v>
                </c:pt>
                <c:pt idx="338">
                  <c:v>369</c:v>
                </c:pt>
                <c:pt idx="339">
                  <c:v>369.5</c:v>
                </c:pt>
                <c:pt idx="340">
                  <c:v>370</c:v>
                </c:pt>
                <c:pt idx="341">
                  <c:v>370.5</c:v>
                </c:pt>
                <c:pt idx="342">
                  <c:v>371</c:v>
                </c:pt>
                <c:pt idx="343">
                  <c:v>371.5</c:v>
                </c:pt>
                <c:pt idx="344">
                  <c:v>372</c:v>
                </c:pt>
                <c:pt idx="345">
                  <c:v>372.5</c:v>
                </c:pt>
                <c:pt idx="346">
                  <c:v>373</c:v>
                </c:pt>
                <c:pt idx="347">
                  <c:v>373.5</c:v>
                </c:pt>
                <c:pt idx="348">
                  <c:v>374</c:v>
                </c:pt>
                <c:pt idx="349">
                  <c:v>374.5</c:v>
                </c:pt>
                <c:pt idx="350">
                  <c:v>375</c:v>
                </c:pt>
                <c:pt idx="351">
                  <c:v>375.5</c:v>
                </c:pt>
                <c:pt idx="352">
                  <c:v>376</c:v>
                </c:pt>
                <c:pt idx="353">
                  <c:v>376.5</c:v>
                </c:pt>
                <c:pt idx="354">
                  <c:v>377</c:v>
                </c:pt>
                <c:pt idx="355">
                  <c:v>377.5</c:v>
                </c:pt>
                <c:pt idx="356">
                  <c:v>378</c:v>
                </c:pt>
                <c:pt idx="357">
                  <c:v>378.5</c:v>
                </c:pt>
                <c:pt idx="358">
                  <c:v>379</c:v>
                </c:pt>
                <c:pt idx="359">
                  <c:v>379.5</c:v>
                </c:pt>
                <c:pt idx="360">
                  <c:v>380</c:v>
                </c:pt>
                <c:pt idx="361">
                  <c:v>380.5</c:v>
                </c:pt>
                <c:pt idx="362">
                  <c:v>381</c:v>
                </c:pt>
                <c:pt idx="363">
                  <c:v>381.5</c:v>
                </c:pt>
                <c:pt idx="364">
                  <c:v>382</c:v>
                </c:pt>
                <c:pt idx="365">
                  <c:v>382.5</c:v>
                </c:pt>
                <c:pt idx="366">
                  <c:v>383</c:v>
                </c:pt>
                <c:pt idx="367">
                  <c:v>383.5</c:v>
                </c:pt>
                <c:pt idx="368">
                  <c:v>384</c:v>
                </c:pt>
                <c:pt idx="369">
                  <c:v>384.5</c:v>
                </c:pt>
                <c:pt idx="370">
                  <c:v>385</c:v>
                </c:pt>
                <c:pt idx="371">
                  <c:v>385.5</c:v>
                </c:pt>
                <c:pt idx="372">
                  <c:v>386</c:v>
                </c:pt>
                <c:pt idx="373">
                  <c:v>386.5</c:v>
                </c:pt>
                <c:pt idx="374">
                  <c:v>387</c:v>
                </c:pt>
                <c:pt idx="375">
                  <c:v>387.5</c:v>
                </c:pt>
                <c:pt idx="376">
                  <c:v>388</c:v>
                </c:pt>
                <c:pt idx="377">
                  <c:v>388.5</c:v>
                </c:pt>
                <c:pt idx="378">
                  <c:v>389</c:v>
                </c:pt>
                <c:pt idx="379">
                  <c:v>389.5</c:v>
                </c:pt>
                <c:pt idx="380">
                  <c:v>390</c:v>
                </c:pt>
                <c:pt idx="381">
                  <c:v>390.5</c:v>
                </c:pt>
                <c:pt idx="382">
                  <c:v>391</c:v>
                </c:pt>
                <c:pt idx="383">
                  <c:v>391.5</c:v>
                </c:pt>
                <c:pt idx="384">
                  <c:v>392</c:v>
                </c:pt>
                <c:pt idx="385">
                  <c:v>392.5</c:v>
                </c:pt>
                <c:pt idx="386">
                  <c:v>393</c:v>
                </c:pt>
                <c:pt idx="387">
                  <c:v>393.5</c:v>
                </c:pt>
                <c:pt idx="388">
                  <c:v>394</c:v>
                </c:pt>
                <c:pt idx="389">
                  <c:v>394.5</c:v>
                </c:pt>
              </c:numCache>
            </c:numRef>
          </c:cat>
          <c:val>
            <c:numRef>
              <c:f>water2!$L$2:$L$391</c:f>
              <c:numCache>
                <c:formatCode>General</c:formatCode>
                <c:ptCount val="390"/>
                <c:pt idx="0">
                  <c:v>192.26000000000022</c:v>
                </c:pt>
                <c:pt idx="1">
                  <c:v>184.32999999999993</c:v>
                </c:pt>
                <c:pt idx="2">
                  <c:v>178.82999999999993</c:v>
                </c:pt>
                <c:pt idx="3">
                  <c:v>169.06999999999971</c:v>
                </c:pt>
                <c:pt idx="4">
                  <c:v>159.30000000000018</c:v>
                </c:pt>
                <c:pt idx="5">
                  <c:v>156.85999999999967</c:v>
                </c:pt>
                <c:pt idx="6">
                  <c:v>141.59999999999945</c:v>
                </c:pt>
                <c:pt idx="7">
                  <c:v>137.32999999999993</c:v>
                </c:pt>
                <c:pt idx="8">
                  <c:v>128.77999999999975</c:v>
                </c:pt>
                <c:pt idx="9">
                  <c:v>108.02999999999975</c:v>
                </c:pt>
                <c:pt idx="10">
                  <c:v>95.819999999999709</c:v>
                </c:pt>
                <c:pt idx="11">
                  <c:v>91.549999999999727</c:v>
                </c:pt>
                <c:pt idx="12">
                  <c:v>79.949999999999818</c:v>
                </c:pt>
                <c:pt idx="13">
                  <c:v>74.459999999999582</c:v>
                </c:pt>
                <c:pt idx="14">
                  <c:v>61.029999999999745</c:v>
                </c:pt>
                <c:pt idx="15">
                  <c:v>46.379999999999654</c:v>
                </c:pt>
                <c:pt idx="16">
                  <c:v>44.549999999999727</c:v>
                </c:pt>
                <c:pt idx="17">
                  <c:v>33.569999999999709</c:v>
                </c:pt>
                <c:pt idx="18">
                  <c:v>21.9699999999998</c:v>
                </c:pt>
                <c:pt idx="19">
                  <c:v>17.699999999999818</c:v>
                </c:pt>
                <c:pt idx="20">
                  <c:v>6.0999999999999091</c:v>
                </c:pt>
                <c:pt idx="21">
                  <c:v>-7.9400000000000546</c:v>
                </c:pt>
                <c:pt idx="22">
                  <c:v>-18.320000000000164</c:v>
                </c:pt>
                <c:pt idx="23">
                  <c:v>-21.370000000000346</c:v>
                </c:pt>
                <c:pt idx="24">
                  <c:v>-31.740000000000236</c:v>
                </c:pt>
                <c:pt idx="25">
                  <c:v>-42.120000000000346</c:v>
                </c:pt>
                <c:pt idx="26">
                  <c:v>-51.2800000000002</c:v>
                </c:pt>
                <c:pt idx="27">
                  <c:v>-53.720000000000255</c:v>
                </c:pt>
                <c:pt idx="28">
                  <c:v>-62.870000000000346</c:v>
                </c:pt>
                <c:pt idx="29">
                  <c:v>-74.470000000000255</c:v>
                </c:pt>
                <c:pt idx="30">
                  <c:v>-79.350000000000364</c:v>
                </c:pt>
                <c:pt idx="31">
                  <c:v>-79.350000000000364</c:v>
                </c:pt>
                <c:pt idx="32">
                  <c:v>-90.340000000000146</c:v>
                </c:pt>
                <c:pt idx="33">
                  <c:v>-98.270000000000437</c:v>
                </c:pt>
                <c:pt idx="34">
                  <c:v>-101.94000000000005</c:v>
                </c:pt>
                <c:pt idx="35">
                  <c:v>-109.87000000000035</c:v>
                </c:pt>
                <c:pt idx="36">
                  <c:v>-109.26000000000022</c:v>
                </c:pt>
                <c:pt idx="37">
                  <c:v>-114.75</c:v>
                </c:pt>
                <c:pt idx="38">
                  <c:v>-115.36000000000013</c:v>
                </c:pt>
                <c:pt idx="39">
                  <c:v>-109.26000000000022</c:v>
                </c:pt>
                <c:pt idx="40">
                  <c:v>-116.58000000000038</c:v>
                </c:pt>
                <c:pt idx="41">
                  <c:v>-122.08000000000038</c:v>
                </c:pt>
                <c:pt idx="42">
                  <c:v>-122.69000000000005</c:v>
                </c:pt>
                <c:pt idx="43">
                  <c:v>-120.25</c:v>
                </c:pt>
                <c:pt idx="44">
                  <c:v>-122.08000000000038</c:v>
                </c:pt>
                <c:pt idx="45">
                  <c:v>-117.20000000000027</c:v>
                </c:pt>
                <c:pt idx="46">
                  <c:v>-124.52000000000044</c:v>
                </c:pt>
                <c:pt idx="47">
                  <c:v>-123.91000000000031</c:v>
                </c:pt>
                <c:pt idx="48">
                  <c:v>-128.79000000000042</c:v>
                </c:pt>
                <c:pt idx="49">
                  <c:v>-124.52000000000044</c:v>
                </c:pt>
                <c:pt idx="50">
                  <c:v>-120.86000000000013</c:v>
                </c:pt>
                <c:pt idx="51">
                  <c:v>-119.0300000000002</c:v>
                </c:pt>
                <c:pt idx="52">
                  <c:v>-115.36000000000013</c:v>
                </c:pt>
                <c:pt idx="53">
                  <c:v>-115.36000000000013</c:v>
                </c:pt>
                <c:pt idx="54">
                  <c:v>-114.14000000000033</c:v>
                </c:pt>
                <c:pt idx="55">
                  <c:v>-107.43000000000029</c:v>
                </c:pt>
                <c:pt idx="56">
                  <c:v>-101.94000000000005</c:v>
                </c:pt>
                <c:pt idx="57">
                  <c:v>-98.270000000000437</c:v>
                </c:pt>
                <c:pt idx="58">
                  <c:v>-93.390000000000327</c:v>
                </c:pt>
                <c:pt idx="59">
                  <c:v>-94</c:v>
                </c:pt>
                <c:pt idx="60">
                  <c:v>-88.510000000000218</c:v>
                </c:pt>
                <c:pt idx="61">
                  <c:v>-83.620000000000346</c:v>
                </c:pt>
                <c:pt idx="62">
                  <c:v>-72.640000000000327</c:v>
                </c:pt>
                <c:pt idx="63">
                  <c:v>-62.870000000000346</c:v>
                </c:pt>
                <c:pt idx="64">
                  <c:v>-64.090000000000146</c:v>
                </c:pt>
                <c:pt idx="65">
                  <c:v>-57.380000000000109</c:v>
                </c:pt>
                <c:pt idx="66">
                  <c:v>-56.770000000000437</c:v>
                </c:pt>
                <c:pt idx="67">
                  <c:v>-54.330000000000382</c:v>
                </c:pt>
                <c:pt idx="68">
                  <c:v>-43.340000000000146</c:v>
                </c:pt>
                <c:pt idx="69">
                  <c:v>-42.120000000000346</c:v>
                </c:pt>
                <c:pt idx="70">
                  <c:v>-37.850000000000364</c:v>
                </c:pt>
                <c:pt idx="71">
                  <c:v>-35.410000000000309</c:v>
                </c:pt>
                <c:pt idx="72">
                  <c:v>-34.180000000000291</c:v>
                </c:pt>
                <c:pt idx="73">
                  <c:v>-20.760000000000218</c:v>
                </c:pt>
                <c:pt idx="74">
                  <c:v>-17.090000000000146</c:v>
                </c:pt>
                <c:pt idx="75">
                  <c:v>-12.820000000000164</c:v>
                </c:pt>
                <c:pt idx="76">
                  <c:v>-12.210000000000036</c:v>
                </c:pt>
                <c:pt idx="77">
                  <c:v>6.0999999999999091</c:v>
                </c:pt>
                <c:pt idx="78">
                  <c:v>6.7099999999995816</c:v>
                </c:pt>
                <c:pt idx="79">
                  <c:v>14.029999999999745</c:v>
                </c:pt>
                <c:pt idx="80">
                  <c:v>14.029999999999745</c:v>
                </c:pt>
                <c:pt idx="81">
                  <c:v>17.699999999999818</c:v>
                </c:pt>
                <c:pt idx="82">
                  <c:v>20.139999999999873</c:v>
                </c:pt>
                <c:pt idx="83">
                  <c:v>28.069999999999709</c:v>
                </c:pt>
                <c:pt idx="84">
                  <c:v>26.239999999999782</c:v>
                </c:pt>
                <c:pt idx="85">
                  <c:v>36.009999999999764</c:v>
                </c:pt>
                <c:pt idx="86">
                  <c:v>39.059999999999945</c:v>
                </c:pt>
                <c:pt idx="87">
                  <c:v>43.329999999999927</c:v>
                </c:pt>
                <c:pt idx="88">
                  <c:v>42.109999999999673</c:v>
                </c:pt>
                <c:pt idx="89">
                  <c:v>43.9399999999996</c:v>
                </c:pt>
                <c:pt idx="90">
                  <c:v>53.709999999999582</c:v>
                </c:pt>
                <c:pt idx="91">
                  <c:v>50.659999999999854</c:v>
                </c:pt>
                <c:pt idx="92">
                  <c:v>48.829999999999927</c:v>
                </c:pt>
                <c:pt idx="93">
                  <c:v>53.709999999999582</c:v>
                </c:pt>
                <c:pt idx="94">
                  <c:v>57.369999999999891</c:v>
                </c:pt>
                <c:pt idx="95">
                  <c:v>62.25</c:v>
                </c:pt>
                <c:pt idx="96">
                  <c:v>71.409999999999854</c:v>
                </c:pt>
                <c:pt idx="97">
                  <c:v>62.859999999999673</c:v>
                </c:pt>
                <c:pt idx="98">
                  <c:v>67.75</c:v>
                </c:pt>
                <c:pt idx="99">
                  <c:v>70.799999999999727</c:v>
                </c:pt>
                <c:pt idx="100">
                  <c:v>67.139999999999873</c:v>
                </c:pt>
                <c:pt idx="101">
                  <c:v>63.4699999999998</c:v>
                </c:pt>
                <c:pt idx="102">
                  <c:v>67.75</c:v>
                </c:pt>
                <c:pt idx="103">
                  <c:v>65.919999999999618</c:v>
                </c:pt>
                <c:pt idx="104">
                  <c:v>61.639999999999873</c:v>
                </c:pt>
                <c:pt idx="105">
                  <c:v>72.019999999999982</c:v>
                </c:pt>
                <c:pt idx="106">
                  <c:v>68.359999999999673</c:v>
                </c:pt>
                <c:pt idx="107">
                  <c:v>62.25</c:v>
                </c:pt>
                <c:pt idx="108">
                  <c:v>53.709999999999582</c:v>
                </c:pt>
                <c:pt idx="109">
                  <c:v>57.369999999999891</c:v>
                </c:pt>
                <c:pt idx="110">
                  <c:v>61.639999999999873</c:v>
                </c:pt>
                <c:pt idx="111">
                  <c:v>48.829999999999927</c:v>
                </c:pt>
                <c:pt idx="112">
                  <c:v>48.829999999999927</c:v>
                </c:pt>
                <c:pt idx="113">
                  <c:v>46.989999999999782</c:v>
                </c:pt>
                <c:pt idx="114">
                  <c:v>51.269999999999982</c:v>
                </c:pt>
                <c:pt idx="115">
                  <c:v>46.379999999999654</c:v>
                </c:pt>
                <c:pt idx="116">
                  <c:v>50.049999999999727</c:v>
                </c:pt>
                <c:pt idx="117">
                  <c:v>42.109999999999673</c:v>
                </c:pt>
                <c:pt idx="118">
                  <c:v>43.9399999999996</c:v>
                </c:pt>
                <c:pt idx="119">
                  <c:v>42.109999999999673</c:v>
                </c:pt>
                <c:pt idx="120">
                  <c:v>42.109999999999673</c:v>
                </c:pt>
                <c:pt idx="121">
                  <c:v>35.399999999999636</c:v>
                </c:pt>
                <c:pt idx="122">
                  <c:v>28.069999999999709</c:v>
                </c:pt>
                <c:pt idx="123">
                  <c:v>28.679999999999836</c:v>
                </c:pt>
                <c:pt idx="124">
                  <c:v>26.239999999999782</c:v>
                </c:pt>
                <c:pt idx="125">
                  <c:v>34.789999999999964</c:v>
                </c:pt>
                <c:pt idx="126">
                  <c:v>23.1899999999996</c:v>
                </c:pt>
                <c:pt idx="127">
                  <c:v>-981.7800000000002</c:v>
                </c:pt>
                <c:pt idx="128">
                  <c:v>-983.61000000000058</c:v>
                </c:pt>
                <c:pt idx="129">
                  <c:v>-974.46000000000049</c:v>
                </c:pt>
                <c:pt idx="130">
                  <c:v>-953.71000000000049</c:v>
                </c:pt>
                <c:pt idx="131">
                  <c:v>-928.68000000000029</c:v>
                </c:pt>
                <c:pt idx="132">
                  <c:v>-892.67000000000007</c:v>
                </c:pt>
                <c:pt idx="133">
                  <c:v>-860.93000000000029</c:v>
                </c:pt>
                <c:pt idx="134">
                  <c:v>-821.8700000000008</c:v>
                </c:pt>
                <c:pt idx="135">
                  <c:v>-782.80000000000018</c:v>
                </c:pt>
                <c:pt idx="136">
                  <c:v>-737.02000000000044</c:v>
                </c:pt>
                <c:pt idx="137">
                  <c:v>-692.47000000000025</c:v>
                </c:pt>
                <c:pt idx="138">
                  <c:v>-643.64000000000033</c:v>
                </c:pt>
                <c:pt idx="139">
                  <c:v>-599.69000000000051</c:v>
                </c:pt>
                <c:pt idx="140">
                  <c:v>-549.64000000000033</c:v>
                </c:pt>
                <c:pt idx="141">
                  <c:v>-496.53999999999996</c:v>
                </c:pt>
                <c:pt idx="142">
                  <c:v>-447.71000000000004</c:v>
                </c:pt>
                <c:pt idx="143">
                  <c:v>-390.32999999999993</c:v>
                </c:pt>
                <c:pt idx="144">
                  <c:v>-343.95000000000073</c:v>
                </c:pt>
                <c:pt idx="145">
                  <c:v>-296.34000000000015</c:v>
                </c:pt>
                <c:pt idx="146">
                  <c:v>-240.78999999999996</c:v>
                </c:pt>
                <c:pt idx="147">
                  <c:v>-209.05000000000018</c:v>
                </c:pt>
                <c:pt idx="148">
                  <c:v>-152.90000000000055</c:v>
                </c:pt>
                <c:pt idx="149">
                  <c:v>-102.85000000000036</c:v>
                </c:pt>
                <c:pt idx="150">
                  <c:v>-63.180000000000291</c:v>
                </c:pt>
                <c:pt idx="151">
                  <c:v>-16.789999999999964</c:v>
                </c:pt>
                <c:pt idx="152">
                  <c:v>24.109999999999673</c:v>
                </c:pt>
                <c:pt idx="153">
                  <c:v>68.049999999999272</c:v>
                </c:pt>
                <c:pt idx="154">
                  <c:v>101.00999999999931</c:v>
                </c:pt>
                <c:pt idx="155">
                  <c:v>144.34999999999945</c:v>
                </c:pt>
                <c:pt idx="156">
                  <c:v>182.1899999999996</c:v>
                </c:pt>
                <c:pt idx="157">
                  <c:v>220.03999999999996</c:v>
                </c:pt>
                <c:pt idx="158">
                  <c:v>250.54999999999927</c:v>
                </c:pt>
                <c:pt idx="159">
                  <c:v>278.01999999999953</c:v>
                </c:pt>
                <c:pt idx="160">
                  <c:v>317.07999999999993</c:v>
                </c:pt>
                <c:pt idx="161">
                  <c:v>345.15999999999985</c:v>
                </c:pt>
                <c:pt idx="162">
                  <c:v>369.57999999999993</c:v>
                </c:pt>
                <c:pt idx="163">
                  <c:v>393.98999999999978</c:v>
                </c:pt>
                <c:pt idx="164">
                  <c:v>422.67999999999938</c:v>
                </c:pt>
                <c:pt idx="165">
                  <c:v>450.14999999999964</c:v>
                </c:pt>
                <c:pt idx="166">
                  <c:v>470.28999999999996</c:v>
                </c:pt>
                <c:pt idx="167">
                  <c:v>476.38999999999942</c:v>
                </c:pt>
                <c:pt idx="168">
                  <c:v>494.69999999999982</c:v>
                </c:pt>
                <c:pt idx="169">
                  <c:v>502.02999999999975</c:v>
                </c:pt>
                <c:pt idx="170">
                  <c:v>511.78999999999996</c:v>
                </c:pt>
                <c:pt idx="171">
                  <c:v>518.50999999999931</c:v>
                </c:pt>
                <c:pt idx="172">
                  <c:v>537.42999999999938</c:v>
                </c:pt>
                <c:pt idx="173">
                  <c:v>540.47999999999956</c:v>
                </c:pt>
                <c:pt idx="174">
                  <c:v>548.42000000000007</c:v>
                </c:pt>
                <c:pt idx="175">
                  <c:v>550.85999999999967</c:v>
                </c:pt>
                <c:pt idx="176">
                  <c:v>553.29999999999927</c:v>
                </c:pt>
                <c:pt idx="177">
                  <c:v>552.07999999999993</c:v>
                </c:pt>
                <c:pt idx="178">
                  <c:v>537.42999999999938</c:v>
                </c:pt>
                <c:pt idx="179">
                  <c:v>530.09999999999945</c:v>
                </c:pt>
                <c:pt idx="180">
                  <c:v>520.94999999999982</c:v>
                </c:pt>
                <c:pt idx="181">
                  <c:v>509.34999999999945</c:v>
                </c:pt>
                <c:pt idx="182">
                  <c:v>498.97999999999956</c:v>
                </c:pt>
                <c:pt idx="183">
                  <c:v>491.03999999999996</c:v>
                </c:pt>
                <c:pt idx="184">
                  <c:v>480.04999999999927</c:v>
                </c:pt>
                <c:pt idx="185">
                  <c:v>453.80999999999949</c:v>
                </c:pt>
                <c:pt idx="186">
                  <c:v>439.76999999999953</c:v>
                </c:pt>
                <c:pt idx="187">
                  <c:v>422.67999999999938</c:v>
                </c:pt>
                <c:pt idx="188">
                  <c:v>402.53999999999996</c:v>
                </c:pt>
                <c:pt idx="189">
                  <c:v>384.22999999999956</c:v>
                </c:pt>
                <c:pt idx="190">
                  <c:v>364.6899999999996</c:v>
                </c:pt>
                <c:pt idx="191">
                  <c:v>337.83999999999924</c:v>
                </c:pt>
                <c:pt idx="192">
                  <c:v>320.13999999999942</c:v>
                </c:pt>
                <c:pt idx="193">
                  <c:v>293.88999999999942</c:v>
                </c:pt>
                <c:pt idx="194">
                  <c:v>274.35999999999967</c:v>
                </c:pt>
                <c:pt idx="195">
                  <c:v>246.27999999999975</c:v>
                </c:pt>
                <c:pt idx="196">
                  <c:v>220.64999999999964</c:v>
                </c:pt>
                <c:pt idx="197">
                  <c:v>200.5</c:v>
                </c:pt>
                <c:pt idx="198">
                  <c:v>174.25999999999931</c:v>
                </c:pt>
                <c:pt idx="199">
                  <c:v>157.17000000000007</c:v>
                </c:pt>
                <c:pt idx="200">
                  <c:v>130.92000000000007</c:v>
                </c:pt>
                <c:pt idx="201">
                  <c:v>104.67999999999938</c:v>
                </c:pt>
                <c:pt idx="202">
                  <c:v>86.979999999999563</c:v>
                </c:pt>
                <c:pt idx="203">
                  <c:v>57.069999999999709</c:v>
                </c:pt>
                <c:pt idx="204">
                  <c:v>40.589999999999236</c:v>
                </c:pt>
                <c:pt idx="205">
                  <c:v>14.949999999999818</c:v>
                </c:pt>
                <c:pt idx="206">
                  <c:v>-13.740000000000691</c:v>
                </c:pt>
                <c:pt idx="207">
                  <c:v>-23.5</c:v>
                </c:pt>
                <c:pt idx="208">
                  <c:v>-52.190000000000509</c:v>
                </c:pt>
                <c:pt idx="209">
                  <c:v>-73.550000000000182</c:v>
                </c:pt>
                <c:pt idx="210">
                  <c:v>-92.470000000000255</c:v>
                </c:pt>
                <c:pt idx="211">
                  <c:v>-110.17000000000007</c:v>
                </c:pt>
                <c:pt idx="212">
                  <c:v>-124.82000000000062</c:v>
                </c:pt>
                <c:pt idx="213">
                  <c:v>-140.69000000000051</c:v>
                </c:pt>
                <c:pt idx="214">
                  <c:v>-152.90000000000055</c:v>
                </c:pt>
                <c:pt idx="215">
                  <c:v>-172.43000000000029</c:v>
                </c:pt>
                <c:pt idx="216">
                  <c:v>-185.86000000000058</c:v>
                </c:pt>
                <c:pt idx="217">
                  <c:v>-191.96000000000004</c:v>
                </c:pt>
                <c:pt idx="218">
                  <c:v>-206</c:v>
                </c:pt>
                <c:pt idx="219">
                  <c:v>-214.55000000000018</c:v>
                </c:pt>
                <c:pt idx="220">
                  <c:v>-229.8100000000004</c:v>
                </c:pt>
                <c:pt idx="221">
                  <c:v>-236.52000000000044</c:v>
                </c:pt>
                <c:pt idx="222">
                  <c:v>-237.13000000000011</c:v>
                </c:pt>
                <c:pt idx="223">
                  <c:v>-248.73000000000047</c:v>
                </c:pt>
                <c:pt idx="224">
                  <c:v>-250.5600000000004</c:v>
                </c:pt>
                <c:pt idx="225">
                  <c:v>-248.73000000000047</c:v>
                </c:pt>
                <c:pt idx="226">
                  <c:v>-256.66000000000076</c:v>
                </c:pt>
                <c:pt idx="227">
                  <c:v>-262.16000000000076</c:v>
                </c:pt>
                <c:pt idx="228">
                  <c:v>-262.77000000000044</c:v>
                </c:pt>
                <c:pt idx="229">
                  <c:v>-264.60000000000036</c:v>
                </c:pt>
                <c:pt idx="230">
                  <c:v>-256.66000000000076</c:v>
                </c:pt>
                <c:pt idx="231">
                  <c:v>-253</c:v>
                </c:pt>
                <c:pt idx="232">
                  <c:v>-248.1200000000008</c:v>
                </c:pt>
                <c:pt idx="233">
                  <c:v>-243.24000000000069</c:v>
                </c:pt>
                <c:pt idx="234">
                  <c:v>-245.07000000000062</c:v>
                </c:pt>
                <c:pt idx="235">
                  <c:v>-235.91000000000076</c:v>
                </c:pt>
                <c:pt idx="236">
                  <c:v>-231.03000000000065</c:v>
                </c:pt>
                <c:pt idx="237">
                  <c:v>-226.76000000000022</c:v>
                </c:pt>
                <c:pt idx="238">
                  <c:v>-227.3700000000008</c:v>
                </c:pt>
                <c:pt idx="239">
                  <c:v>-204.17000000000007</c:v>
                </c:pt>
                <c:pt idx="240">
                  <c:v>-203.5600000000004</c:v>
                </c:pt>
                <c:pt idx="241">
                  <c:v>-187.69000000000051</c:v>
                </c:pt>
                <c:pt idx="242">
                  <c:v>-184.03000000000065</c:v>
                </c:pt>
                <c:pt idx="243">
                  <c:v>-169.38000000000011</c:v>
                </c:pt>
                <c:pt idx="244">
                  <c:v>-168.16000000000076</c:v>
                </c:pt>
                <c:pt idx="245">
                  <c:v>-160.23000000000047</c:v>
                </c:pt>
                <c:pt idx="246">
                  <c:v>-144.36000000000058</c:v>
                </c:pt>
                <c:pt idx="247">
                  <c:v>-135.8100000000004</c:v>
                </c:pt>
                <c:pt idx="248">
                  <c:v>-129.10000000000036</c:v>
                </c:pt>
                <c:pt idx="249">
                  <c:v>-116.89000000000033</c:v>
                </c:pt>
                <c:pt idx="250">
                  <c:v>-105.28999999999996</c:v>
                </c:pt>
                <c:pt idx="251">
                  <c:v>-87.590000000000146</c:v>
                </c:pt>
                <c:pt idx="252">
                  <c:v>-72.940000000000509</c:v>
                </c:pt>
                <c:pt idx="253">
                  <c:v>-65.6200000000008</c:v>
                </c:pt>
                <c:pt idx="254">
                  <c:v>-50.970000000000255</c:v>
                </c:pt>
                <c:pt idx="255">
                  <c:v>-44.860000000000582</c:v>
                </c:pt>
                <c:pt idx="256">
                  <c:v>-38.150000000000546</c:v>
                </c:pt>
                <c:pt idx="257">
                  <c:v>-27.770000000000437</c:v>
                </c:pt>
                <c:pt idx="258">
                  <c:v>-10.070000000000618</c:v>
                </c:pt>
                <c:pt idx="259">
                  <c:v>-0.31000000000040018</c:v>
                </c:pt>
                <c:pt idx="260">
                  <c:v>10.069999999999709</c:v>
                </c:pt>
                <c:pt idx="261">
                  <c:v>19.219999999999345</c:v>
                </c:pt>
                <c:pt idx="262">
                  <c:v>28.3799999999992</c:v>
                </c:pt>
                <c:pt idx="263">
                  <c:v>35.699999999999818</c:v>
                </c:pt>
                <c:pt idx="264">
                  <c:v>46.079999999999927</c:v>
                </c:pt>
                <c:pt idx="265">
                  <c:v>56.460000000000036</c:v>
                </c:pt>
                <c:pt idx="266">
                  <c:v>57.679999999999382</c:v>
                </c:pt>
                <c:pt idx="267">
                  <c:v>76.599999999999454</c:v>
                </c:pt>
                <c:pt idx="268">
                  <c:v>82.089999999999236</c:v>
                </c:pt>
                <c:pt idx="269">
                  <c:v>83.920000000000073</c:v>
                </c:pt>
                <c:pt idx="270">
                  <c:v>86.979999999999563</c:v>
                </c:pt>
                <c:pt idx="271">
                  <c:v>101.61999999999989</c:v>
                </c:pt>
                <c:pt idx="272">
                  <c:v>104.06999999999971</c:v>
                </c:pt>
                <c:pt idx="273">
                  <c:v>106.50999999999931</c:v>
                </c:pt>
                <c:pt idx="274">
                  <c:v>116.26999999999953</c:v>
                </c:pt>
                <c:pt idx="275">
                  <c:v>119.31999999999971</c:v>
                </c:pt>
                <c:pt idx="276">
                  <c:v>121.15999999999985</c:v>
                </c:pt>
                <c:pt idx="277">
                  <c:v>121.76999999999953</c:v>
                </c:pt>
                <c:pt idx="278">
                  <c:v>117.48999999999978</c:v>
                </c:pt>
                <c:pt idx="279">
                  <c:v>126.64999999999964</c:v>
                </c:pt>
                <c:pt idx="280">
                  <c:v>127.86999999999989</c:v>
                </c:pt>
                <c:pt idx="281">
                  <c:v>128.47999999999956</c:v>
                </c:pt>
                <c:pt idx="282">
                  <c:v>127.86999999999989</c:v>
                </c:pt>
                <c:pt idx="283">
                  <c:v>124.81999999999971</c:v>
                </c:pt>
                <c:pt idx="284">
                  <c:v>123.59999999999945</c:v>
                </c:pt>
                <c:pt idx="285">
                  <c:v>125.42999999999938</c:v>
                </c:pt>
                <c:pt idx="286">
                  <c:v>120.54999999999927</c:v>
                </c:pt>
                <c:pt idx="287">
                  <c:v>121.76999999999953</c:v>
                </c:pt>
                <c:pt idx="288">
                  <c:v>114.4399999999996</c:v>
                </c:pt>
                <c:pt idx="289">
                  <c:v>116.8799999999992</c:v>
                </c:pt>
                <c:pt idx="290">
                  <c:v>110.17000000000007</c:v>
                </c:pt>
                <c:pt idx="291">
                  <c:v>105.28999999999996</c:v>
                </c:pt>
                <c:pt idx="292">
                  <c:v>108.94999999999982</c:v>
                </c:pt>
                <c:pt idx="293">
                  <c:v>96.1299999999992</c:v>
                </c:pt>
                <c:pt idx="294">
                  <c:v>94.299999999999272</c:v>
                </c:pt>
                <c:pt idx="295">
                  <c:v>86.359999999999673</c:v>
                </c:pt>
                <c:pt idx="296">
                  <c:v>90.029999999999745</c:v>
                </c:pt>
                <c:pt idx="297">
                  <c:v>86.359999999999673</c:v>
                </c:pt>
                <c:pt idx="298">
                  <c:v>88.199999999999818</c:v>
                </c:pt>
                <c:pt idx="299">
                  <c:v>73.549999999999272</c:v>
                </c:pt>
                <c:pt idx="300">
                  <c:v>74.159999999999854</c:v>
                </c:pt>
                <c:pt idx="301">
                  <c:v>61.949999999999818</c:v>
                </c:pt>
                <c:pt idx="302">
                  <c:v>55.849999999999454</c:v>
                </c:pt>
                <c:pt idx="303">
                  <c:v>57.679999999999382</c:v>
                </c:pt>
                <c:pt idx="304">
                  <c:v>45.469999999999345</c:v>
                </c:pt>
                <c:pt idx="305">
                  <c:v>42.420000000000073</c:v>
                </c:pt>
                <c:pt idx="306">
                  <c:v>36.309999999999491</c:v>
                </c:pt>
                <c:pt idx="307">
                  <c:v>32.649999999999636</c:v>
                </c:pt>
                <c:pt idx="308">
                  <c:v>24.719999999999345</c:v>
                </c:pt>
                <c:pt idx="309">
                  <c:v>25.9399999999996</c:v>
                </c:pt>
                <c:pt idx="310">
                  <c:v>18</c:v>
                </c:pt>
                <c:pt idx="311">
                  <c:v>7.0199999999995271</c:v>
                </c:pt>
                <c:pt idx="312">
                  <c:v>7.0199999999995271</c:v>
                </c:pt>
                <c:pt idx="313">
                  <c:v>5.7999999999992724</c:v>
                </c:pt>
                <c:pt idx="314">
                  <c:v>-3.9700000000002547</c:v>
                </c:pt>
                <c:pt idx="315">
                  <c:v>-6.410000000000764</c:v>
                </c:pt>
                <c:pt idx="316">
                  <c:v>-2.75</c:v>
                </c:pt>
                <c:pt idx="317">
                  <c:v>-5.1900000000005093</c:v>
                </c:pt>
                <c:pt idx="318">
                  <c:v>-19.230000000000473</c:v>
                </c:pt>
                <c:pt idx="319">
                  <c:v>-19.840000000000146</c:v>
                </c:pt>
                <c:pt idx="320">
                  <c:v>-21.670000000000073</c:v>
                </c:pt>
                <c:pt idx="321">
                  <c:v>-23.5</c:v>
                </c:pt>
                <c:pt idx="322">
                  <c:v>-25.940000000000509</c:v>
                </c:pt>
                <c:pt idx="323">
                  <c:v>-27.160000000000764</c:v>
                </c:pt>
                <c:pt idx="324">
                  <c:v>-38.760000000000218</c:v>
                </c:pt>
                <c:pt idx="325">
                  <c:v>-35.100000000000364</c:v>
                </c:pt>
                <c:pt idx="326">
                  <c:v>-37.539999999999964</c:v>
                </c:pt>
                <c:pt idx="327">
                  <c:v>-43.640000000000327</c:v>
                </c:pt>
                <c:pt idx="328">
                  <c:v>-41.200000000000728</c:v>
                </c:pt>
                <c:pt idx="329">
                  <c:v>-48.530000000000655</c:v>
                </c:pt>
                <c:pt idx="330">
                  <c:v>-52.190000000000509</c:v>
                </c:pt>
                <c:pt idx="331">
                  <c:v>-50.360000000000582</c:v>
                </c:pt>
                <c:pt idx="332">
                  <c:v>-57.070000000000618</c:v>
                </c:pt>
                <c:pt idx="333">
                  <c:v>-52.190000000000509</c:v>
                </c:pt>
                <c:pt idx="334">
                  <c:v>-54.020000000000437</c:v>
                </c:pt>
                <c:pt idx="335">
                  <c:v>-52.190000000000509</c:v>
                </c:pt>
                <c:pt idx="336">
                  <c:v>-57.680000000000291</c:v>
                </c:pt>
                <c:pt idx="337">
                  <c:v>-53.410000000000764</c:v>
                </c:pt>
                <c:pt idx="338">
                  <c:v>-62.570000000000618</c:v>
                </c:pt>
                <c:pt idx="339">
                  <c:v>-65.010000000000218</c:v>
                </c:pt>
                <c:pt idx="340">
                  <c:v>-63.180000000000291</c:v>
                </c:pt>
                <c:pt idx="341">
                  <c:v>-63.180000000000291</c:v>
                </c:pt>
                <c:pt idx="342">
                  <c:v>-62.570000000000618</c:v>
                </c:pt>
                <c:pt idx="343">
                  <c:v>-59.510000000000218</c:v>
                </c:pt>
                <c:pt idx="344">
                  <c:v>-57.070000000000618</c:v>
                </c:pt>
                <c:pt idx="345">
                  <c:v>-60.1200000000008</c:v>
                </c:pt>
                <c:pt idx="346">
                  <c:v>-60.1200000000008</c:v>
                </c:pt>
                <c:pt idx="347">
                  <c:v>-49.140000000000327</c:v>
                </c:pt>
                <c:pt idx="348">
                  <c:v>-55.850000000000364</c:v>
                </c:pt>
                <c:pt idx="349">
                  <c:v>-54.630000000000109</c:v>
                </c:pt>
                <c:pt idx="350">
                  <c:v>-49.140000000000327</c:v>
                </c:pt>
                <c:pt idx="351">
                  <c:v>-44.25</c:v>
                </c:pt>
                <c:pt idx="352">
                  <c:v>-53.410000000000764</c:v>
                </c:pt>
                <c:pt idx="353">
                  <c:v>-47.920000000000073</c:v>
                </c:pt>
                <c:pt idx="354">
                  <c:v>-36.320000000000618</c:v>
                </c:pt>
                <c:pt idx="355">
                  <c:v>-42.420000000000073</c:v>
                </c:pt>
                <c:pt idx="356">
                  <c:v>-32.050000000000182</c:v>
                </c:pt>
                <c:pt idx="357">
                  <c:v>-35.100000000000364</c:v>
                </c:pt>
                <c:pt idx="358">
                  <c:v>-33.270000000000437</c:v>
                </c:pt>
                <c:pt idx="359">
                  <c:v>-30.220000000000255</c:v>
                </c:pt>
                <c:pt idx="360">
                  <c:v>-23.5</c:v>
                </c:pt>
                <c:pt idx="361">
                  <c:v>-23.5</c:v>
                </c:pt>
                <c:pt idx="362">
                  <c:v>-24.110000000000582</c:v>
                </c:pt>
                <c:pt idx="363">
                  <c:v>-22.280000000000655</c:v>
                </c:pt>
                <c:pt idx="364">
                  <c:v>-22.890000000000327</c:v>
                </c:pt>
                <c:pt idx="365">
                  <c:v>-9.4600000000000364</c:v>
                </c:pt>
                <c:pt idx="366">
                  <c:v>-13.130000000000109</c:v>
                </c:pt>
                <c:pt idx="367">
                  <c:v>-7.6300000000001091</c:v>
                </c:pt>
                <c:pt idx="368">
                  <c:v>-8.2400000000006912</c:v>
                </c:pt>
                <c:pt idx="369">
                  <c:v>3.3499999999994543</c:v>
                </c:pt>
                <c:pt idx="370">
                  <c:v>-2.75</c:v>
                </c:pt>
                <c:pt idx="371">
                  <c:v>2.1299999999991996</c:v>
                </c:pt>
                <c:pt idx="372">
                  <c:v>5.1899999999995998</c:v>
                </c:pt>
                <c:pt idx="373">
                  <c:v>7.0199999999995271</c:v>
                </c:pt>
                <c:pt idx="374">
                  <c:v>5.7999999999992724</c:v>
                </c:pt>
                <c:pt idx="375">
                  <c:v>18</c:v>
                </c:pt>
                <c:pt idx="376">
                  <c:v>11.289999999999964</c:v>
                </c:pt>
                <c:pt idx="377">
                  <c:v>13.729999999999563</c:v>
                </c:pt>
                <c:pt idx="378">
                  <c:v>11.289999999999964</c:v>
                </c:pt>
                <c:pt idx="379">
                  <c:v>14.339999999999236</c:v>
                </c:pt>
                <c:pt idx="380">
                  <c:v>15.559999999999491</c:v>
                </c:pt>
                <c:pt idx="381">
                  <c:v>17.389999999999418</c:v>
                </c:pt>
                <c:pt idx="382">
                  <c:v>26.549999999999272</c:v>
                </c:pt>
                <c:pt idx="383">
                  <c:v>19.219999999999345</c:v>
                </c:pt>
                <c:pt idx="384">
                  <c:v>22.889999999999418</c:v>
                </c:pt>
                <c:pt idx="385">
                  <c:v>23.5</c:v>
                </c:pt>
                <c:pt idx="386">
                  <c:v>23.5</c:v>
                </c:pt>
                <c:pt idx="387">
                  <c:v>33.259999999999309</c:v>
                </c:pt>
                <c:pt idx="388">
                  <c:v>26.549999999999272</c:v>
                </c:pt>
                <c:pt idx="389">
                  <c:v>28.989999999999782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E1-B547-998D-4E89891A8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634512"/>
        <c:axId val="1105636160"/>
      </c:lineChart>
      <c:catAx>
        <c:axId val="110563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105636160"/>
        <c:crosses val="autoZero"/>
        <c:auto val="1"/>
        <c:lblAlgn val="ctr"/>
        <c:lblOffset val="100"/>
        <c:noMultiLvlLbl val="0"/>
      </c:catAx>
      <c:valAx>
        <c:axId val="11056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110563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KP= Variable</a:t>
            </a:r>
            <a:r>
              <a:rPr lang="en-GB" baseline="0"/>
              <a:t>     Ki= 0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0.17790287397083446"/>
          <c:y val="0.14260983945412051"/>
          <c:w val="0.78966688137871943"/>
          <c:h val="0.65516078076737871"/>
        </c:manualLayout>
      </c:layout>
      <c:lineChart>
        <c:grouping val="standard"/>
        <c:varyColors val="0"/>
        <c:ser>
          <c:idx val="0"/>
          <c:order val="0"/>
          <c:tx>
            <c:strRef>
              <c:f>water3!$J$1</c:f>
              <c:strCache>
                <c:ptCount val="1"/>
                <c:pt idx="0">
                  <c:v>SetPoint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water3!$I$2:$I$657</c:f>
              <c:numCache>
                <c:formatCode>General</c:formatCode>
                <c:ptCount val="65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</c:numCache>
            </c:numRef>
          </c:cat>
          <c:val>
            <c:numRef>
              <c:f>water3!$J$2:$J$657</c:f>
              <c:numCache>
                <c:formatCode>General</c:formatCode>
                <c:ptCount val="656"/>
                <c:pt idx="0">
                  <c:v>3999.76</c:v>
                </c:pt>
                <c:pt idx="1">
                  <c:v>3999.76</c:v>
                </c:pt>
                <c:pt idx="2">
                  <c:v>3999.76</c:v>
                </c:pt>
                <c:pt idx="3">
                  <c:v>3999.76</c:v>
                </c:pt>
                <c:pt idx="4">
                  <c:v>3999.76</c:v>
                </c:pt>
                <c:pt idx="5">
                  <c:v>3999.76</c:v>
                </c:pt>
                <c:pt idx="6">
                  <c:v>3999.76</c:v>
                </c:pt>
                <c:pt idx="7">
                  <c:v>3999.76</c:v>
                </c:pt>
                <c:pt idx="8">
                  <c:v>3999.76</c:v>
                </c:pt>
                <c:pt idx="9">
                  <c:v>3999.76</c:v>
                </c:pt>
                <c:pt idx="10">
                  <c:v>3999.76</c:v>
                </c:pt>
                <c:pt idx="11">
                  <c:v>3999.76</c:v>
                </c:pt>
                <c:pt idx="12">
                  <c:v>3999.76</c:v>
                </c:pt>
                <c:pt idx="13">
                  <c:v>3999.76</c:v>
                </c:pt>
                <c:pt idx="14">
                  <c:v>3999.76</c:v>
                </c:pt>
                <c:pt idx="15">
                  <c:v>3999.76</c:v>
                </c:pt>
                <c:pt idx="16">
                  <c:v>3999.76</c:v>
                </c:pt>
                <c:pt idx="17">
                  <c:v>3999.76</c:v>
                </c:pt>
                <c:pt idx="18">
                  <c:v>3999.76</c:v>
                </c:pt>
                <c:pt idx="19">
                  <c:v>3999.76</c:v>
                </c:pt>
                <c:pt idx="20">
                  <c:v>3999.76</c:v>
                </c:pt>
                <c:pt idx="21">
                  <c:v>3999.76</c:v>
                </c:pt>
                <c:pt idx="22">
                  <c:v>3999.76</c:v>
                </c:pt>
                <c:pt idx="23">
                  <c:v>3999.76</c:v>
                </c:pt>
                <c:pt idx="24">
                  <c:v>3999.76</c:v>
                </c:pt>
                <c:pt idx="25">
                  <c:v>3999.76</c:v>
                </c:pt>
                <c:pt idx="26">
                  <c:v>3999.76</c:v>
                </c:pt>
                <c:pt idx="27">
                  <c:v>3999.76</c:v>
                </c:pt>
                <c:pt idx="28">
                  <c:v>3999.76</c:v>
                </c:pt>
                <c:pt idx="29">
                  <c:v>3999.76</c:v>
                </c:pt>
                <c:pt idx="30">
                  <c:v>3999.76</c:v>
                </c:pt>
                <c:pt idx="31">
                  <c:v>3999.76</c:v>
                </c:pt>
                <c:pt idx="32">
                  <c:v>3999.76</c:v>
                </c:pt>
                <c:pt idx="33">
                  <c:v>3999.76</c:v>
                </c:pt>
                <c:pt idx="34">
                  <c:v>3999.76</c:v>
                </c:pt>
                <c:pt idx="35">
                  <c:v>3999.76</c:v>
                </c:pt>
                <c:pt idx="36">
                  <c:v>3999.76</c:v>
                </c:pt>
                <c:pt idx="37">
                  <c:v>3999.76</c:v>
                </c:pt>
                <c:pt idx="38">
                  <c:v>3999.76</c:v>
                </c:pt>
                <c:pt idx="39">
                  <c:v>3999.76</c:v>
                </c:pt>
                <c:pt idx="40">
                  <c:v>3999.76</c:v>
                </c:pt>
                <c:pt idx="41">
                  <c:v>3999.76</c:v>
                </c:pt>
                <c:pt idx="42">
                  <c:v>3999.76</c:v>
                </c:pt>
                <c:pt idx="43">
                  <c:v>3999.76</c:v>
                </c:pt>
                <c:pt idx="44">
                  <c:v>3999.76</c:v>
                </c:pt>
                <c:pt idx="45">
                  <c:v>3999.76</c:v>
                </c:pt>
                <c:pt idx="46">
                  <c:v>3999.76</c:v>
                </c:pt>
                <c:pt idx="47">
                  <c:v>3999.76</c:v>
                </c:pt>
                <c:pt idx="48">
                  <c:v>3999.76</c:v>
                </c:pt>
                <c:pt idx="49">
                  <c:v>3999.76</c:v>
                </c:pt>
                <c:pt idx="50">
                  <c:v>3999.76</c:v>
                </c:pt>
                <c:pt idx="51">
                  <c:v>3999.76</c:v>
                </c:pt>
                <c:pt idx="52">
                  <c:v>3999.76</c:v>
                </c:pt>
                <c:pt idx="53">
                  <c:v>3999.76</c:v>
                </c:pt>
                <c:pt idx="54">
                  <c:v>3999.76</c:v>
                </c:pt>
                <c:pt idx="55">
                  <c:v>3999.76</c:v>
                </c:pt>
                <c:pt idx="56">
                  <c:v>3999.76</c:v>
                </c:pt>
                <c:pt idx="57">
                  <c:v>3999.76</c:v>
                </c:pt>
                <c:pt idx="58">
                  <c:v>3999.76</c:v>
                </c:pt>
                <c:pt idx="59">
                  <c:v>3999.76</c:v>
                </c:pt>
                <c:pt idx="60">
                  <c:v>3999.76</c:v>
                </c:pt>
                <c:pt idx="61">
                  <c:v>3999.76</c:v>
                </c:pt>
                <c:pt idx="62">
                  <c:v>3999.76</c:v>
                </c:pt>
                <c:pt idx="63">
                  <c:v>3999.76</c:v>
                </c:pt>
                <c:pt idx="64">
                  <c:v>3999.76</c:v>
                </c:pt>
                <c:pt idx="65">
                  <c:v>3999.76</c:v>
                </c:pt>
                <c:pt idx="66">
                  <c:v>3999.76</c:v>
                </c:pt>
                <c:pt idx="67">
                  <c:v>3999.76</c:v>
                </c:pt>
                <c:pt idx="68">
                  <c:v>3999.76</c:v>
                </c:pt>
                <c:pt idx="69">
                  <c:v>3999.76</c:v>
                </c:pt>
                <c:pt idx="70">
                  <c:v>3999.76</c:v>
                </c:pt>
                <c:pt idx="71">
                  <c:v>3999.76</c:v>
                </c:pt>
                <c:pt idx="72">
                  <c:v>3999.76</c:v>
                </c:pt>
                <c:pt idx="73">
                  <c:v>3999.76</c:v>
                </c:pt>
                <c:pt idx="74">
                  <c:v>3999.76</c:v>
                </c:pt>
                <c:pt idx="75">
                  <c:v>3999.76</c:v>
                </c:pt>
                <c:pt idx="76">
                  <c:v>3999.76</c:v>
                </c:pt>
                <c:pt idx="77">
                  <c:v>3999.76</c:v>
                </c:pt>
                <c:pt idx="78">
                  <c:v>3999.76</c:v>
                </c:pt>
                <c:pt idx="79">
                  <c:v>3999.76</c:v>
                </c:pt>
                <c:pt idx="80">
                  <c:v>3999.76</c:v>
                </c:pt>
                <c:pt idx="81">
                  <c:v>3999.76</c:v>
                </c:pt>
                <c:pt idx="82">
                  <c:v>3999.76</c:v>
                </c:pt>
                <c:pt idx="83">
                  <c:v>3999.76</c:v>
                </c:pt>
                <c:pt idx="84">
                  <c:v>3999.76</c:v>
                </c:pt>
                <c:pt idx="85">
                  <c:v>3999.76</c:v>
                </c:pt>
                <c:pt idx="86">
                  <c:v>3999.76</c:v>
                </c:pt>
                <c:pt idx="87">
                  <c:v>3999.76</c:v>
                </c:pt>
                <c:pt idx="88">
                  <c:v>3999.76</c:v>
                </c:pt>
                <c:pt idx="89">
                  <c:v>3999.76</c:v>
                </c:pt>
                <c:pt idx="90">
                  <c:v>3999.76</c:v>
                </c:pt>
                <c:pt idx="91">
                  <c:v>3999.76</c:v>
                </c:pt>
                <c:pt idx="92">
                  <c:v>3999.76</c:v>
                </c:pt>
                <c:pt idx="93">
                  <c:v>3999.76</c:v>
                </c:pt>
                <c:pt idx="94">
                  <c:v>3999.76</c:v>
                </c:pt>
                <c:pt idx="95">
                  <c:v>3999.76</c:v>
                </c:pt>
                <c:pt idx="96">
                  <c:v>3999.76</c:v>
                </c:pt>
                <c:pt idx="97">
                  <c:v>3999.76</c:v>
                </c:pt>
                <c:pt idx="98">
                  <c:v>3999.76</c:v>
                </c:pt>
                <c:pt idx="99">
                  <c:v>3999.76</c:v>
                </c:pt>
                <c:pt idx="100">
                  <c:v>3999.76</c:v>
                </c:pt>
                <c:pt idx="101">
                  <c:v>3999.76</c:v>
                </c:pt>
                <c:pt idx="102">
                  <c:v>3999.76</c:v>
                </c:pt>
                <c:pt idx="103">
                  <c:v>3999.76</c:v>
                </c:pt>
                <c:pt idx="104">
                  <c:v>3999.76</c:v>
                </c:pt>
                <c:pt idx="105">
                  <c:v>3999.76</c:v>
                </c:pt>
                <c:pt idx="106">
                  <c:v>3999.76</c:v>
                </c:pt>
                <c:pt idx="107">
                  <c:v>3999.76</c:v>
                </c:pt>
                <c:pt idx="108">
                  <c:v>3999.76</c:v>
                </c:pt>
                <c:pt idx="109">
                  <c:v>3999.76</c:v>
                </c:pt>
                <c:pt idx="110">
                  <c:v>3999.76</c:v>
                </c:pt>
                <c:pt idx="111">
                  <c:v>3999.76</c:v>
                </c:pt>
                <c:pt idx="112">
                  <c:v>3999.76</c:v>
                </c:pt>
                <c:pt idx="113">
                  <c:v>3999.76</c:v>
                </c:pt>
                <c:pt idx="114">
                  <c:v>3999.76</c:v>
                </c:pt>
                <c:pt idx="115">
                  <c:v>3999.76</c:v>
                </c:pt>
                <c:pt idx="116">
                  <c:v>3999.76</c:v>
                </c:pt>
                <c:pt idx="117">
                  <c:v>3999.76</c:v>
                </c:pt>
                <c:pt idx="118">
                  <c:v>3999.76</c:v>
                </c:pt>
                <c:pt idx="119">
                  <c:v>3999.76</c:v>
                </c:pt>
                <c:pt idx="120">
                  <c:v>3999.76</c:v>
                </c:pt>
                <c:pt idx="121">
                  <c:v>3999.76</c:v>
                </c:pt>
                <c:pt idx="122">
                  <c:v>3999.76</c:v>
                </c:pt>
                <c:pt idx="123">
                  <c:v>3999.76</c:v>
                </c:pt>
                <c:pt idx="124">
                  <c:v>3999.76</c:v>
                </c:pt>
                <c:pt idx="125">
                  <c:v>3999.76</c:v>
                </c:pt>
                <c:pt idx="126">
                  <c:v>3999.76</c:v>
                </c:pt>
                <c:pt idx="127">
                  <c:v>3999.76</c:v>
                </c:pt>
                <c:pt idx="128">
                  <c:v>3999.76</c:v>
                </c:pt>
                <c:pt idx="129">
                  <c:v>3999.76</c:v>
                </c:pt>
                <c:pt idx="130">
                  <c:v>3999.76</c:v>
                </c:pt>
                <c:pt idx="131">
                  <c:v>3999.76</c:v>
                </c:pt>
                <c:pt idx="132">
                  <c:v>3999.76</c:v>
                </c:pt>
                <c:pt idx="133">
                  <c:v>3999.76</c:v>
                </c:pt>
                <c:pt idx="134">
                  <c:v>3999.76</c:v>
                </c:pt>
                <c:pt idx="135">
                  <c:v>3999.76</c:v>
                </c:pt>
                <c:pt idx="136">
                  <c:v>3999.76</c:v>
                </c:pt>
                <c:pt idx="137">
                  <c:v>3999.76</c:v>
                </c:pt>
                <c:pt idx="138">
                  <c:v>3999.76</c:v>
                </c:pt>
                <c:pt idx="139">
                  <c:v>3999.76</c:v>
                </c:pt>
                <c:pt idx="140">
                  <c:v>3999.76</c:v>
                </c:pt>
                <c:pt idx="141">
                  <c:v>3999.76</c:v>
                </c:pt>
                <c:pt idx="142">
                  <c:v>3999.76</c:v>
                </c:pt>
                <c:pt idx="143">
                  <c:v>3999.76</c:v>
                </c:pt>
                <c:pt idx="144">
                  <c:v>3999.76</c:v>
                </c:pt>
                <c:pt idx="145">
                  <c:v>3999.76</c:v>
                </c:pt>
                <c:pt idx="146">
                  <c:v>3999.76</c:v>
                </c:pt>
                <c:pt idx="147">
                  <c:v>3999.76</c:v>
                </c:pt>
                <c:pt idx="148">
                  <c:v>3999.76</c:v>
                </c:pt>
                <c:pt idx="149">
                  <c:v>3999.76</c:v>
                </c:pt>
                <c:pt idx="150">
                  <c:v>3999.76</c:v>
                </c:pt>
                <c:pt idx="151">
                  <c:v>3999.76</c:v>
                </c:pt>
                <c:pt idx="152">
                  <c:v>3999.76</c:v>
                </c:pt>
                <c:pt idx="153">
                  <c:v>3999.76</c:v>
                </c:pt>
                <c:pt idx="154">
                  <c:v>3999.76</c:v>
                </c:pt>
                <c:pt idx="155">
                  <c:v>3999.76</c:v>
                </c:pt>
                <c:pt idx="156">
                  <c:v>3999.76</c:v>
                </c:pt>
                <c:pt idx="157">
                  <c:v>3999.76</c:v>
                </c:pt>
                <c:pt idx="158">
                  <c:v>3999.76</c:v>
                </c:pt>
                <c:pt idx="159">
                  <c:v>3999.76</c:v>
                </c:pt>
                <c:pt idx="160">
                  <c:v>3999.76</c:v>
                </c:pt>
                <c:pt idx="161">
                  <c:v>3999.76</c:v>
                </c:pt>
                <c:pt idx="162">
                  <c:v>3999.76</c:v>
                </c:pt>
                <c:pt idx="163">
                  <c:v>3999.76</c:v>
                </c:pt>
                <c:pt idx="164">
                  <c:v>3999.76</c:v>
                </c:pt>
                <c:pt idx="165">
                  <c:v>3999.76</c:v>
                </c:pt>
                <c:pt idx="166">
                  <c:v>3999.76</c:v>
                </c:pt>
                <c:pt idx="167">
                  <c:v>3999.76</c:v>
                </c:pt>
                <c:pt idx="168">
                  <c:v>3999.76</c:v>
                </c:pt>
                <c:pt idx="169">
                  <c:v>3999.76</c:v>
                </c:pt>
                <c:pt idx="170">
                  <c:v>3999.76</c:v>
                </c:pt>
                <c:pt idx="171">
                  <c:v>3999.76</c:v>
                </c:pt>
                <c:pt idx="172">
                  <c:v>3999.76</c:v>
                </c:pt>
                <c:pt idx="173">
                  <c:v>3999.76</c:v>
                </c:pt>
                <c:pt idx="174">
                  <c:v>3999.76</c:v>
                </c:pt>
                <c:pt idx="175">
                  <c:v>3999.76</c:v>
                </c:pt>
                <c:pt idx="176">
                  <c:v>3999.76</c:v>
                </c:pt>
                <c:pt idx="177">
                  <c:v>3999.76</c:v>
                </c:pt>
                <c:pt idx="178">
                  <c:v>3999.76</c:v>
                </c:pt>
                <c:pt idx="179">
                  <c:v>3999.76</c:v>
                </c:pt>
                <c:pt idx="180">
                  <c:v>3999.76</c:v>
                </c:pt>
                <c:pt idx="181">
                  <c:v>3999.76</c:v>
                </c:pt>
                <c:pt idx="182">
                  <c:v>3999.76</c:v>
                </c:pt>
                <c:pt idx="183">
                  <c:v>3999.76</c:v>
                </c:pt>
                <c:pt idx="184">
                  <c:v>3999.76</c:v>
                </c:pt>
                <c:pt idx="185">
                  <c:v>3999.76</c:v>
                </c:pt>
                <c:pt idx="186">
                  <c:v>3999.76</c:v>
                </c:pt>
                <c:pt idx="187">
                  <c:v>3999.76</c:v>
                </c:pt>
                <c:pt idx="188">
                  <c:v>3999.76</c:v>
                </c:pt>
                <c:pt idx="189">
                  <c:v>3999.76</c:v>
                </c:pt>
                <c:pt idx="190">
                  <c:v>3999.76</c:v>
                </c:pt>
                <c:pt idx="191">
                  <c:v>3999.76</c:v>
                </c:pt>
                <c:pt idx="192">
                  <c:v>3999.76</c:v>
                </c:pt>
                <c:pt idx="193">
                  <c:v>3999.76</c:v>
                </c:pt>
                <c:pt idx="194">
                  <c:v>3999.76</c:v>
                </c:pt>
                <c:pt idx="195">
                  <c:v>3999.76</c:v>
                </c:pt>
                <c:pt idx="196">
                  <c:v>3999.76</c:v>
                </c:pt>
                <c:pt idx="197">
                  <c:v>3999.76</c:v>
                </c:pt>
                <c:pt idx="198">
                  <c:v>3999.76</c:v>
                </c:pt>
                <c:pt idx="199">
                  <c:v>3999.76</c:v>
                </c:pt>
                <c:pt idx="200">
                  <c:v>3999.76</c:v>
                </c:pt>
                <c:pt idx="201">
                  <c:v>3999.76</c:v>
                </c:pt>
                <c:pt idx="202">
                  <c:v>3999.76</c:v>
                </c:pt>
                <c:pt idx="203">
                  <c:v>3999.76</c:v>
                </c:pt>
                <c:pt idx="204">
                  <c:v>3999.76</c:v>
                </c:pt>
                <c:pt idx="205">
                  <c:v>3999.76</c:v>
                </c:pt>
                <c:pt idx="206">
                  <c:v>3999.76</c:v>
                </c:pt>
                <c:pt idx="207">
                  <c:v>3999.76</c:v>
                </c:pt>
                <c:pt idx="208">
                  <c:v>3999.76</c:v>
                </c:pt>
                <c:pt idx="209">
                  <c:v>3999.76</c:v>
                </c:pt>
                <c:pt idx="210">
                  <c:v>3999.76</c:v>
                </c:pt>
                <c:pt idx="211">
                  <c:v>3999.76</c:v>
                </c:pt>
                <c:pt idx="212">
                  <c:v>3999.76</c:v>
                </c:pt>
                <c:pt idx="213">
                  <c:v>3999.76</c:v>
                </c:pt>
                <c:pt idx="214">
                  <c:v>3999.76</c:v>
                </c:pt>
                <c:pt idx="215">
                  <c:v>3999.76</c:v>
                </c:pt>
                <c:pt idx="216">
                  <c:v>3999.76</c:v>
                </c:pt>
                <c:pt idx="217">
                  <c:v>3999.76</c:v>
                </c:pt>
                <c:pt idx="218">
                  <c:v>3999.76</c:v>
                </c:pt>
                <c:pt idx="219">
                  <c:v>3999.76</c:v>
                </c:pt>
                <c:pt idx="220">
                  <c:v>3999.76</c:v>
                </c:pt>
                <c:pt idx="221">
                  <c:v>3999.76</c:v>
                </c:pt>
                <c:pt idx="222">
                  <c:v>3999.76</c:v>
                </c:pt>
                <c:pt idx="223">
                  <c:v>3999.76</c:v>
                </c:pt>
                <c:pt idx="224">
                  <c:v>3999.76</c:v>
                </c:pt>
                <c:pt idx="225">
                  <c:v>3999.76</c:v>
                </c:pt>
                <c:pt idx="226">
                  <c:v>3999.76</c:v>
                </c:pt>
                <c:pt idx="227">
                  <c:v>3999.76</c:v>
                </c:pt>
                <c:pt idx="228">
                  <c:v>3999.76</c:v>
                </c:pt>
                <c:pt idx="229">
                  <c:v>3999.76</c:v>
                </c:pt>
                <c:pt idx="230">
                  <c:v>3999.76</c:v>
                </c:pt>
                <c:pt idx="231">
                  <c:v>3999.76</c:v>
                </c:pt>
                <c:pt idx="232">
                  <c:v>3999.76</c:v>
                </c:pt>
                <c:pt idx="233">
                  <c:v>3999.76</c:v>
                </c:pt>
                <c:pt idx="234">
                  <c:v>3999.76</c:v>
                </c:pt>
                <c:pt idx="235">
                  <c:v>3999.76</c:v>
                </c:pt>
                <c:pt idx="236">
                  <c:v>3999.76</c:v>
                </c:pt>
                <c:pt idx="237">
                  <c:v>3999.76</c:v>
                </c:pt>
                <c:pt idx="238">
                  <c:v>3999.76</c:v>
                </c:pt>
                <c:pt idx="239">
                  <c:v>3999.76</c:v>
                </c:pt>
                <c:pt idx="240">
                  <c:v>3999.76</c:v>
                </c:pt>
                <c:pt idx="241">
                  <c:v>3999.76</c:v>
                </c:pt>
                <c:pt idx="242">
                  <c:v>3999.76</c:v>
                </c:pt>
                <c:pt idx="243">
                  <c:v>3999.76</c:v>
                </c:pt>
                <c:pt idx="244">
                  <c:v>3999.76</c:v>
                </c:pt>
                <c:pt idx="245">
                  <c:v>3999.76</c:v>
                </c:pt>
                <c:pt idx="246">
                  <c:v>3999.76</c:v>
                </c:pt>
                <c:pt idx="247">
                  <c:v>3999.76</c:v>
                </c:pt>
                <c:pt idx="248">
                  <c:v>3999.76</c:v>
                </c:pt>
                <c:pt idx="249">
                  <c:v>3999.76</c:v>
                </c:pt>
                <c:pt idx="250">
                  <c:v>3999.76</c:v>
                </c:pt>
                <c:pt idx="251">
                  <c:v>3999.76</c:v>
                </c:pt>
                <c:pt idx="252">
                  <c:v>3999.76</c:v>
                </c:pt>
                <c:pt idx="253">
                  <c:v>3999.76</c:v>
                </c:pt>
                <c:pt idx="254">
                  <c:v>3999.76</c:v>
                </c:pt>
                <c:pt idx="255">
                  <c:v>3999.76</c:v>
                </c:pt>
                <c:pt idx="256">
                  <c:v>3999.76</c:v>
                </c:pt>
                <c:pt idx="257">
                  <c:v>3999.76</c:v>
                </c:pt>
                <c:pt idx="258">
                  <c:v>3999.76</c:v>
                </c:pt>
                <c:pt idx="259">
                  <c:v>3999.76</c:v>
                </c:pt>
                <c:pt idx="260">
                  <c:v>3999.76</c:v>
                </c:pt>
                <c:pt idx="261">
                  <c:v>3999.76</c:v>
                </c:pt>
                <c:pt idx="262">
                  <c:v>3999.76</c:v>
                </c:pt>
                <c:pt idx="263">
                  <c:v>3999.76</c:v>
                </c:pt>
                <c:pt idx="264">
                  <c:v>3999.76</c:v>
                </c:pt>
                <c:pt idx="265">
                  <c:v>3999.76</c:v>
                </c:pt>
                <c:pt idx="266">
                  <c:v>3999.76</c:v>
                </c:pt>
                <c:pt idx="267">
                  <c:v>3999.76</c:v>
                </c:pt>
                <c:pt idx="268">
                  <c:v>3999.76</c:v>
                </c:pt>
                <c:pt idx="269">
                  <c:v>3999.76</c:v>
                </c:pt>
                <c:pt idx="270">
                  <c:v>3999.76</c:v>
                </c:pt>
                <c:pt idx="271">
                  <c:v>3999.76</c:v>
                </c:pt>
                <c:pt idx="272">
                  <c:v>3999.76</c:v>
                </c:pt>
                <c:pt idx="273">
                  <c:v>3999.76</c:v>
                </c:pt>
                <c:pt idx="274">
                  <c:v>3999.76</c:v>
                </c:pt>
                <c:pt idx="275">
                  <c:v>3999.76</c:v>
                </c:pt>
                <c:pt idx="276">
                  <c:v>3999.76</c:v>
                </c:pt>
                <c:pt idx="277">
                  <c:v>3999.76</c:v>
                </c:pt>
                <c:pt idx="278">
                  <c:v>3999.76</c:v>
                </c:pt>
                <c:pt idx="279">
                  <c:v>3999.76</c:v>
                </c:pt>
                <c:pt idx="280">
                  <c:v>3999.76</c:v>
                </c:pt>
                <c:pt idx="281">
                  <c:v>3999.76</c:v>
                </c:pt>
                <c:pt idx="282">
                  <c:v>3999.76</c:v>
                </c:pt>
                <c:pt idx="283">
                  <c:v>3999.76</c:v>
                </c:pt>
                <c:pt idx="284">
                  <c:v>3999.76</c:v>
                </c:pt>
                <c:pt idx="285">
                  <c:v>3999.76</c:v>
                </c:pt>
                <c:pt idx="286">
                  <c:v>3999.76</c:v>
                </c:pt>
                <c:pt idx="287">
                  <c:v>3999.76</c:v>
                </c:pt>
                <c:pt idx="288">
                  <c:v>3999.76</c:v>
                </c:pt>
                <c:pt idx="289">
                  <c:v>3999.76</c:v>
                </c:pt>
                <c:pt idx="290">
                  <c:v>3999.76</c:v>
                </c:pt>
                <c:pt idx="291">
                  <c:v>3999.76</c:v>
                </c:pt>
                <c:pt idx="292">
                  <c:v>3999.76</c:v>
                </c:pt>
                <c:pt idx="293">
                  <c:v>3999.76</c:v>
                </c:pt>
                <c:pt idx="294">
                  <c:v>3999.76</c:v>
                </c:pt>
                <c:pt idx="295">
                  <c:v>3999.76</c:v>
                </c:pt>
                <c:pt idx="296">
                  <c:v>3999.76</c:v>
                </c:pt>
                <c:pt idx="297">
                  <c:v>3999.76</c:v>
                </c:pt>
                <c:pt idx="298">
                  <c:v>3999.76</c:v>
                </c:pt>
                <c:pt idx="299">
                  <c:v>3999.76</c:v>
                </c:pt>
                <c:pt idx="300">
                  <c:v>3999.76</c:v>
                </c:pt>
                <c:pt idx="301">
                  <c:v>3999.76</c:v>
                </c:pt>
                <c:pt idx="302">
                  <c:v>3999.76</c:v>
                </c:pt>
                <c:pt idx="303">
                  <c:v>3999.76</c:v>
                </c:pt>
                <c:pt idx="304">
                  <c:v>3999.76</c:v>
                </c:pt>
                <c:pt idx="305">
                  <c:v>3999.76</c:v>
                </c:pt>
                <c:pt idx="306">
                  <c:v>3999.76</c:v>
                </c:pt>
                <c:pt idx="307">
                  <c:v>3999.76</c:v>
                </c:pt>
                <c:pt idx="308">
                  <c:v>3999.76</c:v>
                </c:pt>
                <c:pt idx="309">
                  <c:v>3999.76</c:v>
                </c:pt>
                <c:pt idx="310">
                  <c:v>3999.76</c:v>
                </c:pt>
                <c:pt idx="311">
                  <c:v>3999.76</c:v>
                </c:pt>
                <c:pt idx="312">
                  <c:v>3999.76</c:v>
                </c:pt>
                <c:pt idx="313">
                  <c:v>3999.76</c:v>
                </c:pt>
                <c:pt idx="314">
                  <c:v>3999.76</c:v>
                </c:pt>
                <c:pt idx="315">
                  <c:v>3999.76</c:v>
                </c:pt>
                <c:pt idx="316">
                  <c:v>3999.76</c:v>
                </c:pt>
                <c:pt idx="317">
                  <c:v>3999.76</c:v>
                </c:pt>
                <c:pt idx="318">
                  <c:v>3999.76</c:v>
                </c:pt>
                <c:pt idx="319">
                  <c:v>3999.76</c:v>
                </c:pt>
                <c:pt idx="320">
                  <c:v>3999.76</c:v>
                </c:pt>
                <c:pt idx="321">
                  <c:v>3999.76</c:v>
                </c:pt>
                <c:pt idx="322">
                  <c:v>3999.76</c:v>
                </c:pt>
                <c:pt idx="323">
                  <c:v>3999.76</c:v>
                </c:pt>
                <c:pt idx="324">
                  <c:v>3999.76</c:v>
                </c:pt>
                <c:pt idx="325">
                  <c:v>3999.76</c:v>
                </c:pt>
                <c:pt idx="326">
                  <c:v>3999.76</c:v>
                </c:pt>
                <c:pt idx="327">
                  <c:v>3999.76</c:v>
                </c:pt>
                <c:pt idx="328">
                  <c:v>3999.76</c:v>
                </c:pt>
                <c:pt idx="329">
                  <c:v>3999.76</c:v>
                </c:pt>
                <c:pt idx="330">
                  <c:v>3999.76</c:v>
                </c:pt>
                <c:pt idx="331">
                  <c:v>3999.76</c:v>
                </c:pt>
                <c:pt idx="332">
                  <c:v>3999.76</c:v>
                </c:pt>
                <c:pt idx="333">
                  <c:v>3999.76</c:v>
                </c:pt>
                <c:pt idx="334">
                  <c:v>3999.76</c:v>
                </c:pt>
                <c:pt idx="335">
                  <c:v>3999.76</c:v>
                </c:pt>
                <c:pt idx="336">
                  <c:v>3999.76</c:v>
                </c:pt>
                <c:pt idx="337">
                  <c:v>3999.76</c:v>
                </c:pt>
                <c:pt idx="338">
                  <c:v>3999.76</c:v>
                </c:pt>
                <c:pt idx="339">
                  <c:v>3999.76</c:v>
                </c:pt>
                <c:pt idx="340">
                  <c:v>3999.76</c:v>
                </c:pt>
                <c:pt idx="341">
                  <c:v>3999.76</c:v>
                </c:pt>
                <c:pt idx="342">
                  <c:v>3999.76</c:v>
                </c:pt>
                <c:pt idx="343">
                  <c:v>3999.76</c:v>
                </c:pt>
                <c:pt idx="344">
                  <c:v>3999.76</c:v>
                </c:pt>
                <c:pt idx="345">
                  <c:v>3999.76</c:v>
                </c:pt>
                <c:pt idx="346">
                  <c:v>3999.76</c:v>
                </c:pt>
                <c:pt idx="347">
                  <c:v>3999.76</c:v>
                </c:pt>
                <c:pt idx="348">
                  <c:v>3999.76</c:v>
                </c:pt>
                <c:pt idx="349">
                  <c:v>3999.76</c:v>
                </c:pt>
                <c:pt idx="350">
                  <c:v>3999.76</c:v>
                </c:pt>
                <c:pt idx="351">
                  <c:v>3999.76</c:v>
                </c:pt>
                <c:pt idx="352">
                  <c:v>3999.76</c:v>
                </c:pt>
                <c:pt idx="353">
                  <c:v>3999.76</c:v>
                </c:pt>
                <c:pt idx="354">
                  <c:v>3999.76</c:v>
                </c:pt>
                <c:pt idx="355">
                  <c:v>3999.76</c:v>
                </c:pt>
                <c:pt idx="356">
                  <c:v>3999.76</c:v>
                </c:pt>
                <c:pt idx="357">
                  <c:v>3999.76</c:v>
                </c:pt>
                <c:pt idx="358">
                  <c:v>3999.76</c:v>
                </c:pt>
                <c:pt idx="359">
                  <c:v>3999.76</c:v>
                </c:pt>
                <c:pt idx="360">
                  <c:v>3999.76</c:v>
                </c:pt>
                <c:pt idx="361">
                  <c:v>3999.76</c:v>
                </c:pt>
                <c:pt idx="362">
                  <c:v>3999.76</c:v>
                </c:pt>
                <c:pt idx="363">
                  <c:v>3999.76</c:v>
                </c:pt>
                <c:pt idx="364">
                  <c:v>3999.76</c:v>
                </c:pt>
                <c:pt idx="365">
                  <c:v>3999.76</c:v>
                </c:pt>
                <c:pt idx="366">
                  <c:v>3999.76</c:v>
                </c:pt>
                <c:pt idx="367">
                  <c:v>3999.76</c:v>
                </c:pt>
                <c:pt idx="368">
                  <c:v>3999.76</c:v>
                </c:pt>
                <c:pt idx="369">
                  <c:v>3999.76</c:v>
                </c:pt>
                <c:pt idx="370">
                  <c:v>3999.76</c:v>
                </c:pt>
                <c:pt idx="371">
                  <c:v>3999.76</c:v>
                </c:pt>
                <c:pt idx="372">
                  <c:v>3999.76</c:v>
                </c:pt>
                <c:pt idx="373">
                  <c:v>3999.76</c:v>
                </c:pt>
                <c:pt idx="374">
                  <c:v>3999.76</c:v>
                </c:pt>
                <c:pt idx="375">
                  <c:v>3999.76</c:v>
                </c:pt>
                <c:pt idx="376">
                  <c:v>3999.76</c:v>
                </c:pt>
                <c:pt idx="377">
                  <c:v>3999.76</c:v>
                </c:pt>
                <c:pt idx="378">
                  <c:v>3999.76</c:v>
                </c:pt>
                <c:pt idx="379">
                  <c:v>3999.76</c:v>
                </c:pt>
                <c:pt idx="380">
                  <c:v>3999.76</c:v>
                </c:pt>
                <c:pt idx="381">
                  <c:v>3999.76</c:v>
                </c:pt>
                <c:pt idx="382">
                  <c:v>3999.76</c:v>
                </c:pt>
                <c:pt idx="383">
                  <c:v>3999.76</c:v>
                </c:pt>
                <c:pt idx="384">
                  <c:v>3999.76</c:v>
                </c:pt>
                <c:pt idx="385">
                  <c:v>3999.76</c:v>
                </c:pt>
                <c:pt idx="386">
                  <c:v>3999.76</c:v>
                </c:pt>
                <c:pt idx="387">
                  <c:v>3999.76</c:v>
                </c:pt>
                <c:pt idx="388">
                  <c:v>3999.76</c:v>
                </c:pt>
                <c:pt idx="389">
                  <c:v>3999.76</c:v>
                </c:pt>
                <c:pt idx="390">
                  <c:v>3999.76</c:v>
                </c:pt>
                <c:pt idx="391">
                  <c:v>3999.76</c:v>
                </c:pt>
                <c:pt idx="392">
                  <c:v>3999.76</c:v>
                </c:pt>
                <c:pt idx="393">
                  <c:v>3999.76</c:v>
                </c:pt>
                <c:pt idx="394">
                  <c:v>3999.76</c:v>
                </c:pt>
                <c:pt idx="395">
                  <c:v>3999.76</c:v>
                </c:pt>
                <c:pt idx="396">
                  <c:v>3999.76</c:v>
                </c:pt>
                <c:pt idx="397">
                  <c:v>3999.76</c:v>
                </c:pt>
                <c:pt idx="398">
                  <c:v>3999.76</c:v>
                </c:pt>
                <c:pt idx="399">
                  <c:v>3999.76</c:v>
                </c:pt>
                <c:pt idx="400">
                  <c:v>3999.76</c:v>
                </c:pt>
                <c:pt idx="401">
                  <c:v>3999.76</c:v>
                </c:pt>
                <c:pt idx="402">
                  <c:v>3999.76</c:v>
                </c:pt>
                <c:pt idx="403">
                  <c:v>3999.76</c:v>
                </c:pt>
                <c:pt idx="404">
                  <c:v>3999.76</c:v>
                </c:pt>
                <c:pt idx="405">
                  <c:v>3999.76</c:v>
                </c:pt>
                <c:pt idx="406">
                  <c:v>3999.76</c:v>
                </c:pt>
                <c:pt idx="407">
                  <c:v>3999.76</c:v>
                </c:pt>
                <c:pt idx="408">
                  <c:v>3999.76</c:v>
                </c:pt>
                <c:pt idx="409">
                  <c:v>3999.76</c:v>
                </c:pt>
                <c:pt idx="410">
                  <c:v>3999.76</c:v>
                </c:pt>
                <c:pt idx="411">
                  <c:v>3999.76</c:v>
                </c:pt>
                <c:pt idx="412">
                  <c:v>3999.76</c:v>
                </c:pt>
                <c:pt idx="413">
                  <c:v>3999.76</c:v>
                </c:pt>
                <c:pt idx="414">
                  <c:v>3999.76</c:v>
                </c:pt>
                <c:pt idx="415">
                  <c:v>3999.76</c:v>
                </c:pt>
                <c:pt idx="416">
                  <c:v>3999.76</c:v>
                </c:pt>
                <c:pt idx="417">
                  <c:v>3999.76</c:v>
                </c:pt>
                <c:pt idx="418">
                  <c:v>3999.76</c:v>
                </c:pt>
                <c:pt idx="419">
                  <c:v>3999.76</c:v>
                </c:pt>
                <c:pt idx="420">
                  <c:v>3999.76</c:v>
                </c:pt>
                <c:pt idx="421">
                  <c:v>3999.76</c:v>
                </c:pt>
                <c:pt idx="422">
                  <c:v>3999.76</c:v>
                </c:pt>
                <c:pt idx="423">
                  <c:v>3999.76</c:v>
                </c:pt>
                <c:pt idx="424">
                  <c:v>3999.76</c:v>
                </c:pt>
                <c:pt idx="425">
                  <c:v>3999.76</c:v>
                </c:pt>
                <c:pt idx="426">
                  <c:v>3999.76</c:v>
                </c:pt>
                <c:pt idx="427">
                  <c:v>3999.76</c:v>
                </c:pt>
                <c:pt idx="428">
                  <c:v>3999.76</c:v>
                </c:pt>
                <c:pt idx="429">
                  <c:v>3999.76</c:v>
                </c:pt>
                <c:pt idx="430">
                  <c:v>3999.76</c:v>
                </c:pt>
                <c:pt idx="431">
                  <c:v>3999.76</c:v>
                </c:pt>
                <c:pt idx="432">
                  <c:v>3999.76</c:v>
                </c:pt>
                <c:pt idx="433">
                  <c:v>3999.76</c:v>
                </c:pt>
                <c:pt idx="434">
                  <c:v>3999.76</c:v>
                </c:pt>
                <c:pt idx="435">
                  <c:v>3999.76</c:v>
                </c:pt>
                <c:pt idx="436">
                  <c:v>3999.76</c:v>
                </c:pt>
                <c:pt idx="437">
                  <c:v>3999.76</c:v>
                </c:pt>
                <c:pt idx="438">
                  <c:v>3999.76</c:v>
                </c:pt>
                <c:pt idx="439">
                  <c:v>3999.76</c:v>
                </c:pt>
                <c:pt idx="440">
                  <c:v>3999.76</c:v>
                </c:pt>
                <c:pt idx="441">
                  <c:v>3999.76</c:v>
                </c:pt>
                <c:pt idx="442">
                  <c:v>3999.76</c:v>
                </c:pt>
                <c:pt idx="443">
                  <c:v>3999.76</c:v>
                </c:pt>
                <c:pt idx="444">
                  <c:v>3999.76</c:v>
                </c:pt>
                <c:pt idx="445">
                  <c:v>3999.76</c:v>
                </c:pt>
                <c:pt idx="446">
                  <c:v>3999.76</c:v>
                </c:pt>
                <c:pt idx="447">
                  <c:v>3999.76</c:v>
                </c:pt>
                <c:pt idx="448">
                  <c:v>3999.76</c:v>
                </c:pt>
                <c:pt idx="449">
                  <c:v>3999.76</c:v>
                </c:pt>
                <c:pt idx="450">
                  <c:v>3999.76</c:v>
                </c:pt>
                <c:pt idx="451">
                  <c:v>3999.76</c:v>
                </c:pt>
                <c:pt idx="452">
                  <c:v>3999.76</c:v>
                </c:pt>
                <c:pt idx="453">
                  <c:v>3999.76</c:v>
                </c:pt>
                <c:pt idx="454">
                  <c:v>3999.76</c:v>
                </c:pt>
                <c:pt idx="455">
                  <c:v>3999.76</c:v>
                </c:pt>
                <c:pt idx="456">
                  <c:v>3999.76</c:v>
                </c:pt>
                <c:pt idx="457">
                  <c:v>3999.76</c:v>
                </c:pt>
                <c:pt idx="458">
                  <c:v>3999.76</c:v>
                </c:pt>
                <c:pt idx="459">
                  <c:v>3999.76</c:v>
                </c:pt>
                <c:pt idx="460">
                  <c:v>3999.76</c:v>
                </c:pt>
                <c:pt idx="461">
                  <c:v>3999.76</c:v>
                </c:pt>
                <c:pt idx="462">
                  <c:v>3999.76</c:v>
                </c:pt>
                <c:pt idx="463">
                  <c:v>3999.76</c:v>
                </c:pt>
                <c:pt idx="464">
                  <c:v>3999.76</c:v>
                </c:pt>
                <c:pt idx="465">
                  <c:v>3999.76</c:v>
                </c:pt>
                <c:pt idx="466">
                  <c:v>3999.76</c:v>
                </c:pt>
                <c:pt idx="467">
                  <c:v>3999.76</c:v>
                </c:pt>
                <c:pt idx="468">
                  <c:v>3999.76</c:v>
                </c:pt>
                <c:pt idx="469">
                  <c:v>3999.76</c:v>
                </c:pt>
                <c:pt idx="470">
                  <c:v>3999.76</c:v>
                </c:pt>
                <c:pt idx="471">
                  <c:v>3999.76</c:v>
                </c:pt>
                <c:pt idx="472">
                  <c:v>3999.76</c:v>
                </c:pt>
                <c:pt idx="473">
                  <c:v>3999.76</c:v>
                </c:pt>
                <c:pt idx="474">
                  <c:v>3999.76</c:v>
                </c:pt>
                <c:pt idx="475">
                  <c:v>3999.76</c:v>
                </c:pt>
                <c:pt idx="476">
                  <c:v>3999.76</c:v>
                </c:pt>
                <c:pt idx="477">
                  <c:v>3999.76</c:v>
                </c:pt>
                <c:pt idx="478">
                  <c:v>3999.76</c:v>
                </c:pt>
                <c:pt idx="479">
                  <c:v>3999.76</c:v>
                </c:pt>
                <c:pt idx="480">
                  <c:v>3999.76</c:v>
                </c:pt>
                <c:pt idx="481">
                  <c:v>3999.76</c:v>
                </c:pt>
                <c:pt idx="482">
                  <c:v>3999.76</c:v>
                </c:pt>
                <c:pt idx="483">
                  <c:v>3999.76</c:v>
                </c:pt>
                <c:pt idx="484">
                  <c:v>3999.76</c:v>
                </c:pt>
                <c:pt idx="485">
                  <c:v>3999.76</c:v>
                </c:pt>
                <c:pt idx="486">
                  <c:v>3999.76</c:v>
                </c:pt>
                <c:pt idx="487">
                  <c:v>3999.76</c:v>
                </c:pt>
                <c:pt idx="488">
                  <c:v>3999.76</c:v>
                </c:pt>
                <c:pt idx="489">
                  <c:v>3999.76</c:v>
                </c:pt>
                <c:pt idx="490">
                  <c:v>3999.76</c:v>
                </c:pt>
                <c:pt idx="491">
                  <c:v>3999.76</c:v>
                </c:pt>
                <c:pt idx="492">
                  <c:v>3999.76</c:v>
                </c:pt>
                <c:pt idx="493">
                  <c:v>3999.76</c:v>
                </c:pt>
                <c:pt idx="494">
                  <c:v>3999.76</c:v>
                </c:pt>
                <c:pt idx="495">
                  <c:v>3999.76</c:v>
                </c:pt>
                <c:pt idx="496">
                  <c:v>3999.76</c:v>
                </c:pt>
                <c:pt idx="497">
                  <c:v>3999.76</c:v>
                </c:pt>
                <c:pt idx="498">
                  <c:v>3999.76</c:v>
                </c:pt>
                <c:pt idx="499">
                  <c:v>3999.76</c:v>
                </c:pt>
                <c:pt idx="500">
                  <c:v>3999.76</c:v>
                </c:pt>
                <c:pt idx="501">
                  <c:v>3999.76</c:v>
                </c:pt>
                <c:pt idx="502">
                  <c:v>3999.76</c:v>
                </c:pt>
                <c:pt idx="503">
                  <c:v>3999.76</c:v>
                </c:pt>
                <c:pt idx="504">
                  <c:v>3999.76</c:v>
                </c:pt>
                <c:pt idx="505">
                  <c:v>3999.76</c:v>
                </c:pt>
                <c:pt idx="506">
                  <c:v>3999.76</c:v>
                </c:pt>
                <c:pt idx="507">
                  <c:v>3999.76</c:v>
                </c:pt>
                <c:pt idx="508">
                  <c:v>3999.76</c:v>
                </c:pt>
                <c:pt idx="509">
                  <c:v>3999.76</c:v>
                </c:pt>
                <c:pt idx="510">
                  <c:v>3999.76</c:v>
                </c:pt>
                <c:pt idx="511">
                  <c:v>3999.76</c:v>
                </c:pt>
                <c:pt idx="512">
                  <c:v>3999.76</c:v>
                </c:pt>
                <c:pt idx="513">
                  <c:v>3999.76</c:v>
                </c:pt>
                <c:pt idx="514">
                  <c:v>3999.76</c:v>
                </c:pt>
                <c:pt idx="515">
                  <c:v>3999.76</c:v>
                </c:pt>
                <c:pt idx="516">
                  <c:v>3999.76</c:v>
                </c:pt>
                <c:pt idx="517">
                  <c:v>3999.76</c:v>
                </c:pt>
                <c:pt idx="518">
                  <c:v>3999.76</c:v>
                </c:pt>
                <c:pt idx="519">
                  <c:v>3999.76</c:v>
                </c:pt>
                <c:pt idx="520">
                  <c:v>3999.76</c:v>
                </c:pt>
                <c:pt idx="521">
                  <c:v>3999.76</c:v>
                </c:pt>
                <c:pt idx="522">
                  <c:v>3999.76</c:v>
                </c:pt>
                <c:pt idx="523">
                  <c:v>3999.76</c:v>
                </c:pt>
                <c:pt idx="524">
                  <c:v>3999.76</c:v>
                </c:pt>
                <c:pt idx="525">
                  <c:v>3999.76</c:v>
                </c:pt>
                <c:pt idx="526">
                  <c:v>3999.76</c:v>
                </c:pt>
                <c:pt idx="527">
                  <c:v>3999.76</c:v>
                </c:pt>
                <c:pt idx="528">
                  <c:v>3999.76</c:v>
                </c:pt>
                <c:pt idx="529">
                  <c:v>3999.76</c:v>
                </c:pt>
                <c:pt idx="530">
                  <c:v>3999.76</c:v>
                </c:pt>
                <c:pt idx="531">
                  <c:v>3999.76</c:v>
                </c:pt>
                <c:pt idx="532">
                  <c:v>3999.76</c:v>
                </c:pt>
                <c:pt idx="533">
                  <c:v>3999.76</c:v>
                </c:pt>
                <c:pt idx="534">
                  <c:v>3999.76</c:v>
                </c:pt>
                <c:pt idx="535">
                  <c:v>3999.76</c:v>
                </c:pt>
                <c:pt idx="536">
                  <c:v>3999.76</c:v>
                </c:pt>
                <c:pt idx="537">
                  <c:v>3999.76</c:v>
                </c:pt>
                <c:pt idx="538">
                  <c:v>3999.76</c:v>
                </c:pt>
                <c:pt idx="539">
                  <c:v>3999.76</c:v>
                </c:pt>
                <c:pt idx="540">
                  <c:v>3999.76</c:v>
                </c:pt>
                <c:pt idx="541">
                  <c:v>3999.76</c:v>
                </c:pt>
                <c:pt idx="542">
                  <c:v>3999.76</c:v>
                </c:pt>
                <c:pt idx="543">
                  <c:v>3999.76</c:v>
                </c:pt>
                <c:pt idx="544">
                  <c:v>3999.76</c:v>
                </c:pt>
                <c:pt idx="545">
                  <c:v>3999.76</c:v>
                </c:pt>
                <c:pt idx="546">
                  <c:v>3999.76</c:v>
                </c:pt>
                <c:pt idx="547">
                  <c:v>3999.76</c:v>
                </c:pt>
                <c:pt idx="548">
                  <c:v>3999.76</c:v>
                </c:pt>
                <c:pt idx="549">
                  <c:v>3999.76</c:v>
                </c:pt>
                <c:pt idx="550">
                  <c:v>3999.76</c:v>
                </c:pt>
                <c:pt idx="551">
                  <c:v>3999.76</c:v>
                </c:pt>
                <c:pt idx="552">
                  <c:v>3999.76</c:v>
                </c:pt>
                <c:pt idx="553">
                  <c:v>3999.76</c:v>
                </c:pt>
                <c:pt idx="554">
                  <c:v>3999.76</c:v>
                </c:pt>
                <c:pt idx="555">
                  <c:v>3999.76</c:v>
                </c:pt>
                <c:pt idx="556">
                  <c:v>3999.76</c:v>
                </c:pt>
                <c:pt idx="557">
                  <c:v>3999.76</c:v>
                </c:pt>
                <c:pt idx="558">
                  <c:v>3999.76</c:v>
                </c:pt>
                <c:pt idx="559">
                  <c:v>3999.76</c:v>
                </c:pt>
                <c:pt idx="560">
                  <c:v>3999.76</c:v>
                </c:pt>
                <c:pt idx="561">
                  <c:v>3999.76</c:v>
                </c:pt>
                <c:pt idx="562">
                  <c:v>3999.76</c:v>
                </c:pt>
                <c:pt idx="563">
                  <c:v>3999.76</c:v>
                </c:pt>
                <c:pt idx="564">
                  <c:v>3999.76</c:v>
                </c:pt>
                <c:pt idx="565">
                  <c:v>3999.76</c:v>
                </c:pt>
                <c:pt idx="566">
                  <c:v>3999.76</c:v>
                </c:pt>
                <c:pt idx="567">
                  <c:v>3999.76</c:v>
                </c:pt>
                <c:pt idx="568">
                  <c:v>3999.76</c:v>
                </c:pt>
                <c:pt idx="569">
                  <c:v>3999.76</c:v>
                </c:pt>
                <c:pt idx="570">
                  <c:v>3999.76</c:v>
                </c:pt>
                <c:pt idx="571">
                  <c:v>3999.76</c:v>
                </c:pt>
                <c:pt idx="572">
                  <c:v>3999.76</c:v>
                </c:pt>
                <c:pt idx="573">
                  <c:v>3999.76</c:v>
                </c:pt>
                <c:pt idx="574">
                  <c:v>3999.76</c:v>
                </c:pt>
                <c:pt idx="575">
                  <c:v>3999.76</c:v>
                </c:pt>
                <c:pt idx="576">
                  <c:v>3999.76</c:v>
                </c:pt>
                <c:pt idx="577">
                  <c:v>3999.76</c:v>
                </c:pt>
                <c:pt idx="578">
                  <c:v>3999.76</c:v>
                </c:pt>
                <c:pt idx="579">
                  <c:v>3999.76</c:v>
                </c:pt>
                <c:pt idx="580">
                  <c:v>3999.76</c:v>
                </c:pt>
                <c:pt idx="581">
                  <c:v>3999.76</c:v>
                </c:pt>
                <c:pt idx="582">
                  <c:v>3999.76</c:v>
                </c:pt>
                <c:pt idx="583">
                  <c:v>3999.76</c:v>
                </c:pt>
                <c:pt idx="584">
                  <c:v>3999.76</c:v>
                </c:pt>
                <c:pt idx="585">
                  <c:v>3999.76</c:v>
                </c:pt>
                <c:pt idx="586">
                  <c:v>3999.76</c:v>
                </c:pt>
                <c:pt idx="587">
                  <c:v>3999.76</c:v>
                </c:pt>
                <c:pt idx="588">
                  <c:v>3999.76</c:v>
                </c:pt>
                <c:pt idx="589">
                  <c:v>3999.76</c:v>
                </c:pt>
                <c:pt idx="590">
                  <c:v>3999.76</c:v>
                </c:pt>
                <c:pt idx="591">
                  <c:v>3999.76</c:v>
                </c:pt>
                <c:pt idx="592">
                  <c:v>3999.76</c:v>
                </c:pt>
                <c:pt idx="593">
                  <c:v>3999.76</c:v>
                </c:pt>
                <c:pt idx="594">
                  <c:v>3999.76</c:v>
                </c:pt>
                <c:pt idx="595">
                  <c:v>3999.76</c:v>
                </c:pt>
                <c:pt idx="596">
                  <c:v>3999.76</c:v>
                </c:pt>
                <c:pt idx="597">
                  <c:v>3999.76</c:v>
                </c:pt>
                <c:pt idx="598">
                  <c:v>3999.76</c:v>
                </c:pt>
                <c:pt idx="599">
                  <c:v>3999.76</c:v>
                </c:pt>
                <c:pt idx="600">
                  <c:v>3999.76</c:v>
                </c:pt>
                <c:pt idx="601">
                  <c:v>3999.76</c:v>
                </c:pt>
                <c:pt idx="602">
                  <c:v>3999.76</c:v>
                </c:pt>
                <c:pt idx="603">
                  <c:v>3999.76</c:v>
                </c:pt>
                <c:pt idx="604">
                  <c:v>3999.76</c:v>
                </c:pt>
                <c:pt idx="605">
                  <c:v>3999.76</c:v>
                </c:pt>
                <c:pt idx="606">
                  <c:v>3999.76</c:v>
                </c:pt>
                <c:pt idx="607">
                  <c:v>3999.76</c:v>
                </c:pt>
                <c:pt idx="608">
                  <c:v>3999.76</c:v>
                </c:pt>
                <c:pt idx="609">
                  <c:v>3999.76</c:v>
                </c:pt>
                <c:pt idx="610">
                  <c:v>3999.76</c:v>
                </c:pt>
                <c:pt idx="611">
                  <c:v>3999.76</c:v>
                </c:pt>
                <c:pt idx="612">
                  <c:v>3999.76</c:v>
                </c:pt>
                <c:pt idx="613">
                  <c:v>3999.76</c:v>
                </c:pt>
                <c:pt idx="614">
                  <c:v>3999.76</c:v>
                </c:pt>
                <c:pt idx="615">
                  <c:v>3999.76</c:v>
                </c:pt>
                <c:pt idx="616">
                  <c:v>3999.76</c:v>
                </c:pt>
                <c:pt idx="617">
                  <c:v>3999.76</c:v>
                </c:pt>
                <c:pt idx="618">
                  <c:v>3999.76</c:v>
                </c:pt>
                <c:pt idx="619">
                  <c:v>3999.76</c:v>
                </c:pt>
                <c:pt idx="620">
                  <c:v>3999.76</c:v>
                </c:pt>
                <c:pt idx="621">
                  <c:v>3999.76</c:v>
                </c:pt>
                <c:pt idx="622">
                  <c:v>3999.76</c:v>
                </c:pt>
                <c:pt idx="623">
                  <c:v>3999.76</c:v>
                </c:pt>
                <c:pt idx="624">
                  <c:v>3999.76</c:v>
                </c:pt>
                <c:pt idx="625">
                  <c:v>3999.76</c:v>
                </c:pt>
                <c:pt idx="626">
                  <c:v>3999.76</c:v>
                </c:pt>
                <c:pt idx="627">
                  <c:v>3999.76</c:v>
                </c:pt>
                <c:pt idx="628">
                  <c:v>3999.76</c:v>
                </c:pt>
                <c:pt idx="629">
                  <c:v>3999.76</c:v>
                </c:pt>
                <c:pt idx="630">
                  <c:v>3999.76</c:v>
                </c:pt>
                <c:pt idx="631">
                  <c:v>3999.76</c:v>
                </c:pt>
                <c:pt idx="632">
                  <c:v>3999.76</c:v>
                </c:pt>
                <c:pt idx="633">
                  <c:v>3999.76</c:v>
                </c:pt>
                <c:pt idx="634">
                  <c:v>3999.76</c:v>
                </c:pt>
                <c:pt idx="635">
                  <c:v>3999.76</c:v>
                </c:pt>
                <c:pt idx="636">
                  <c:v>3999.76</c:v>
                </c:pt>
                <c:pt idx="637">
                  <c:v>3999.76</c:v>
                </c:pt>
                <c:pt idx="638">
                  <c:v>3999.76</c:v>
                </c:pt>
                <c:pt idx="639">
                  <c:v>3999.76</c:v>
                </c:pt>
                <c:pt idx="640">
                  <c:v>3999.76</c:v>
                </c:pt>
                <c:pt idx="641">
                  <c:v>3999.76</c:v>
                </c:pt>
                <c:pt idx="642">
                  <c:v>3999.76</c:v>
                </c:pt>
                <c:pt idx="643">
                  <c:v>3999.76</c:v>
                </c:pt>
                <c:pt idx="644">
                  <c:v>3999.76</c:v>
                </c:pt>
                <c:pt idx="645">
                  <c:v>3999.76</c:v>
                </c:pt>
                <c:pt idx="646">
                  <c:v>3999.76</c:v>
                </c:pt>
                <c:pt idx="647">
                  <c:v>3999.76</c:v>
                </c:pt>
                <c:pt idx="648">
                  <c:v>3999.76</c:v>
                </c:pt>
                <c:pt idx="649">
                  <c:v>3999.76</c:v>
                </c:pt>
                <c:pt idx="650">
                  <c:v>3999.76</c:v>
                </c:pt>
                <c:pt idx="651">
                  <c:v>3999.76</c:v>
                </c:pt>
                <c:pt idx="652">
                  <c:v>3999.76</c:v>
                </c:pt>
                <c:pt idx="653">
                  <c:v>3999.76</c:v>
                </c:pt>
                <c:pt idx="654">
                  <c:v>3999.76</c:v>
                </c:pt>
                <c:pt idx="655">
                  <c:v>3999.76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6B-8542-8AD4-0905640C6EDB}"/>
            </c:ext>
          </c:extLst>
        </c:ser>
        <c:ser>
          <c:idx val="1"/>
          <c:order val="1"/>
          <c:tx>
            <c:strRef>
              <c:f>water3!$K$1</c:f>
              <c:strCache>
                <c:ptCount val="1"/>
                <c:pt idx="0">
                  <c:v>Nivel2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water3!$I$2:$I$657</c:f>
              <c:numCache>
                <c:formatCode>General</c:formatCode>
                <c:ptCount val="65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</c:numCache>
            </c:numRef>
          </c:cat>
          <c:val>
            <c:numRef>
              <c:f>water3!$K$2:$K$657</c:f>
              <c:numCache>
                <c:formatCode>General</c:formatCode>
                <c:ptCount val="656"/>
                <c:pt idx="0">
                  <c:v>185.553</c:v>
                </c:pt>
                <c:pt idx="1">
                  <c:v>180.67</c:v>
                </c:pt>
                <c:pt idx="2">
                  <c:v>187.994</c:v>
                </c:pt>
                <c:pt idx="3">
                  <c:v>181.28</c:v>
                </c:pt>
                <c:pt idx="4">
                  <c:v>185.553</c:v>
                </c:pt>
                <c:pt idx="5">
                  <c:v>180.059</c:v>
                </c:pt>
                <c:pt idx="6">
                  <c:v>186.16300000000001</c:v>
                </c:pt>
                <c:pt idx="7">
                  <c:v>179.44900000000001</c:v>
                </c:pt>
                <c:pt idx="8">
                  <c:v>181.28</c:v>
                </c:pt>
                <c:pt idx="9">
                  <c:v>178.83799999999999</c:v>
                </c:pt>
                <c:pt idx="10">
                  <c:v>180.67</c:v>
                </c:pt>
                <c:pt idx="11">
                  <c:v>178.22800000000001</c:v>
                </c:pt>
                <c:pt idx="12">
                  <c:v>177.00700000000001</c:v>
                </c:pt>
                <c:pt idx="13">
                  <c:v>184.33199999999999</c:v>
                </c:pt>
                <c:pt idx="14">
                  <c:v>219.733</c:v>
                </c:pt>
                <c:pt idx="15">
                  <c:v>222.17500000000001</c:v>
                </c:pt>
                <c:pt idx="16">
                  <c:v>254.524</c:v>
                </c:pt>
                <c:pt idx="17">
                  <c:v>275.887</c:v>
                </c:pt>
                <c:pt idx="18">
                  <c:v>302.13299999999998</c:v>
                </c:pt>
                <c:pt idx="19">
                  <c:v>339.976</c:v>
                </c:pt>
                <c:pt idx="20">
                  <c:v>394.29899999999998</c:v>
                </c:pt>
                <c:pt idx="21">
                  <c:v>420.54500000000002</c:v>
                </c:pt>
                <c:pt idx="22">
                  <c:v>457.16699999999997</c:v>
                </c:pt>
                <c:pt idx="23">
                  <c:v>494.4</c:v>
                </c:pt>
                <c:pt idx="24">
                  <c:v>513.93200000000002</c:v>
                </c:pt>
                <c:pt idx="25">
                  <c:v>554.82600000000002</c:v>
                </c:pt>
                <c:pt idx="26">
                  <c:v>573.13800000000003</c:v>
                </c:pt>
                <c:pt idx="27">
                  <c:v>614.64300000000003</c:v>
                </c:pt>
                <c:pt idx="28">
                  <c:v>674.45899999999995</c:v>
                </c:pt>
                <c:pt idx="29">
                  <c:v>727.56100000000004</c:v>
                </c:pt>
                <c:pt idx="30">
                  <c:v>772.72900000000004</c:v>
                </c:pt>
                <c:pt idx="31">
                  <c:v>793.48099999999999</c:v>
                </c:pt>
                <c:pt idx="32">
                  <c:v>824.61</c:v>
                </c:pt>
                <c:pt idx="33">
                  <c:v>873.44</c:v>
                </c:pt>
                <c:pt idx="34">
                  <c:v>900.29600000000005</c:v>
                </c:pt>
                <c:pt idx="35">
                  <c:v>932.64599999999996</c:v>
                </c:pt>
                <c:pt idx="36">
                  <c:v>969.87800000000004</c:v>
                </c:pt>
                <c:pt idx="37">
                  <c:v>1012.6</c:v>
                </c:pt>
                <c:pt idx="38">
                  <c:v>1056.55</c:v>
                </c:pt>
                <c:pt idx="39">
                  <c:v>1077.3</c:v>
                </c:pt>
                <c:pt idx="40">
                  <c:v>1129.18</c:v>
                </c:pt>
                <c:pt idx="41">
                  <c:v>1157.26</c:v>
                </c:pt>
                <c:pt idx="42">
                  <c:v>1190.22</c:v>
                </c:pt>
                <c:pt idx="43">
                  <c:v>1229.29</c:v>
                </c:pt>
                <c:pt idx="44">
                  <c:v>1257.3599999999999</c:v>
                </c:pt>
                <c:pt idx="45">
                  <c:v>1282.3900000000001</c:v>
                </c:pt>
                <c:pt idx="46">
                  <c:v>1311.69</c:v>
                </c:pt>
                <c:pt idx="47">
                  <c:v>1341.59</c:v>
                </c:pt>
                <c:pt idx="48">
                  <c:v>1378.22</c:v>
                </c:pt>
                <c:pt idx="49">
                  <c:v>1403.24</c:v>
                </c:pt>
                <c:pt idx="50">
                  <c:v>1435.59</c:v>
                </c:pt>
                <c:pt idx="51">
                  <c:v>1469.16</c:v>
                </c:pt>
                <c:pt idx="52">
                  <c:v>1484.42</c:v>
                </c:pt>
                <c:pt idx="53">
                  <c:v>1515.55</c:v>
                </c:pt>
                <c:pt idx="54">
                  <c:v>1540.57</c:v>
                </c:pt>
                <c:pt idx="55">
                  <c:v>1553.39</c:v>
                </c:pt>
                <c:pt idx="56">
                  <c:v>1578.42</c:v>
                </c:pt>
                <c:pt idx="57">
                  <c:v>1604.66</c:v>
                </c:pt>
                <c:pt idx="58">
                  <c:v>1626.64</c:v>
                </c:pt>
                <c:pt idx="59">
                  <c:v>1649.83</c:v>
                </c:pt>
                <c:pt idx="60">
                  <c:v>1671.19</c:v>
                </c:pt>
                <c:pt idx="61">
                  <c:v>1693.17</c:v>
                </c:pt>
                <c:pt idx="62">
                  <c:v>1705.37</c:v>
                </c:pt>
                <c:pt idx="63">
                  <c:v>1720.63</c:v>
                </c:pt>
                <c:pt idx="64">
                  <c:v>1743.22</c:v>
                </c:pt>
                <c:pt idx="65">
                  <c:v>1754.2</c:v>
                </c:pt>
                <c:pt idx="66">
                  <c:v>1784.72</c:v>
                </c:pt>
                <c:pt idx="67">
                  <c:v>1797.54</c:v>
                </c:pt>
                <c:pt idx="68">
                  <c:v>1815.85</c:v>
                </c:pt>
                <c:pt idx="69">
                  <c:v>1837.82</c:v>
                </c:pt>
                <c:pt idx="70">
                  <c:v>1851.25</c:v>
                </c:pt>
                <c:pt idx="71">
                  <c:v>1856.14</c:v>
                </c:pt>
                <c:pt idx="72">
                  <c:v>1865.29</c:v>
                </c:pt>
                <c:pt idx="73">
                  <c:v>1890.93</c:v>
                </c:pt>
                <c:pt idx="74">
                  <c:v>1900.69</c:v>
                </c:pt>
                <c:pt idx="75">
                  <c:v>1912.29</c:v>
                </c:pt>
                <c:pt idx="76">
                  <c:v>1926.94</c:v>
                </c:pt>
                <c:pt idx="77">
                  <c:v>1951.96</c:v>
                </c:pt>
                <c:pt idx="78">
                  <c:v>1955.02</c:v>
                </c:pt>
                <c:pt idx="79">
                  <c:v>1964.17</c:v>
                </c:pt>
                <c:pt idx="80">
                  <c:v>1973.33</c:v>
                </c:pt>
                <c:pt idx="81">
                  <c:v>1976.99</c:v>
                </c:pt>
                <c:pt idx="82">
                  <c:v>1988.59</c:v>
                </c:pt>
                <c:pt idx="83">
                  <c:v>1993.47</c:v>
                </c:pt>
                <c:pt idx="84">
                  <c:v>2004.46</c:v>
                </c:pt>
                <c:pt idx="85">
                  <c:v>2018.49</c:v>
                </c:pt>
                <c:pt idx="86">
                  <c:v>2023.99</c:v>
                </c:pt>
                <c:pt idx="87">
                  <c:v>2033.75</c:v>
                </c:pt>
                <c:pt idx="88">
                  <c:v>2037.42</c:v>
                </c:pt>
                <c:pt idx="89">
                  <c:v>2039.25</c:v>
                </c:pt>
                <c:pt idx="90">
                  <c:v>2044.74</c:v>
                </c:pt>
                <c:pt idx="91">
                  <c:v>2048.4</c:v>
                </c:pt>
                <c:pt idx="92">
                  <c:v>2061.83</c:v>
                </c:pt>
                <c:pt idx="93">
                  <c:v>2071.6</c:v>
                </c:pt>
                <c:pt idx="94">
                  <c:v>2077.09</c:v>
                </c:pt>
                <c:pt idx="95">
                  <c:v>2084.41</c:v>
                </c:pt>
                <c:pt idx="96">
                  <c:v>2086.86</c:v>
                </c:pt>
                <c:pt idx="97">
                  <c:v>2094.79</c:v>
                </c:pt>
                <c:pt idx="98">
                  <c:v>2113.71</c:v>
                </c:pt>
                <c:pt idx="99">
                  <c:v>2117.98</c:v>
                </c:pt>
                <c:pt idx="100">
                  <c:v>2110.66</c:v>
                </c:pt>
                <c:pt idx="101">
                  <c:v>2122.2600000000002</c:v>
                </c:pt>
                <c:pt idx="102">
                  <c:v>2133.85</c:v>
                </c:pt>
                <c:pt idx="103">
                  <c:v>2145.4499999999998</c:v>
                </c:pt>
                <c:pt idx="104">
                  <c:v>2148.5</c:v>
                </c:pt>
                <c:pt idx="105">
                  <c:v>2155.2199999999998</c:v>
                </c:pt>
                <c:pt idx="106">
                  <c:v>2160.71</c:v>
                </c:pt>
                <c:pt idx="107">
                  <c:v>2156.44</c:v>
                </c:pt>
                <c:pt idx="108">
                  <c:v>2160.1</c:v>
                </c:pt>
                <c:pt idx="109">
                  <c:v>2158.27</c:v>
                </c:pt>
                <c:pt idx="110">
                  <c:v>2158.88</c:v>
                </c:pt>
                <c:pt idx="111">
                  <c:v>2161.9299999999998</c:v>
                </c:pt>
                <c:pt idx="112">
                  <c:v>2164.37</c:v>
                </c:pt>
                <c:pt idx="113">
                  <c:v>2165.59</c:v>
                </c:pt>
                <c:pt idx="114">
                  <c:v>2179.02</c:v>
                </c:pt>
                <c:pt idx="115">
                  <c:v>2181.46</c:v>
                </c:pt>
                <c:pt idx="116">
                  <c:v>2188.1799999999998</c:v>
                </c:pt>
                <c:pt idx="117">
                  <c:v>2192.4499999999998</c:v>
                </c:pt>
                <c:pt idx="118">
                  <c:v>2199.77</c:v>
                </c:pt>
                <c:pt idx="119">
                  <c:v>2200.9899999999998</c:v>
                </c:pt>
                <c:pt idx="120">
                  <c:v>2203.44</c:v>
                </c:pt>
                <c:pt idx="121">
                  <c:v>2197.94</c:v>
                </c:pt>
                <c:pt idx="122">
                  <c:v>2205.27</c:v>
                </c:pt>
                <c:pt idx="123">
                  <c:v>2197.94</c:v>
                </c:pt>
                <c:pt idx="124">
                  <c:v>2206.4899999999998</c:v>
                </c:pt>
                <c:pt idx="125">
                  <c:v>2213.81</c:v>
                </c:pt>
                <c:pt idx="126">
                  <c:v>2210.15</c:v>
                </c:pt>
                <c:pt idx="127">
                  <c:v>2216.25</c:v>
                </c:pt>
                <c:pt idx="128">
                  <c:v>2210.7600000000002</c:v>
                </c:pt>
                <c:pt idx="129">
                  <c:v>2215.64</c:v>
                </c:pt>
                <c:pt idx="130">
                  <c:v>2218.09</c:v>
                </c:pt>
                <c:pt idx="131">
                  <c:v>2221.75</c:v>
                </c:pt>
                <c:pt idx="132">
                  <c:v>2212.59</c:v>
                </c:pt>
                <c:pt idx="133">
                  <c:v>2218.09</c:v>
                </c:pt>
                <c:pt idx="134">
                  <c:v>2218.6999999999998</c:v>
                </c:pt>
                <c:pt idx="135">
                  <c:v>2226.63</c:v>
                </c:pt>
                <c:pt idx="136">
                  <c:v>2220.5300000000002</c:v>
                </c:pt>
                <c:pt idx="137">
                  <c:v>2224.8000000000002</c:v>
                </c:pt>
                <c:pt idx="138">
                  <c:v>2224.8000000000002</c:v>
                </c:pt>
                <c:pt idx="139">
                  <c:v>2224.19</c:v>
                </c:pt>
                <c:pt idx="140">
                  <c:v>2224.19</c:v>
                </c:pt>
                <c:pt idx="141">
                  <c:v>2214.42</c:v>
                </c:pt>
                <c:pt idx="142">
                  <c:v>2218.6999999999998</c:v>
                </c:pt>
                <c:pt idx="143">
                  <c:v>2218.09</c:v>
                </c:pt>
                <c:pt idx="144">
                  <c:v>2223.58</c:v>
                </c:pt>
                <c:pt idx="145">
                  <c:v>2221.75</c:v>
                </c:pt>
                <c:pt idx="146">
                  <c:v>2230.9</c:v>
                </c:pt>
                <c:pt idx="147">
                  <c:v>2231.5100000000002</c:v>
                </c:pt>
                <c:pt idx="148">
                  <c:v>2238.84</c:v>
                </c:pt>
                <c:pt idx="149">
                  <c:v>2234.5700000000002</c:v>
                </c:pt>
                <c:pt idx="150">
                  <c:v>2241.89</c:v>
                </c:pt>
                <c:pt idx="151">
                  <c:v>2241.2800000000002</c:v>
                </c:pt>
                <c:pt idx="152">
                  <c:v>2242.5</c:v>
                </c:pt>
                <c:pt idx="153">
                  <c:v>2239.4499999999998</c:v>
                </c:pt>
                <c:pt idx="154">
                  <c:v>2243.7199999999998</c:v>
                </c:pt>
                <c:pt idx="155">
                  <c:v>2243.7199999999998</c:v>
                </c:pt>
                <c:pt idx="156">
                  <c:v>2247.38</c:v>
                </c:pt>
                <c:pt idx="157">
                  <c:v>2260.81</c:v>
                </c:pt>
                <c:pt idx="158">
                  <c:v>2265.08</c:v>
                </c:pt>
                <c:pt idx="159">
                  <c:v>2269.9699999999998</c:v>
                </c:pt>
                <c:pt idx="160">
                  <c:v>2265.69</c:v>
                </c:pt>
                <c:pt idx="161">
                  <c:v>2267.5300000000002</c:v>
                </c:pt>
                <c:pt idx="162">
                  <c:v>2269.36</c:v>
                </c:pt>
                <c:pt idx="163">
                  <c:v>2269.9699999999998</c:v>
                </c:pt>
                <c:pt idx="164">
                  <c:v>2269.9699999999998</c:v>
                </c:pt>
                <c:pt idx="165">
                  <c:v>2276.6799999999998</c:v>
                </c:pt>
                <c:pt idx="166">
                  <c:v>2277.9</c:v>
                </c:pt>
                <c:pt idx="167">
                  <c:v>2269.36</c:v>
                </c:pt>
                <c:pt idx="168">
                  <c:v>2268.75</c:v>
                </c:pt>
                <c:pt idx="169">
                  <c:v>2271.19</c:v>
                </c:pt>
                <c:pt idx="170">
                  <c:v>2276.0700000000002</c:v>
                </c:pt>
                <c:pt idx="171">
                  <c:v>2277.9</c:v>
                </c:pt>
                <c:pt idx="172">
                  <c:v>2274.85</c:v>
                </c:pt>
                <c:pt idx="173">
                  <c:v>2273.63</c:v>
                </c:pt>
                <c:pt idx="174">
                  <c:v>2270.58</c:v>
                </c:pt>
                <c:pt idx="175">
                  <c:v>2268.14</c:v>
                </c:pt>
                <c:pt idx="176">
                  <c:v>2266.91</c:v>
                </c:pt>
                <c:pt idx="177">
                  <c:v>2268.14</c:v>
                </c:pt>
                <c:pt idx="178">
                  <c:v>2269.9699999999998</c:v>
                </c:pt>
                <c:pt idx="179">
                  <c:v>2278.5100000000002</c:v>
                </c:pt>
                <c:pt idx="180">
                  <c:v>2277.29</c:v>
                </c:pt>
                <c:pt idx="181">
                  <c:v>2282.7800000000002</c:v>
                </c:pt>
                <c:pt idx="182">
                  <c:v>2280.9499999999998</c:v>
                </c:pt>
                <c:pt idx="183">
                  <c:v>2276.0700000000002</c:v>
                </c:pt>
                <c:pt idx="184">
                  <c:v>2271.8000000000002</c:v>
                </c:pt>
                <c:pt idx="185">
                  <c:v>2273.63</c:v>
                </c:pt>
                <c:pt idx="186">
                  <c:v>2278.5100000000002</c:v>
                </c:pt>
                <c:pt idx="187">
                  <c:v>2271.8000000000002</c:v>
                </c:pt>
                <c:pt idx="188">
                  <c:v>2281.56</c:v>
                </c:pt>
                <c:pt idx="189">
                  <c:v>2278.5100000000002</c:v>
                </c:pt>
                <c:pt idx="190">
                  <c:v>2279.73</c:v>
                </c:pt>
                <c:pt idx="191">
                  <c:v>2279.73</c:v>
                </c:pt>
                <c:pt idx="192">
                  <c:v>2276.0700000000002</c:v>
                </c:pt>
                <c:pt idx="193">
                  <c:v>2276.0700000000002</c:v>
                </c:pt>
                <c:pt idx="194">
                  <c:v>2277.29</c:v>
                </c:pt>
                <c:pt idx="195">
                  <c:v>2277.9</c:v>
                </c:pt>
                <c:pt idx="196">
                  <c:v>2282.17</c:v>
                </c:pt>
                <c:pt idx="197">
                  <c:v>2279.73</c:v>
                </c:pt>
                <c:pt idx="198">
                  <c:v>2278.5100000000002</c:v>
                </c:pt>
                <c:pt idx="199">
                  <c:v>2277.9</c:v>
                </c:pt>
                <c:pt idx="200">
                  <c:v>2276.0700000000002</c:v>
                </c:pt>
                <c:pt idx="201">
                  <c:v>2284.62</c:v>
                </c:pt>
                <c:pt idx="202">
                  <c:v>2270.58</c:v>
                </c:pt>
                <c:pt idx="203">
                  <c:v>2274.2399999999998</c:v>
                </c:pt>
                <c:pt idx="204">
                  <c:v>2273.63</c:v>
                </c:pt>
                <c:pt idx="205">
                  <c:v>2268.75</c:v>
                </c:pt>
                <c:pt idx="206">
                  <c:v>2273.63</c:v>
                </c:pt>
                <c:pt idx="207">
                  <c:v>2273.63</c:v>
                </c:pt>
                <c:pt idx="208">
                  <c:v>2268.14</c:v>
                </c:pt>
                <c:pt idx="209">
                  <c:v>2267.5300000000002</c:v>
                </c:pt>
                <c:pt idx="210">
                  <c:v>2273.02</c:v>
                </c:pt>
                <c:pt idx="211">
                  <c:v>2273.63</c:v>
                </c:pt>
                <c:pt idx="212">
                  <c:v>2274.2399999999998</c:v>
                </c:pt>
                <c:pt idx="213">
                  <c:v>2266.91</c:v>
                </c:pt>
                <c:pt idx="214">
                  <c:v>2274.85</c:v>
                </c:pt>
                <c:pt idx="215">
                  <c:v>2266.3000000000002</c:v>
                </c:pt>
                <c:pt idx="216">
                  <c:v>2258.98</c:v>
                </c:pt>
                <c:pt idx="217">
                  <c:v>2262.64</c:v>
                </c:pt>
                <c:pt idx="218">
                  <c:v>2257.15</c:v>
                </c:pt>
                <c:pt idx="219">
                  <c:v>2259.59</c:v>
                </c:pt>
                <c:pt idx="220">
                  <c:v>2263.86</c:v>
                </c:pt>
                <c:pt idx="221">
                  <c:v>2260.81</c:v>
                </c:pt>
                <c:pt idx="222">
                  <c:v>2253.4899999999998</c:v>
                </c:pt>
                <c:pt idx="223">
                  <c:v>2255.3200000000002</c:v>
                </c:pt>
                <c:pt idx="224">
                  <c:v>2265.08</c:v>
                </c:pt>
                <c:pt idx="225">
                  <c:v>2258.37</c:v>
                </c:pt>
                <c:pt idx="226">
                  <c:v>2259.59</c:v>
                </c:pt>
                <c:pt idx="227">
                  <c:v>2266.91</c:v>
                </c:pt>
                <c:pt idx="228">
                  <c:v>2257.7600000000002</c:v>
                </c:pt>
                <c:pt idx="229">
                  <c:v>2257.7600000000002</c:v>
                </c:pt>
                <c:pt idx="230">
                  <c:v>2257.15</c:v>
                </c:pt>
                <c:pt idx="231">
                  <c:v>2266.91</c:v>
                </c:pt>
                <c:pt idx="232">
                  <c:v>2273.63</c:v>
                </c:pt>
                <c:pt idx="233">
                  <c:v>2287.67</c:v>
                </c:pt>
                <c:pt idx="234">
                  <c:v>2298.65</c:v>
                </c:pt>
                <c:pt idx="235">
                  <c:v>2302.9299999999998</c:v>
                </c:pt>
                <c:pt idx="236">
                  <c:v>2329.17</c:v>
                </c:pt>
                <c:pt idx="237">
                  <c:v>2338.94</c:v>
                </c:pt>
                <c:pt idx="238">
                  <c:v>2350.54</c:v>
                </c:pt>
                <c:pt idx="239">
                  <c:v>2355.42</c:v>
                </c:pt>
                <c:pt idx="240">
                  <c:v>2376.7800000000002</c:v>
                </c:pt>
                <c:pt idx="241">
                  <c:v>2393.2600000000002</c:v>
                </c:pt>
                <c:pt idx="242">
                  <c:v>2397.5300000000002</c:v>
                </c:pt>
                <c:pt idx="243">
                  <c:v>2412.1799999999998</c:v>
                </c:pt>
                <c:pt idx="244">
                  <c:v>2427.44</c:v>
                </c:pt>
                <c:pt idx="245">
                  <c:v>2446.36</c:v>
                </c:pt>
                <c:pt idx="246">
                  <c:v>2452.4699999999998</c:v>
                </c:pt>
                <c:pt idx="247">
                  <c:v>2483.6</c:v>
                </c:pt>
                <c:pt idx="248">
                  <c:v>2497.02</c:v>
                </c:pt>
                <c:pt idx="249">
                  <c:v>2506.1799999999998</c:v>
                </c:pt>
                <c:pt idx="250">
                  <c:v>2520.83</c:v>
                </c:pt>
                <c:pt idx="251">
                  <c:v>2539.75</c:v>
                </c:pt>
                <c:pt idx="252">
                  <c:v>2561.7199999999998</c:v>
                </c:pt>
                <c:pt idx="253">
                  <c:v>2578.1999999999998</c:v>
                </c:pt>
                <c:pt idx="254">
                  <c:v>2603.84</c:v>
                </c:pt>
                <c:pt idx="255">
                  <c:v>2619.1</c:v>
                </c:pt>
                <c:pt idx="256">
                  <c:v>2650.84</c:v>
                </c:pt>
                <c:pt idx="257">
                  <c:v>2670.37</c:v>
                </c:pt>
                <c:pt idx="258">
                  <c:v>2680.75</c:v>
                </c:pt>
                <c:pt idx="259">
                  <c:v>2690.51</c:v>
                </c:pt>
                <c:pt idx="260">
                  <c:v>2708.21</c:v>
                </c:pt>
                <c:pt idx="261">
                  <c:v>2722.86</c:v>
                </c:pt>
                <c:pt idx="262">
                  <c:v>2741.17</c:v>
                </c:pt>
                <c:pt idx="263">
                  <c:v>2747.28</c:v>
                </c:pt>
                <c:pt idx="264">
                  <c:v>2751.55</c:v>
                </c:pt>
                <c:pt idx="265">
                  <c:v>2774.13</c:v>
                </c:pt>
                <c:pt idx="266">
                  <c:v>2780.85</c:v>
                </c:pt>
                <c:pt idx="267">
                  <c:v>2801.6</c:v>
                </c:pt>
                <c:pt idx="268">
                  <c:v>2815.64</c:v>
                </c:pt>
                <c:pt idx="269">
                  <c:v>2824.18</c:v>
                </c:pt>
                <c:pt idx="270">
                  <c:v>2831.51</c:v>
                </c:pt>
                <c:pt idx="271">
                  <c:v>2848.6</c:v>
                </c:pt>
                <c:pt idx="272">
                  <c:v>2860.19</c:v>
                </c:pt>
                <c:pt idx="273">
                  <c:v>2861.42</c:v>
                </c:pt>
                <c:pt idx="274">
                  <c:v>2872.4</c:v>
                </c:pt>
                <c:pt idx="275">
                  <c:v>2871.18</c:v>
                </c:pt>
                <c:pt idx="276">
                  <c:v>2880.34</c:v>
                </c:pt>
                <c:pt idx="277">
                  <c:v>2889.49</c:v>
                </c:pt>
                <c:pt idx="278">
                  <c:v>2886.44</c:v>
                </c:pt>
                <c:pt idx="279">
                  <c:v>2896.21</c:v>
                </c:pt>
                <c:pt idx="280">
                  <c:v>2888.88</c:v>
                </c:pt>
                <c:pt idx="281">
                  <c:v>2899.87</c:v>
                </c:pt>
                <c:pt idx="282">
                  <c:v>2902.92</c:v>
                </c:pt>
                <c:pt idx="283">
                  <c:v>2905.97</c:v>
                </c:pt>
                <c:pt idx="284">
                  <c:v>2911.47</c:v>
                </c:pt>
                <c:pt idx="285">
                  <c:v>2920.01</c:v>
                </c:pt>
                <c:pt idx="286">
                  <c:v>2920.62</c:v>
                </c:pt>
                <c:pt idx="287">
                  <c:v>2930.39</c:v>
                </c:pt>
                <c:pt idx="288">
                  <c:v>2931</c:v>
                </c:pt>
                <c:pt idx="289">
                  <c:v>2931.61</c:v>
                </c:pt>
                <c:pt idx="290">
                  <c:v>2930.39</c:v>
                </c:pt>
                <c:pt idx="291">
                  <c:v>2929.78</c:v>
                </c:pt>
                <c:pt idx="292">
                  <c:v>2926.11</c:v>
                </c:pt>
                <c:pt idx="293">
                  <c:v>2931.61</c:v>
                </c:pt>
                <c:pt idx="294">
                  <c:v>2928.56</c:v>
                </c:pt>
                <c:pt idx="295">
                  <c:v>2923.67</c:v>
                </c:pt>
                <c:pt idx="296">
                  <c:v>2927.34</c:v>
                </c:pt>
                <c:pt idx="297">
                  <c:v>2924.28</c:v>
                </c:pt>
                <c:pt idx="298">
                  <c:v>2920.62</c:v>
                </c:pt>
                <c:pt idx="299">
                  <c:v>2921.84</c:v>
                </c:pt>
                <c:pt idx="300">
                  <c:v>2935.27</c:v>
                </c:pt>
                <c:pt idx="301">
                  <c:v>2926.73</c:v>
                </c:pt>
                <c:pt idx="302">
                  <c:v>2935.27</c:v>
                </c:pt>
                <c:pt idx="303">
                  <c:v>2932.83</c:v>
                </c:pt>
                <c:pt idx="304">
                  <c:v>2926.11</c:v>
                </c:pt>
                <c:pt idx="305">
                  <c:v>2934.05</c:v>
                </c:pt>
                <c:pt idx="306">
                  <c:v>2921.84</c:v>
                </c:pt>
                <c:pt idx="307">
                  <c:v>2931</c:v>
                </c:pt>
                <c:pt idx="308">
                  <c:v>2926.73</c:v>
                </c:pt>
                <c:pt idx="309">
                  <c:v>2927.95</c:v>
                </c:pt>
                <c:pt idx="310">
                  <c:v>2926.73</c:v>
                </c:pt>
                <c:pt idx="311">
                  <c:v>2933.44</c:v>
                </c:pt>
                <c:pt idx="312">
                  <c:v>2925.5</c:v>
                </c:pt>
                <c:pt idx="313">
                  <c:v>2929.17</c:v>
                </c:pt>
                <c:pt idx="314">
                  <c:v>2924.28</c:v>
                </c:pt>
                <c:pt idx="315">
                  <c:v>2930.39</c:v>
                </c:pt>
                <c:pt idx="316">
                  <c:v>2938.32</c:v>
                </c:pt>
                <c:pt idx="317">
                  <c:v>2926.73</c:v>
                </c:pt>
                <c:pt idx="318">
                  <c:v>2934.05</c:v>
                </c:pt>
                <c:pt idx="319">
                  <c:v>2924.89</c:v>
                </c:pt>
                <c:pt idx="320">
                  <c:v>2922.45</c:v>
                </c:pt>
                <c:pt idx="321">
                  <c:v>2919.4</c:v>
                </c:pt>
                <c:pt idx="322">
                  <c:v>2923.67</c:v>
                </c:pt>
                <c:pt idx="323">
                  <c:v>2922.45</c:v>
                </c:pt>
                <c:pt idx="324">
                  <c:v>2923.67</c:v>
                </c:pt>
                <c:pt idx="325">
                  <c:v>2917.57</c:v>
                </c:pt>
                <c:pt idx="326">
                  <c:v>2920.62</c:v>
                </c:pt>
                <c:pt idx="327">
                  <c:v>2924.28</c:v>
                </c:pt>
                <c:pt idx="328">
                  <c:v>2921.84</c:v>
                </c:pt>
                <c:pt idx="329">
                  <c:v>2920.62</c:v>
                </c:pt>
                <c:pt idx="330">
                  <c:v>2928.56</c:v>
                </c:pt>
                <c:pt idx="331">
                  <c:v>2926.11</c:v>
                </c:pt>
                <c:pt idx="332">
                  <c:v>2926.73</c:v>
                </c:pt>
                <c:pt idx="333">
                  <c:v>2920.01</c:v>
                </c:pt>
                <c:pt idx="334">
                  <c:v>2920.01</c:v>
                </c:pt>
                <c:pt idx="335">
                  <c:v>2913.3</c:v>
                </c:pt>
                <c:pt idx="336">
                  <c:v>2913.91</c:v>
                </c:pt>
                <c:pt idx="337">
                  <c:v>2917.57</c:v>
                </c:pt>
                <c:pt idx="338">
                  <c:v>2915.74</c:v>
                </c:pt>
                <c:pt idx="339">
                  <c:v>2918.18</c:v>
                </c:pt>
                <c:pt idx="340">
                  <c:v>2920.01</c:v>
                </c:pt>
                <c:pt idx="341">
                  <c:v>2912.08</c:v>
                </c:pt>
                <c:pt idx="342">
                  <c:v>2908.41</c:v>
                </c:pt>
                <c:pt idx="343">
                  <c:v>2909.02</c:v>
                </c:pt>
                <c:pt idx="344">
                  <c:v>2903.53</c:v>
                </c:pt>
                <c:pt idx="345">
                  <c:v>2902.92</c:v>
                </c:pt>
                <c:pt idx="346">
                  <c:v>2898.04</c:v>
                </c:pt>
                <c:pt idx="347">
                  <c:v>2893.15</c:v>
                </c:pt>
                <c:pt idx="348">
                  <c:v>2894.38</c:v>
                </c:pt>
                <c:pt idx="349">
                  <c:v>2899.87</c:v>
                </c:pt>
                <c:pt idx="350">
                  <c:v>2896.21</c:v>
                </c:pt>
                <c:pt idx="351">
                  <c:v>2899.87</c:v>
                </c:pt>
                <c:pt idx="352">
                  <c:v>2900.48</c:v>
                </c:pt>
                <c:pt idx="353">
                  <c:v>2900.48</c:v>
                </c:pt>
                <c:pt idx="354">
                  <c:v>2893.77</c:v>
                </c:pt>
                <c:pt idx="355">
                  <c:v>2890.71</c:v>
                </c:pt>
                <c:pt idx="356">
                  <c:v>2899.26</c:v>
                </c:pt>
                <c:pt idx="357">
                  <c:v>2894.38</c:v>
                </c:pt>
                <c:pt idx="358">
                  <c:v>2904.14</c:v>
                </c:pt>
                <c:pt idx="359">
                  <c:v>2902.92</c:v>
                </c:pt>
                <c:pt idx="360">
                  <c:v>2908.41</c:v>
                </c:pt>
                <c:pt idx="361">
                  <c:v>2912.69</c:v>
                </c:pt>
                <c:pt idx="362">
                  <c:v>2927.34</c:v>
                </c:pt>
                <c:pt idx="363">
                  <c:v>2939.54</c:v>
                </c:pt>
                <c:pt idx="364">
                  <c:v>2957.85</c:v>
                </c:pt>
                <c:pt idx="365">
                  <c:v>2979.83</c:v>
                </c:pt>
                <c:pt idx="366">
                  <c:v>2994.48</c:v>
                </c:pt>
                <c:pt idx="367">
                  <c:v>3004.85</c:v>
                </c:pt>
                <c:pt idx="368">
                  <c:v>3010.35</c:v>
                </c:pt>
                <c:pt idx="369">
                  <c:v>3026.83</c:v>
                </c:pt>
                <c:pt idx="370">
                  <c:v>3038.42</c:v>
                </c:pt>
                <c:pt idx="371">
                  <c:v>3054.9</c:v>
                </c:pt>
                <c:pt idx="372">
                  <c:v>3063.45</c:v>
                </c:pt>
                <c:pt idx="373">
                  <c:v>3070.16</c:v>
                </c:pt>
                <c:pt idx="374">
                  <c:v>3083.59</c:v>
                </c:pt>
                <c:pt idx="375">
                  <c:v>3095.19</c:v>
                </c:pt>
                <c:pt idx="376">
                  <c:v>3109.84</c:v>
                </c:pt>
                <c:pt idx="377">
                  <c:v>3126.93</c:v>
                </c:pt>
                <c:pt idx="378">
                  <c:v>3131.81</c:v>
                </c:pt>
                <c:pt idx="379">
                  <c:v>3135.47</c:v>
                </c:pt>
                <c:pt idx="380">
                  <c:v>3147.07</c:v>
                </c:pt>
                <c:pt idx="381">
                  <c:v>3144.02</c:v>
                </c:pt>
                <c:pt idx="382">
                  <c:v>3153.17</c:v>
                </c:pt>
                <c:pt idx="383">
                  <c:v>3164.77</c:v>
                </c:pt>
                <c:pt idx="384">
                  <c:v>3177.59</c:v>
                </c:pt>
                <c:pt idx="385">
                  <c:v>3191.02</c:v>
                </c:pt>
                <c:pt idx="386">
                  <c:v>3182.47</c:v>
                </c:pt>
                <c:pt idx="387">
                  <c:v>3192.24</c:v>
                </c:pt>
                <c:pt idx="388">
                  <c:v>3196.51</c:v>
                </c:pt>
                <c:pt idx="389">
                  <c:v>3202</c:v>
                </c:pt>
                <c:pt idx="390">
                  <c:v>3203.83</c:v>
                </c:pt>
                <c:pt idx="391">
                  <c:v>3216.04</c:v>
                </c:pt>
                <c:pt idx="392">
                  <c:v>3224.59</c:v>
                </c:pt>
                <c:pt idx="393">
                  <c:v>3214.21</c:v>
                </c:pt>
                <c:pt idx="394">
                  <c:v>3206.27</c:v>
                </c:pt>
                <c:pt idx="395">
                  <c:v>3204.44</c:v>
                </c:pt>
                <c:pt idx="396">
                  <c:v>3210.55</c:v>
                </c:pt>
                <c:pt idx="397">
                  <c:v>3201.39</c:v>
                </c:pt>
                <c:pt idx="398">
                  <c:v>3201.39</c:v>
                </c:pt>
                <c:pt idx="399">
                  <c:v>3191.02</c:v>
                </c:pt>
                <c:pt idx="400">
                  <c:v>3196.51</c:v>
                </c:pt>
                <c:pt idx="401">
                  <c:v>3195.29</c:v>
                </c:pt>
                <c:pt idx="402">
                  <c:v>3198.95</c:v>
                </c:pt>
                <c:pt idx="403">
                  <c:v>3207.5</c:v>
                </c:pt>
                <c:pt idx="404">
                  <c:v>3203.22</c:v>
                </c:pt>
                <c:pt idx="405">
                  <c:v>3214.82</c:v>
                </c:pt>
                <c:pt idx="406">
                  <c:v>3216.65</c:v>
                </c:pt>
                <c:pt idx="407">
                  <c:v>3217.87</c:v>
                </c:pt>
                <c:pt idx="408">
                  <c:v>3214.82</c:v>
                </c:pt>
                <c:pt idx="409">
                  <c:v>3218.48</c:v>
                </c:pt>
                <c:pt idx="410">
                  <c:v>3212.38</c:v>
                </c:pt>
                <c:pt idx="411">
                  <c:v>3217.26</c:v>
                </c:pt>
                <c:pt idx="412">
                  <c:v>3213.6</c:v>
                </c:pt>
                <c:pt idx="413">
                  <c:v>3210.55</c:v>
                </c:pt>
                <c:pt idx="414">
                  <c:v>3214.21</c:v>
                </c:pt>
                <c:pt idx="415">
                  <c:v>3220.31</c:v>
                </c:pt>
                <c:pt idx="416">
                  <c:v>3223.98</c:v>
                </c:pt>
                <c:pt idx="417">
                  <c:v>3221.53</c:v>
                </c:pt>
                <c:pt idx="418">
                  <c:v>3230.69</c:v>
                </c:pt>
                <c:pt idx="419">
                  <c:v>3217.87</c:v>
                </c:pt>
                <c:pt idx="420">
                  <c:v>3219.7</c:v>
                </c:pt>
                <c:pt idx="421">
                  <c:v>3232.52</c:v>
                </c:pt>
                <c:pt idx="422">
                  <c:v>3235.57</c:v>
                </c:pt>
                <c:pt idx="423">
                  <c:v>3236.79</c:v>
                </c:pt>
                <c:pt idx="424">
                  <c:v>3230.08</c:v>
                </c:pt>
                <c:pt idx="425">
                  <c:v>3233.13</c:v>
                </c:pt>
                <c:pt idx="426">
                  <c:v>3234.35</c:v>
                </c:pt>
                <c:pt idx="427">
                  <c:v>3232.52</c:v>
                </c:pt>
                <c:pt idx="428">
                  <c:v>3236.18</c:v>
                </c:pt>
                <c:pt idx="429">
                  <c:v>3233.13</c:v>
                </c:pt>
                <c:pt idx="430">
                  <c:v>3230.08</c:v>
                </c:pt>
                <c:pt idx="431">
                  <c:v>3223.98</c:v>
                </c:pt>
                <c:pt idx="432">
                  <c:v>3221.53</c:v>
                </c:pt>
                <c:pt idx="433">
                  <c:v>3217.87</c:v>
                </c:pt>
                <c:pt idx="434">
                  <c:v>3217.26</c:v>
                </c:pt>
                <c:pt idx="435">
                  <c:v>3212.38</c:v>
                </c:pt>
                <c:pt idx="436">
                  <c:v>3229.47</c:v>
                </c:pt>
                <c:pt idx="437">
                  <c:v>3216.65</c:v>
                </c:pt>
                <c:pt idx="438">
                  <c:v>3216.04</c:v>
                </c:pt>
                <c:pt idx="439">
                  <c:v>3213.6</c:v>
                </c:pt>
                <c:pt idx="440">
                  <c:v>3209.94</c:v>
                </c:pt>
                <c:pt idx="441">
                  <c:v>3219.09</c:v>
                </c:pt>
                <c:pt idx="442">
                  <c:v>3211.16</c:v>
                </c:pt>
                <c:pt idx="443">
                  <c:v>3216.04</c:v>
                </c:pt>
                <c:pt idx="444">
                  <c:v>3212.99</c:v>
                </c:pt>
                <c:pt idx="445">
                  <c:v>3211.16</c:v>
                </c:pt>
                <c:pt idx="446">
                  <c:v>3202.61</c:v>
                </c:pt>
                <c:pt idx="447">
                  <c:v>3202</c:v>
                </c:pt>
                <c:pt idx="448">
                  <c:v>3206.89</c:v>
                </c:pt>
                <c:pt idx="449">
                  <c:v>3206.27</c:v>
                </c:pt>
                <c:pt idx="450">
                  <c:v>3208.72</c:v>
                </c:pt>
                <c:pt idx="451">
                  <c:v>3211.16</c:v>
                </c:pt>
                <c:pt idx="452">
                  <c:v>3217.26</c:v>
                </c:pt>
                <c:pt idx="453">
                  <c:v>3208.11</c:v>
                </c:pt>
                <c:pt idx="454">
                  <c:v>3208.72</c:v>
                </c:pt>
                <c:pt idx="455">
                  <c:v>3208.11</c:v>
                </c:pt>
                <c:pt idx="456">
                  <c:v>3198.34</c:v>
                </c:pt>
                <c:pt idx="457">
                  <c:v>3199.56</c:v>
                </c:pt>
                <c:pt idx="458">
                  <c:v>3205.66</c:v>
                </c:pt>
                <c:pt idx="459">
                  <c:v>3195.9</c:v>
                </c:pt>
                <c:pt idx="460">
                  <c:v>3193.46</c:v>
                </c:pt>
                <c:pt idx="461">
                  <c:v>3194.07</c:v>
                </c:pt>
                <c:pt idx="462">
                  <c:v>3200.17</c:v>
                </c:pt>
                <c:pt idx="463">
                  <c:v>3202.61</c:v>
                </c:pt>
                <c:pt idx="464">
                  <c:v>3202</c:v>
                </c:pt>
                <c:pt idx="465">
                  <c:v>3202</c:v>
                </c:pt>
                <c:pt idx="466">
                  <c:v>3205.66</c:v>
                </c:pt>
                <c:pt idx="467">
                  <c:v>3200.78</c:v>
                </c:pt>
                <c:pt idx="468">
                  <c:v>3201.39</c:v>
                </c:pt>
                <c:pt idx="469">
                  <c:v>3195.9</c:v>
                </c:pt>
                <c:pt idx="470">
                  <c:v>3198.34</c:v>
                </c:pt>
                <c:pt idx="471">
                  <c:v>3198.95</c:v>
                </c:pt>
                <c:pt idx="472">
                  <c:v>3201.39</c:v>
                </c:pt>
                <c:pt idx="473">
                  <c:v>3195.29</c:v>
                </c:pt>
                <c:pt idx="474">
                  <c:v>3202.61</c:v>
                </c:pt>
                <c:pt idx="475">
                  <c:v>3210.55</c:v>
                </c:pt>
                <c:pt idx="476">
                  <c:v>3204.44</c:v>
                </c:pt>
                <c:pt idx="477">
                  <c:v>3209.94</c:v>
                </c:pt>
                <c:pt idx="478">
                  <c:v>3207.5</c:v>
                </c:pt>
                <c:pt idx="479">
                  <c:v>3205.05</c:v>
                </c:pt>
                <c:pt idx="480">
                  <c:v>3209.94</c:v>
                </c:pt>
                <c:pt idx="481">
                  <c:v>3216.04</c:v>
                </c:pt>
                <c:pt idx="482">
                  <c:v>3211.77</c:v>
                </c:pt>
                <c:pt idx="483">
                  <c:v>3208.72</c:v>
                </c:pt>
                <c:pt idx="484">
                  <c:v>3205.66</c:v>
                </c:pt>
                <c:pt idx="485">
                  <c:v>3203.83</c:v>
                </c:pt>
                <c:pt idx="486">
                  <c:v>3218.48</c:v>
                </c:pt>
                <c:pt idx="487">
                  <c:v>3208.72</c:v>
                </c:pt>
                <c:pt idx="488">
                  <c:v>3207.5</c:v>
                </c:pt>
                <c:pt idx="489">
                  <c:v>3217.26</c:v>
                </c:pt>
                <c:pt idx="490">
                  <c:v>3209.33</c:v>
                </c:pt>
                <c:pt idx="491">
                  <c:v>3217.87</c:v>
                </c:pt>
                <c:pt idx="492">
                  <c:v>3212.38</c:v>
                </c:pt>
                <c:pt idx="493">
                  <c:v>3219.09</c:v>
                </c:pt>
                <c:pt idx="494">
                  <c:v>3212.38</c:v>
                </c:pt>
                <c:pt idx="495">
                  <c:v>3212.38</c:v>
                </c:pt>
                <c:pt idx="496">
                  <c:v>3214.82</c:v>
                </c:pt>
                <c:pt idx="497">
                  <c:v>3205.66</c:v>
                </c:pt>
                <c:pt idx="498">
                  <c:v>3212.38</c:v>
                </c:pt>
                <c:pt idx="499">
                  <c:v>3220.31</c:v>
                </c:pt>
                <c:pt idx="500">
                  <c:v>3219.09</c:v>
                </c:pt>
                <c:pt idx="501">
                  <c:v>3214.82</c:v>
                </c:pt>
                <c:pt idx="502">
                  <c:v>3214.21</c:v>
                </c:pt>
                <c:pt idx="503">
                  <c:v>3216.04</c:v>
                </c:pt>
                <c:pt idx="504">
                  <c:v>3214.82</c:v>
                </c:pt>
                <c:pt idx="505">
                  <c:v>3227.03</c:v>
                </c:pt>
                <c:pt idx="506">
                  <c:v>3229.47</c:v>
                </c:pt>
                <c:pt idx="507">
                  <c:v>3228.86</c:v>
                </c:pt>
                <c:pt idx="508">
                  <c:v>3233.74</c:v>
                </c:pt>
                <c:pt idx="509">
                  <c:v>3239.84</c:v>
                </c:pt>
                <c:pt idx="510">
                  <c:v>3249</c:v>
                </c:pt>
                <c:pt idx="511">
                  <c:v>3250.22</c:v>
                </c:pt>
                <c:pt idx="512">
                  <c:v>3256.94</c:v>
                </c:pt>
                <c:pt idx="513">
                  <c:v>3274.64</c:v>
                </c:pt>
                <c:pt idx="514">
                  <c:v>3270.36</c:v>
                </c:pt>
                <c:pt idx="515">
                  <c:v>3275.86</c:v>
                </c:pt>
                <c:pt idx="516">
                  <c:v>3278.91</c:v>
                </c:pt>
                <c:pt idx="517">
                  <c:v>3293.56</c:v>
                </c:pt>
                <c:pt idx="518">
                  <c:v>3308.82</c:v>
                </c:pt>
                <c:pt idx="519">
                  <c:v>3303.32</c:v>
                </c:pt>
                <c:pt idx="520">
                  <c:v>3305.76</c:v>
                </c:pt>
                <c:pt idx="521">
                  <c:v>3316.75</c:v>
                </c:pt>
                <c:pt idx="522">
                  <c:v>3327.13</c:v>
                </c:pt>
                <c:pt idx="523">
                  <c:v>3328.96</c:v>
                </c:pt>
                <c:pt idx="524">
                  <c:v>3340.56</c:v>
                </c:pt>
                <c:pt idx="525">
                  <c:v>3346.05</c:v>
                </c:pt>
                <c:pt idx="526">
                  <c:v>3350.32</c:v>
                </c:pt>
                <c:pt idx="527">
                  <c:v>3353.37</c:v>
                </c:pt>
                <c:pt idx="528">
                  <c:v>3353.98</c:v>
                </c:pt>
                <c:pt idx="529">
                  <c:v>3362.53</c:v>
                </c:pt>
                <c:pt idx="530">
                  <c:v>3360.7</c:v>
                </c:pt>
                <c:pt idx="531">
                  <c:v>3367.41</c:v>
                </c:pt>
                <c:pt idx="532">
                  <c:v>3366.19</c:v>
                </c:pt>
                <c:pt idx="533">
                  <c:v>3366.8</c:v>
                </c:pt>
                <c:pt idx="534">
                  <c:v>3383.28</c:v>
                </c:pt>
                <c:pt idx="535">
                  <c:v>3387.55</c:v>
                </c:pt>
                <c:pt idx="536">
                  <c:v>3378.4</c:v>
                </c:pt>
                <c:pt idx="537">
                  <c:v>3379.01</c:v>
                </c:pt>
                <c:pt idx="538">
                  <c:v>3391.22</c:v>
                </c:pt>
                <c:pt idx="539">
                  <c:v>3386.33</c:v>
                </c:pt>
                <c:pt idx="540">
                  <c:v>3389.39</c:v>
                </c:pt>
                <c:pt idx="541">
                  <c:v>3390</c:v>
                </c:pt>
                <c:pt idx="542">
                  <c:v>3386.33</c:v>
                </c:pt>
                <c:pt idx="543">
                  <c:v>3379.62</c:v>
                </c:pt>
                <c:pt idx="544">
                  <c:v>3380.84</c:v>
                </c:pt>
                <c:pt idx="545">
                  <c:v>3383.28</c:v>
                </c:pt>
                <c:pt idx="546">
                  <c:v>3388.16</c:v>
                </c:pt>
                <c:pt idx="547">
                  <c:v>3381.45</c:v>
                </c:pt>
                <c:pt idx="548">
                  <c:v>3375.96</c:v>
                </c:pt>
                <c:pt idx="549">
                  <c:v>3378.4</c:v>
                </c:pt>
                <c:pt idx="550">
                  <c:v>3377.18</c:v>
                </c:pt>
                <c:pt idx="551">
                  <c:v>3374.13</c:v>
                </c:pt>
                <c:pt idx="552">
                  <c:v>3374.13</c:v>
                </c:pt>
                <c:pt idx="553">
                  <c:v>3382.06</c:v>
                </c:pt>
                <c:pt idx="554">
                  <c:v>3382.06</c:v>
                </c:pt>
                <c:pt idx="555">
                  <c:v>3386.33</c:v>
                </c:pt>
                <c:pt idx="556">
                  <c:v>3385.72</c:v>
                </c:pt>
                <c:pt idx="557">
                  <c:v>3388.16</c:v>
                </c:pt>
                <c:pt idx="558">
                  <c:v>3383.28</c:v>
                </c:pt>
                <c:pt idx="559">
                  <c:v>3380.84</c:v>
                </c:pt>
                <c:pt idx="560">
                  <c:v>3387.55</c:v>
                </c:pt>
                <c:pt idx="561">
                  <c:v>3382.06</c:v>
                </c:pt>
                <c:pt idx="562">
                  <c:v>3381.45</c:v>
                </c:pt>
                <c:pt idx="563">
                  <c:v>3378.4</c:v>
                </c:pt>
                <c:pt idx="564">
                  <c:v>3378.4</c:v>
                </c:pt>
                <c:pt idx="565">
                  <c:v>3385.11</c:v>
                </c:pt>
                <c:pt idx="566">
                  <c:v>3391.22</c:v>
                </c:pt>
                <c:pt idx="567">
                  <c:v>3384.5</c:v>
                </c:pt>
                <c:pt idx="568">
                  <c:v>3385.72</c:v>
                </c:pt>
                <c:pt idx="569">
                  <c:v>3390</c:v>
                </c:pt>
                <c:pt idx="570">
                  <c:v>3385.11</c:v>
                </c:pt>
                <c:pt idx="571">
                  <c:v>3386.94</c:v>
                </c:pt>
                <c:pt idx="572">
                  <c:v>3380.84</c:v>
                </c:pt>
                <c:pt idx="573">
                  <c:v>3376.57</c:v>
                </c:pt>
                <c:pt idx="574">
                  <c:v>3382.06</c:v>
                </c:pt>
                <c:pt idx="575">
                  <c:v>3383.28</c:v>
                </c:pt>
                <c:pt idx="576">
                  <c:v>3392.44</c:v>
                </c:pt>
                <c:pt idx="577">
                  <c:v>3390</c:v>
                </c:pt>
                <c:pt idx="578">
                  <c:v>3380.84</c:v>
                </c:pt>
                <c:pt idx="579">
                  <c:v>3384.5</c:v>
                </c:pt>
                <c:pt idx="580">
                  <c:v>3383.89</c:v>
                </c:pt>
                <c:pt idx="581">
                  <c:v>3385.72</c:v>
                </c:pt>
                <c:pt idx="582">
                  <c:v>3393.05</c:v>
                </c:pt>
                <c:pt idx="583">
                  <c:v>3396.71</c:v>
                </c:pt>
                <c:pt idx="584">
                  <c:v>3391.83</c:v>
                </c:pt>
                <c:pt idx="585">
                  <c:v>3387.55</c:v>
                </c:pt>
                <c:pt idx="586">
                  <c:v>3387.55</c:v>
                </c:pt>
                <c:pt idx="587">
                  <c:v>3378.4</c:v>
                </c:pt>
                <c:pt idx="588">
                  <c:v>3385.11</c:v>
                </c:pt>
                <c:pt idx="589">
                  <c:v>3377.79</c:v>
                </c:pt>
                <c:pt idx="590">
                  <c:v>3376.57</c:v>
                </c:pt>
                <c:pt idx="591">
                  <c:v>3371.07</c:v>
                </c:pt>
                <c:pt idx="592">
                  <c:v>3377.18</c:v>
                </c:pt>
                <c:pt idx="593">
                  <c:v>3380.84</c:v>
                </c:pt>
                <c:pt idx="594">
                  <c:v>3381.45</c:v>
                </c:pt>
                <c:pt idx="595">
                  <c:v>3384.5</c:v>
                </c:pt>
                <c:pt idx="596">
                  <c:v>3383.28</c:v>
                </c:pt>
                <c:pt idx="597">
                  <c:v>3379.62</c:v>
                </c:pt>
                <c:pt idx="598">
                  <c:v>3383.28</c:v>
                </c:pt>
                <c:pt idx="599">
                  <c:v>3380.23</c:v>
                </c:pt>
                <c:pt idx="600">
                  <c:v>3380.84</c:v>
                </c:pt>
                <c:pt idx="601">
                  <c:v>3386.94</c:v>
                </c:pt>
                <c:pt idx="602">
                  <c:v>3387.55</c:v>
                </c:pt>
                <c:pt idx="603">
                  <c:v>3388.16</c:v>
                </c:pt>
                <c:pt idx="604">
                  <c:v>3379.62</c:v>
                </c:pt>
                <c:pt idx="605">
                  <c:v>3381.45</c:v>
                </c:pt>
                <c:pt idx="606">
                  <c:v>3390.61</c:v>
                </c:pt>
                <c:pt idx="607">
                  <c:v>3381.45</c:v>
                </c:pt>
                <c:pt idx="608">
                  <c:v>3382.67</c:v>
                </c:pt>
                <c:pt idx="609">
                  <c:v>3377.79</c:v>
                </c:pt>
                <c:pt idx="610">
                  <c:v>3380.23</c:v>
                </c:pt>
                <c:pt idx="611">
                  <c:v>3383.28</c:v>
                </c:pt>
                <c:pt idx="612">
                  <c:v>3379.01</c:v>
                </c:pt>
                <c:pt idx="613">
                  <c:v>3376.57</c:v>
                </c:pt>
                <c:pt idx="614">
                  <c:v>3380.84</c:v>
                </c:pt>
                <c:pt idx="615">
                  <c:v>3386.94</c:v>
                </c:pt>
                <c:pt idx="616">
                  <c:v>3385.72</c:v>
                </c:pt>
                <c:pt idx="617">
                  <c:v>3394.27</c:v>
                </c:pt>
                <c:pt idx="618">
                  <c:v>3387.55</c:v>
                </c:pt>
                <c:pt idx="619">
                  <c:v>3389.39</c:v>
                </c:pt>
                <c:pt idx="620">
                  <c:v>3390.61</c:v>
                </c:pt>
                <c:pt idx="621">
                  <c:v>3386.33</c:v>
                </c:pt>
                <c:pt idx="622">
                  <c:v>3377.79</c:v>
                </c:pt>
                <c:pt idx="623">
                  <c:v>3394.27</c:v>
                </c:pt>
                <c:pt idx="624">
                  <c:v>3384.5</c:v>
                </c:pt>
                <c:pt idx="625">
                  <c:v>3379.01</c:v>
                </c:pt>
                <c:pt idx="626">
                  <c:v>3382.06</c:v>
                </c:pt>
                <c:pt idx="627">
                  <c:v>3379.62</c:v>
                </c:pt>
                <c:pt idx="628">
                  <c:v>3374.74</c:v>
                </c:pt>
                <c:pt idx="629">
                  <c:v>3370.46</c:v>
                </c:pt>
                <c:pt idx="630">
                  <c:v>3368.02</c:v>
                </c:pt>
                <c:pt idx="631">
                  <c:v>3363.75</c:v>
                </c:pt>
                <c:pt idx="632">
                  <c:v>3364.36</c:v>
                </c:pt>
                <c:pt idx="633">
                  <c:v>3358.87</c:v>
                </c:pt>
                <c:pt idx="634">
                  <c:v>3363.14</c:v>
                </c:pt>
                <c:pt idx="635">
                  <c:v>3368.02</c:v>
                </c:pt>
                <c:pt idx="636">
                  <c:v>3368.63</c:v>
                </c:pt>
                <c:pt idx="637">
                  <c:v>3374.13</c:v>
                </c:pt>
                <c:pt idx="638">
                  <c:v>3373.52</c:v>
                </c:pt>
                <c:pt idx="639">
                  <c:v>3381.45</c:v>
                </c:pt>
                <c:pt idx="640">
                  <c:v>3374.74</c:v>
                </c:pt>
                <c:pt idx="641">
                  <c:v>3390</c:v>
                </c:pt>
                <c:pt idx="642">
                  <c:v>3381.45</c:v>
                </c:pt>
                <c:pt idx="643">
                  <c:v>3381.45</c:v>
                </c:pt>
                <c:pt idx="644">
                  <c:v>3392.44</c:v>
                </c:pt>
                <c:pt idx="645">
                  <c:v>3393.05</c:v>
                </c:pt>
                <c:pt idx="646">
                  <c:v>3384.5</c:v>
                </c:pt>
                <c:pt idx="647">
                  <c:v>3389.39</c:v>
                </c:pt>
                <c:pt idx="648">
                  <c:v>3387.55</c:v>
                </c:pt>
                <c:pt idx="649">
                  <c:v>3393.05</c:v>
                </c:pt>
                <c:pt idx="650">
                  <c:v>3404.64</c:v>
                </c:pt>
                <c:pt idx="651">
                  <c:v>3397.93</c:v>
                </c:pt>
                <c:pt idx="652">
                  <c:v>3398.54</c:v>
                </c:pt>
                <c:pt idx="653">
                  <c:v>3386.33</c:v>
                </c:pt>
                <c:pt idx="654">
                  <c:v>3391.22</c:v>
                </c:pt>
                <c:pt idx="655">
                  <c:v>3387.55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6B-8542-8AD4-0905640C6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634944"/>
        <c:axId val="569636592"/>
      </c:lineChart>
      <c:catAx>
        <c:axId val="56963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569636592"/>
        <c:crosses val="autoZero"/>
        <c:auto val="1"/>
        <c:lblAlgn val="ctr"/>
        <c:lblOffset val="100"/>
        <c:noMultiLvlLbl val="0"/>
      </c:catAx>
      <c:valAx>
        <c:axId val="56963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56963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Caudal</a:t>
            </a:r>
            <a:r>
              <a:rPr lang="en-GB" baseline="0"/>
              <a:t> and Error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0.17557535771125571"/>
          <c:y val="0.10159256978888564"/>
          <c:w val="0.74482985212955477"/>
          <c:h val="0.70736453056611814"/>
        </c:manualLayout>
      </c:layout>
      <c:lineChart>
        <c:grouping val="standard"/>
        <c:varyColors val="0"/>
        <c:ser>
          <c:idx val="0"/>
          <c:order val="0"/>
          <c:tx>
            <c:strRef>
              <c:f>water3!$L$1</c:f>
              <c:strCache>
                <c:ptCount val="1"/>
                <c:pt idx="0">
                  <c:v>Caudal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water3!$I$2:$I$657</c:f>
              <c:numCache>
                <c:formatCode>General</c:formatCode>
                <c:ptCount val="65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</c:numCache>
            </c:numRef>
          </c:cat>
          <c:val>
            <c:numRef>
              <c:f>water3!$L$2:$L$657</c:f>
              <c:numCache>
                <c:formatCode>General</c:formatCode>
                <c:ptCount val="656"/>
                <c:pt idx="0">
                  <c:v>0.61036999999999997</c:v>
                </c:pt>
                <c:pt idx="1">
                  <c:v>5.4933300000000003</c:v>
                </c:pt>
                <c:pt idx="2">
                  <c:v>5.4933300000000003</c:v>
                </c:pt>
                <c:pt idx="3">
                  <c:v>4032.11</c:v>
                </c:pt>
                <c:pt idx="4">
                  <c:v>4032.11</c:v>
                </c:pt>
                <c:pt idx="5">
                  <c:v>8312.02</c:v>
                </c:pt>
                <c:pt idx="6">
                  <c:v>8312.02</c:v>
                </c:pt>
                <c:pt idx="7">
                  <c:v>9504.68</c:v>
                </c:pt>
                <c:pt idx="8">
                  <c:v>9504.68</c:v>
                </c:pt>
                <c:pt idx="9">
                  <c:v>9830.01</c:v>
                </c:pt>
                <c:pt idx="10">
                  <c:v>9906.92</c:v>
                </c:pt>
                <c:pt idx="11">
                  <c:v>9964.9</c:v>
                </c:pt>
                <c:pt idx="12">
                  <c:v>9988.7099999999991</c:v>
                </c:pt>
                <c:pt idx="13">
                  <c:v>9994.2000000000007</c:v>
                </c:pt>
                <c:pt idx="14">
                  <c:v>9972.23</c:v>
                </c:pt>
                <c:pt idx="15">
                  <c:v>9959.41</c:v>
                </c:pt>
                <c:pt idx="16">
                  <c:v>9963.68</c:v>
                </c:pt>
                <c:pt idx="17">
                  <c:v>9969.18</c:v>
                </c:pt>
                <c:pt idx="18">
                  <c:v>9966.73</c:v>
                </c:pt>
                <c:pt idx="19">
                  <c:v>9985.66</c:v>
                </c:pt>
                <c:pt idx="20">
                  <c:v>9961.85</c:v>
                </c:pt>
                <c:pt idx="21">
                  <c:v>9938.0499999999993</c:v>
                </c:pt>
                <c:pt idx="22">
                  <c:v>9943.5400000000009</c:v>
                </c:pt>
                <c:pt idx="23">
                  <c:v>9957.58</c:v>
                </c:pt>
                <c:pt idx="24">
                  <c:v>9966.73</c:v>
                </c:pt>
                <c:pt idx="25">
                  <c:v>9956.9699999999993</c:v>
                </c:pt>
                <c:pt idx="26">
                  <c:v>9964.2900000000009</c:v>
                </c:pt>
                <c:pt idx="27">
                  <c:v>9965.51</c:v>
                </c:pt>
                <c:pt idx="28">
                  <c:v>9973.4500000000007</c:v>
                </c:pt>
                <c:pt idx="29">
                  <c:v>9959.41</c:v>
                </c:pt>
                <c:pt idx="30">
                  <c:v>9974.06</c:v>
                </c:pt>
                <c:pt idx="31">
                  <c:v>9960.02</c:v>
                </c:pt>
                <c:pt idx="32">
                  <c:v>9900.2000000000007</c:v>
                </c:pt>
                <c:pt idx="33">
                  <c:v>9788.51</c:v>
                </c:pt>
                <c:pt idx="34">
                  <c:v>9660.94</c:v>
                </c:pt>
                <c:pt idx="35">
                  <c:v>9565.7199999999993</c:v>
                </c:pt>
                <c:pt idx="36">
                  <c:v>9460.74</c:v>
                </c:pt>
                <c:pt idx="37">
                  <c:v>9350.26</c:v>
                </c:pt>
                <c:pt idx="38">
                  <c:v>9244.06</c:v>
                </c:pt>
                <c:pt idx="39">
                  <c:v>9131.14</c:v>
                </c:pt>
                <c:pt idx="40">
                  <c:v>9004.7900000000009</c:v>
                </c:pt>
                <c:pt idx="41">
                  <c:v>8874.7800000000007</c:v>
                </c:pt>
                <c:pt idx="42">
                  <c:v>8735.6200000000008</c:v>
                </c:pt>
                <c:pt idx="43">
                  <c:v>8609.8799999999992</c:v>
                </c:pt>
                <c:pt idx="44">
                  <c:v>8492.08</c:v>
                </c:pt>
                <c:pt idx="45">
                  <c:v>8376.7199999999993</c:v>
                </c:pt>
                <c:pt idx="46">
                  <c:v>8267.4599999999991</c:v>
                </c:pt>
                <c:pt idx="47">
                  <c:v>8160.65</c:v>
                </c:pt>
                <c:pt idx="48">
                  <c:v>8047.73</c:v>
                </c:pt>
                <c:pt idx="49">
                  <c:v>7934.2</c:v>
                </c:pt>
                <c:pt idx="50">
                  <c:v>7814.57</c:v>
                </c:pt>
                <c:pt idx="51">
                  <c:v>7722.4</c:v>
                </c:pt>
                <c:pt idx="52">
                  <c:v>7625.97</c:v>
                </c:pt>
                <c:pt idx="53">
                  <c:v>7513.05</c:v>
                </c:pt>
                <c:pt idx="54">
                  <c:v>7402.57</c:v>
                </c:pt>
                <c:pt idx="55">
                  <c:v>7337.26</c:v>
                </c:pt>
                <c:pt idx="56">
                  <c:v>7234.72</c:v>
                </c:pt>
                <c:pt idx="57">
                  <c:v>7137.67</c:v>
                </c:pt>
                <c:pt idx="58">
                  <c:v>7057.1</c:v>
                </c:pt>
                <c:pt idx="59">
                  <c:v>6967.38</c:v>
                </c:pt>
                <c:pt idx="60">
                  <c:v>6899.62</c:v>
                </c:pt>
                <c:pt idx="61">
                  <c:v>6816</c:v>
                </c:pt>
                <c:pt idx="62">
                  <c:v>6712.24</c:v>
                </c:pt>
                <c:pt idx="63">
                  <c:v>6637.78</c:v>
                </c:pt>
                <c:pt idx="64">
                  <c:v>6598.71</c:v>
                </c:pt>
                <c:pt idx="65">
                  <c:v>6527.3</c:v>
                </c:pt>
                <c:pt idx="66">
                  <c:v>6476.64</c:v>
                </c:pt>
                <c:pt idx="67">
                  <c:v>6415.6</c:v>
                </c:pt>
                <c:pt idx="68">
                  <c:v>6350.29</c:v>
                </c:pt>
                <c:pt idx="69">
                  <c:v>6275.22</c:v>
                </c:pt>
                <c:pt idx="70">
                  <c:v>6194.65</c:v>
                </c:pt>
                <c:pt idx="71">
                  <c:v>6120.79</c:v>
                </c:pt>
                <c:pt idx="72">
                  <c:v>6073.79</c:v>
                </c:pt>
                <c:pt idx="73">
                  <c:v>6040.22</c:v>
                </c:pt>
                <c:pt idx="74">
                  <c:v>6017.03</c:v>
                </c:pt>
                <c:pt idx="75">
                  <c:v>5984.68</c:v>
                </c:pt>
                <c:pt idx="76">
                  <c:v>5925.47</c:v>
                </c:pt>
                <c:pt idx="77">
                  <c:v>5869.32</c:v>
                </c:pt>
                <c:pt idx="78">
                  <c:v>5816.83</c:v>
                </c:pt>
                <c:pt idx="79">
                  <c:v>5769.22</c:v>
                </c:pt>
                <c:pt idx="80">
                  <c:v>5706.35</c:v>
                </c:pt>
                <c:pt idx="81">
                  <c:v>5656.3</c:v>
                </c:pt>
                <c:pt idx="82">
                  <c:v>5605.03</c:v>
                </c:pt>
                <c:pt idx="83">
                  <c:v>5580.61</c:v>
                </c:pt>
                <c:pt idx="84">
                  <c:v>5554.37</c:v>
                </c:pt>
                <c:pt idx="85">
                  <c:v>5533.01</c:v>
                </c:pt>
                <c:pt idx="86">
                  <c:v>5499.44</c:v>
                </c:pt>
                <c:pt idx="87">
                  <c:v>5478.07</c:v>
                </c:pt>
                <c:pt idx="88">
                  <c:v>5451.22</c:v>
                </c:pt>
                <c:pt idx="89">
                  <c:v>5429.85</c:v>
                </c:pt>
                <c:pt idx="90">
                  <c:v>5402.39</c:v>
                </c:pt>
                <c:pt idx="91">
                  <c:v>5395.06</c:v>
                </c:pt>
                <c:pt idx="92">
                  <c:v>5371.87</c:v>
                </c:pt>
                <c:pt idx="93">
                  <c:v>5346.84</c:v>
                </c:pt>
                <c:pt idx="94">
                  <c:v>5321.21</c:v>
                </c:pt>
                <c:pt idx="95">
                  <c:v>5298.01</c:v>
                </c:pt>
                <c:pt idx="96">
                  <c:v>5269.94</c:v>
                </c:pt>
                <c:pt idx="97">
                  <c:v>5248.57</c:v>
                </c:pt>
                <c:pt idx="98">
                  <c:v>5224.7700000000004</c:v>
                </c:pt>
                <c:pt idx="99">
                  <c:v>5191.2</c:v>
                </c:pt>
                <c:pt idx="100">
                  <c:v>5144.8100000000004</c:v>
                </c:pt>
                <c:pt idx="101">
                  <c:v>5113.68</c:v>
                </c:pt>
                <c:pt idx="102">
                  <c:v>5088.05</c:v>
                </c:pt>
                <c:pt idx="103">
                  <c:v>5076.45</c:v>
                </c:pt>
                <c:pt idx="104">
                  <c:v>5070.3500000000004</c:v>
                </c:pt>
                <c:pt idx="105">
                  <c:v>5055.09</c:v>
                </c:pt>
                <c:pt idx="106">
                  <c:v>5027.62</c:v>
                </c:pt>
                <c:pt idx="107">
                  <c:v>5007.4799999999996</c:v>
                </c:pt>
                <c:pt idx="108">
                  <c:v>4984.8900000000003</c:v>
                </c:pt>
                <c:pt idx="109">
                  <c:v>4973.3</c:v>
                </c:pt>
                <c:pt idx="110">
                  <c:v>4982.45</c:v>
                </c:pt>
                <c:pt idx="111">
                  <c:v>4953.1499999999996</c:v>
                </c:pt>
                <c:pt idx="112">
                  <c:v>4942.17</c:v>
                </c:pt>
                <c:pt idx="113">
                  <c:v>4936.67</c:v>
                </c:pt>
                <c:pt idx="114">
                  <c:v>4941.5600000000004</c:v>
                </c:pt>
                <c:pt idx="115">
                  <c:v>4950.1000000000004</c:v>
                </c:pt>
                <c:pt idx="116">
                  <c:v>4933.62</c:v>
                </c:pt>
                <c:pt idx="117">
                  <c:v>4917.75</c:v>
                </c:pt>
                <c:pt idx="118">
                  <c:v>4882.96</c:v>
                </c:pt>
                <c:pt idx="119">
                  <c:v>4859.16</c:v>
                </c:pt>
                <c:pt idx="120">
                  <c:v>4837.79</c:v>
                </c:pt>
                <c:pt idx="121">
                  <c:v>4831.08</c:v>
                </c:pt>
                <c:pt idx="122">
                  <c:v>4820.7</c:v>
                </c:pt>
                <c:pt idx="123">
                  <c:v>4812.7700000000004</c:v>
                </c:pt>
                <c:pt idx="124">
                  <c:v>4819.4799999999996</c:v>
                </c:pt>
                <c:pt idx="125">
                  <c:v>4802.3900000000003</c:v>
                </c:pt>
                <c:pt idx="126">
                  <c:v>4799.34</c:v>
                </c:pt>
                <c:pt idx="127">
                  <c:v>4799.95</c:v>
                </c:pt>
                <c:pt idx="128">
                  <c:v>4798.12</c:v>
                </c:pt>
                <c:pt idx="129">
                  <c:v>4783.47</c:v>
                </c:pt>
                <c:pt idx="130">
                  <c:v>4778.59</c:v>
                </c:pt>
                <c:pt idx="131">
                  <c:v>4781.03</c:v>
                </c:pt>
                <c:pt idx="132">
                  <c:v>4781.6400000000003</c:v>
                </c:pt>
                <c:pt idx="133">
                  <c:v>4774.32</c:v>
                </c:pt>
                <c:pt idx="134">
                  <c:v>4762.72</c:v>
                </c:pt>
                <c:pt idx="135">
                  <c:v>4761.5</c:v>
                </c:pt>
                <c:pt idx="136">
                  <c:v>4777.37</c:v>
                </c:pt>
                <c:pt idx="137">
                  <c:v>4777.9799999999996</c:v>
                </c:pt>
                <c:pt idx="138">
                  <c:v>4769.43</c:v>
                </c:pt>
                <c:pt idx="139">
                  <c:v>4774.32</c:v>
                </c:pt>
                <c:pt idx="140">
                  <c:v>4772.4799999999996</c:v>
                </c:pt>
                <c:pt idx="141">
                  <c:v>4770.04</c:v>
                </c:pt>
                <c:pt idx="142">
                  <c:v>4768.82</c:v>
                </c:pt>
                <c:pt idx="143">
                  <c:v>4770.6499999999996</c:v>
                </c:pt>
                <c:pt idx="144">
                  <c:v>4761.5</c:v>
                </c:pt>
                <c:pt idx="145">
                  <c:v>4761.5</c:v>
                </c:pt>
                <c:pt idx="146">
                  <c:v>4760.28</c:v>
                </c:pt>
                <c:pt idx="147">
                  <c:v>4762.1099999999997</c:v>
                </c:pt>
                <c:pt idx="148">
                  <c:v>4752.34</c:v>
                </c:pt>
                <c:pt idx="149">
                  <c:v>4737.6899999999996</c:v>
                </c:pt>
                <c:pt idx="150">
                  <c:v>4734.6400000000003</c:v>
                </c:pt>
                <c:pt idx="151">
                  <c:v>4728.54</c:v>
                </c:pt>
                <c:pt idx="152">
                  <c:v>4717.55</c:v>
                </c:pt>
                <c:pt idx="153">
                  <c:v>4701.07</c:v>
                </c:pt>
                <c:pt idx="154">
                  <c:v>4704.12</c:v>
                </c:pt>
                <c:pt idx="155">
                  <c:v>4715.1099999999997</c:v>
                </c:pt>
                <c:pt idx="156">
                  <c:v>4704.7299999999996</c:v>
                </c:pt>
                <c:pt idx="157">
                  <c:v>4691.92</c:v>
                </c:pt>
                <c:pt idx="158">
                  <c:v>4678.49</c:v>
                </c:pt>
                <c:pt idx="159">
                  <c:v>4685.8100000000004</c:v>
                </c:pt>
                <c:pt idx="160">
                  <c:v>4677.2700000000004</c:v>
                </c:pt>
                <c:pt idx="161">
                  <c:v>4641.87</c:v>
                </c:pt>
                <c:pt idx="162">
                  <c:v>4623.55</c:v>
                </c:pt>
                <c:pt idx="163">
                  <c:v>4630.88</c:v>
                </c:pt>
                <c:pt idx="164">
                  <c:v>4619.8900000000003</c:v>
                </c:pt>
                <c:pt idx="165">
                  <c:v>4623.55</c:v>
                </c:pt>
                <c:pt idx="166">
                  <c:v>4613.18</c:v>
                </c:pt>
                <c:pt idx="167">
                  <c:v>4613.18</c:v>
                </c:pt>
                <c:pt idx="168">
                  <c:v>4619.28</c:v>
                </c:pt>
                <c:pt idx="169">
                  <c:v>4607.07</c:v>
                </c:pt>
                <c:pt idx="170">
                  <c:v>4602.8</c:v>
                </c:pt>
                <c:pt idx="171">
                  <c:v>4590.59</c:v>
                </c:pt>
                <c:pt idx="172">
                  <c:v>4598.53</c:v>
                </c:pt>
                <c:pt idx="173">
                  <c:v>4582.66</c:v>
                </c:pt>
                <c:pt idx="174">
                  <c:v>4593.6499999999996</c:v>
                </c:pt>
                <c:pt idx="175">
                  <c:v>4589.37</c:v>
                </c:pt>
                <c:pt idx="176">
                  <c:v>4581.4399999999996</c:v>
                </c:pt>
                <c:pt idx="177">
                  <c:v>4593.04</c:v>
                </c:pt>
                <c:pt idx="178">
                  <c:v>4596.7</c:v>
                </c:pt>
                <c:pt idx="179">
                  <c:v>4607.07</c:v>
                </c:pt>
                <c:pt idx="180">
                  <c:v>4618.0600000000004</c:v>
                </c:pt>
                <c:pt idx="181">
                  <c:v>4618.67</c:v>
                </c:pt>
                <c:pt idx="182">
                  <c:v>4610.74</c:v>
                </c:pt>
                <c:pt idx="183">
                  <c:v>4591.2</c:v>
                </c:pt>
                <c:pt idx="184">
                  <c:v>4597.3100000000004</c:v>
                </c:pt>
                <c:pt idx="185">
                  <c:v>4593.6499999999996</c:v>
                </c:pt>
                <c:pt idx="186">
                  <c:v>4596.7</c:v>
                </c:pt>
                <c:pt idx="187">
                  <c:v>4562.5200000000004</c:v>
                </c:pt>
                <c:pt idx="188">
                  <c:v>4532</c:v>
                </c:pt>
                <c:pt idx="189">
                  <c:v>4510.6400000000003</c:v>
                </c:pt>
                <c:pt idx="190">
                  <c:v>4488.66</c:v>
                </c:pt>
                <c:pt idx="191">
                  <c:v>4495.38</c:v>
                </c:pt>
                <c:pt idx="192">
                  <c:v>4501.4799999999996</c:v>
                </c:pt>
                <c:pt idx="193">
                  <c:v>4499.6499999999996</c:v>
                </c:pt>
                <c:pt idx="194">
                  <c:v>4484.3900000000003</c:v>
                </c:pt>
                <c:pt idx="195">
                  <c:v>4464.25</c:v>
                </c:pt>
                <c:pt idx="196">
                  <c:v>4465.47</c:v>
                </c:pt>
                <c:pt idx="197">
                  <c:v>4478.8999999999996</c:v>
                </c:pt>
                <c:pt idx="198">
                  <c:v>4480.12</c:v>
                </c:pt>
                <c:pt idx="199">
                  <c:v>4479.51</c:v>
                </c:pt>
                <c:pt idx="200">
                  <c:v>4491.1000000000004</c:v>
                </c:pt>
                <c:pt idx="201">
                  <c:v>4486.22</c:v>
                </c:pt>
                <c:pt idx="202">
                  <c:v>4499.6499999999996</c:v>
                </c:pt>
                <c:pt idx="203">
                  <c:v>4491.71</c:v>
                </c:pt>
                <c:pt idx="204">
                  <c:v>4494.16</c:v>
                </c:pt>
                <c:pt idx="205">
                  <c:v>4494.7700000000004</c:v>
                </c:pt>
                <c:pt idx="206">
                  <c:v>4505.75</c:v>
                </c:pt>
                <c:pt idx="207">
                  <c:v>4505.75</c:v>
                </c:pt>
                <c:pt idx="208">
                  <c:v>4508.8</c:v>
                </c:pt>
                <c:pt idx="209">
                  <c:v>4500.87</c:v>
                </c:pt>
                <c:pt idx="210">
                  <c:v>4503.3100000000004</c:v>
                </c:pt>
                <c:pt idx="211">
                  <c:v>4514.3</c:v>
                </c:pt>
                <c:pt idx="212">
                  <c:v>4519.79</c:v>
                </c:pt>
                <c:pt idx="213">
                  <c:v>4517.3500000000004</c:v>
                </c:pt>
                <c:pt idx="214">
                  <c:v>4497.21</c:v>
                </c:pt>
                <c:pt idx="215">
                  <c:v>4509.42</c:v>
                </c:pt>
                <c:pt idx="216">
                  <c:v>4521.62</c:v>
                </c:pt>
                <c:pt idx="217">
                  <c:v>4528.34</c:v>
                </c:pt>
                <c:pt idx="218">
                  <c:v>4544.82</c:v>
                </c:pt>
                <c:pt idx="219">
                  <c:v>4552.1400000000003</c:v>
                </c:pt>
                <c:pt idx="220">
                  <c:v>4547.26</c:v>
                </c:pt>
                <c:pt idx="221">
                  <c:v>4545.43</c:v>
                </c:pt>
                <c:pt idx="222">
                  <c:v>4537.49</c:v>
                </c:pt>
                <c:pt idx="223">
                  <c:v>4542.99</c:v>
                </c:pt>
                <c:pt idx="224">
                  <c:v>4557.63</c:v>
                </c:pt>
                <c:pt idx="225">
                  <c:v>4565.57</c:v>
                </c:pt>
                <c:pt idx="226">
                  <c:v>4550.92</c:v>
                </c:pt>
                <c:pt idx="227">
                  <c:v>4543.6000000000004</c:v>
                </c:pt>
                <c:pt idx="228">
                  <c:v>4714.5</c:v>
                </c:pt>
                <c:pt idx="229">
                  <c:v>4714.5</c:v>
                </c:pt>
                <c:pt idx="230">
                  <c:v>5855.89</c:v>
                </c:pt>
                <c:pt idx="231">
                  <c:v>5855.89</c:v>
                </c:pt>
                <c:pt idx="232">
                  <c:v>7140.72</c:v>
                </c:pt>
                <c:pt idx="233">
                  <c:v>7140.72</c:v>
                </c:pt>
                <c:pt idx="234">
                  <c:v>8079.47</c:v>
                </c:pt>
                <c:pt idx="235">
                  <c:v>8213.14</c:v>
                </c:pt>
                <c:pt idx="236">
                  <c:v>8247.32</c:v>
                </c:pt>
                <c:pt idx="237">
                  <c:v>8227.18</c:v>
                </c:pt>
                <c:pt idx="238">
                  <c:v>8183.84</c:v>
                </c:pt>
                <c:pt idx="239">
                  <c:v>8130.13</c:v>
                </c:pt>
                <c:pt idx="240">
                  <c:v>8080.69</c:v>
                </c:pt>
                <c:pt idx="241">
                  <c:v>8006.23</c:v>
                </c:pt>
                <c:pt idx="242">
                  <c:v>7962.28</c:v>
                </c:pt>
                <c:pt idx="243">
                  <c:v>7885.98</c:v>
                </c:pt>
                <c:pt idx="244">
                  <c:v>7795.04</c:v>
                </c:pt>
                <c:pt idx="245">
                  <c:v>7718.74</c:v>
                </c:pt>
                <c:pt idx="246">
                  <c:v>7650.99</c:v>
                </c:pt>
                <c:pt idx="247">
                  <c:v>7605.21</c:v>
                </c:pt>
                <c:pt idx="248">
                  <c:v>7528.92</c:v>
                </c:pt>
                <c:pt idx="249">
                  <c:v>7436.75</c:v>
                </c:pt>
                <c:pt idx="250">
                  <c:v>7323.22</c:v>
                </c:pt>
                <c:pt idx="251">
                  <c:v>7240.82</c:v>
                </c:pt>
                <c:pt idx="252">
                  <c:v>7163.3</c:v>
                </c:pt>
                <c:pt idx="253">
                  <c:v>7097.38</c:v>
                </c:pt>
                <c:pt idx="254">
                  <c:v>7001.56</c:v>
                </c:pt>
                <c:pt idx="255">
                  <c:v>6879.48</c:v>
                </c:pt>
                <c:pt idx="256">
                  <c:v>6780.6</c:v>
                </c:pt>
                <c:pt idx="257">
                  <c:v>6665.85</c:v>
                </c:pt>
                <c:pt idx="258">
                  <c:v>6526.08</c:v>
                </c:pt>
                <c:pt idx="259">
                  <c:v>6391.19</c:v>
                </c:pt>
                <c:pt idx="260">
                  <c:v>6257.52</c:v>
                </c:pt>
                <c:pt idx="261">
                  <c:v>6165.96</c:v>
                </c:pt>
                <c:pt idx="262">
                  <c:v>6081.12</c:v>
                </c:pt>
                <c:pt idx="263">
                  <c:v>5996.89</c:v>
                </c:pt>
                <c:pt idx="264">
                  <c:v>5903.5</c:v>
                </c:pt>
                <c:pt idx="265">
                  <c:v>5810.72</c:v>
                </c:pt>
                <c:pt idx="266">
                  <c:v>5738.7</c:v>
                </c:pt>
                <c:pt idx="267">
                  <c:v>5679.49</c:v>
                </c:pt>
                <c:pt idx="268">
                  <c:v>5611.13</c:v>
                </c:pt>
                <c:pt idx="269">
                  <c:v>5543.99</c:v>
                </c:pt>
                <c:pt idx="270">
                  <c:v>5476.24</c:v>
                </c:pt>
                <c:pt idx="271">
                  <c:v>5398.72</c:v>
                </c:pt>
                <c:pt idx="272">
                  <c:v>5341.35</c:v>
                </c:pt>
                <c:pt idx="273">
                  <c:v>5290.08</c:v>
                </c:pt>
                <c:pt idx="274">
                  <c:v>5230.87</c:v>
                </c:pt>
                <c:pt idx="275">
                  <c:v>5155.8</c:v>
                </c:pt>
                <c:pt idx="276">
                  <c:v>5097.8100000000004</c:v>
                </c:pt>
                <c:pt idx="277">
                  <c:v>5058.1400000000003</c:v>
                </c:pt>
                <c:pt idx="278">
                  <c:v>5018.46</c:v>
                </c:pt>
                <c:pt idx="279">
                  <c:v>4975.13</c:v>
                </c:pt>
                <c:pt idx="280">
                  <c:v>4956.21</c:v>
                </c:pt>
                <c:pt idx="281">
                  <c:v>4953.1499999999996</c:v>
                </c:pt>
                <c:pt idx="282">
                  <c:v>4932.3999999999996</c:v>
                </c:pt>
                <c:pt idx="283">
                  <c:v>4925.6899999999996</c:v>
                </c:pt>
                <c:pt idx="284">
                  <c:v>4893.95</c:v>
                </c:pt>
                <c:pt idx="285">
                  <c:v>4869.53</c:v>
                </c:pt>
                <c:pt idx="286">
                  <c:v>4845.12</c:v>
                </c:pt>
                <c:pt idx="287">
                  <c:v>4813.38</c:v>
                </c:pt>
                <c:pt idx="288">
                  <c:v>4783.47</c:v>
                </c:pt>
                <c:pt idx="289">
                  <c:v>4756.6099999999997</c:v>
                </c:pt>
                <c:pt idx="290">
                  <c:v>4749.29</c:v>
                </c:pt>
                <c:pt idx="291">
                  <c:v>4729.1499999999996</c:v>
                </c:pt>
                <c:pt idx="292">
                  <c:v>4708.3999999999996</c:v>
                </c:pt>
                <c:pt idx="293">
                  <c:v>4706.5600000000004</c:v>
                </c:pt>
                <c:pt idx="294">
                  <c:v>4706.5600000000004</c:v>
                </c:pt>
                <c:pt idx="295">
                  <c:v>4705.34</c:v>
                </c:pt>
                <c:pt idx="296">
                  <c:v>4701.68</c:v>
                </c:pt>
                <c:pt idx="297">
                  <c:v>4702.29</c:v>
                </c:pt>
                <c:pt idx="298">
                  <c:v>4714.5</c:v>
                </c:pt>
                <c:pt idx="299">
                  <c:v>4721.21</c:v>
                </c:pt>
                <c:pt idx="300">
                  <c:v>4737.08</c:v>
                </c:pt>
                <c:pt idx="301">
                  <c:v>4741.3599999999997</c:v>
                </c:pt>
                <c:pt idx="302">
                  <c:v>4732.2</c:v>
                </c:pt>
                <c:pt idx="303">
                  <c:v>4704.7299999999996</c:v>
                </c:pt>
                <c:pt idx="304">
                  <c:v>4691.92</c:v>
                </c:pt>
                <c:pt idx="305">
                  <c:v>4695.58</c:v>
                </c:pt>
                <c:pt idx="306">
                  <c:v>4709.62</c:v>
                </c:pt>
                <c:pt idx="307">
                  <c:v>4720.6000000000004</c:v>
                </c:pt>
                <c:pt idx="308">
                  <c:v>4719.99</c:v>
                </c:pt>
                <c:pt idx="309">
                  <c:v>4734.03</c:v>
                </c:pt>
                <c:pt idx="310">
                  <c:v>4741.3599999999997</c:v>
                </c:pt>
                <c:pt idx="311">
                  <c:v>4745.0200000000004</c:v>
                </c:pt>
                <c:pt idx="312">
                  <c:v>4745.63</c:v>
                </c:pt>
                <c:pt idx="313">
                  <c:v>4730.9799999999996</c:v>
                </c:pt>
                <c:pt idx="314">
                  <c:v>4726.71</c:v>
                </c:pt>
                <c:pt idx="315">
                  <c:v>4715.72</c:v>
                </c:pt>
                <c:pt idx="316">
                  <c:v>4723.6499999999996</c:v>
                </c:pt>
                <c:pt idx="317">
                  <c:v>4749.8999999999996</c:v>
                </c:pt>
                <c:pt idx="318">
                  <c:v>4740.13</c:v>
                </c:pt>
                <c:pt idx="319">
                  <c:v>4707.17</c:v>
                </c:pt>
                <c:pt idx="320">
                  <c:v>4699.8500000000004</c:v>
                </c:pt>
                <c:pt idx="321">
                  <c:v>4701.68</c:v>
                </c:pt>
                <c:pt idx="322">
                  <c:v>4687.03</c:v>
                </c:pt>
                <c:pt idx="323">
                  <c:v>4688.25</c:v>
                </c:pt>
                <c:pt idx="324">
                  <c:v>4716.33</c:v>
                </c:pt>
                <c:pt idx="325">
                  <c:v>4722.43</c:v>
                </c:pt>
                <c:pt idx="326">
                  <c:v>4732.8100000000004</c:v>
                </c:pt>
                <c:pt idx="327">
                  <c:v>4724.2700000000004</c:v>
                </c:pt>
                <c:pt idx="328">
                  <c:v>4717.55</c:v>
                </c:pt>
                <c:pt idx="329">
                  <c:v>4712.0600000000004</c:v>
                </c:pt>
                <c:pt idx="330">
                  <c:v>4715.72</c:v>
                </c:pt>
                <c:pt idx="331">
                  <c:v>4725.49</c:v>
                </c:pt>
                <c:pt idx="332">
                  <c:v>4696.8</c:v>
                </c:pt>
                <c:pt idx="333">
                  <c:v>4682.76</c:v>
                </c:pt>
                <c:pt idx="334">
                  <c:v>4667.5</c:v>
                </c:pt>
                <c:pt idx="335">
                  <c:v>4676.66</c:v>
                </c:pt>
                <c:pt idx="336">
                  <c:v>4674.83</c:v>
                </c:pt>
                <c:pt idx="337">
                  <c:v>4702.29</c:v>
                </c:pt>
                <c:pt idx="338">
                  <c:v>4724.88</c:v>
                </c:pt>
                <c:pt idx="339">
                  <c:v>4744.41</c:v>
                </c:pt>
                <c:pt idx="340">
                  <c:v>4749.8999999999996</c:v>
                </c:pt>
                <c:pt idx="341">
                  <c:v>4759.0600000000004</c:v>
                </c:pt>
                <c:pt idx="342">
                  <c:v>4745.63</c:v>
                </c:pt>
                <c:pt idx="343">
                  <c:v>4736.47</c:v>
                </c:pt>
                <c:pt idx="344">
                  <c:v>4730.9799999999996</c:v>
                </c:pt>
                <c:pt idx="345">
                  <c:v>4752.95</c:v>
                </c:pt>
                <c:pt idx="346">
                  <c:v>4773.09</c:v>
                </c:pt>
                <c:pt idx="347">
                  <c:v>4799.95</c:v>
                </c:pt>
                <c:pt idx="348">
                  <c:v>4815.21</c:v>
                </c:pt>
                <c:pt idx="349">
                  <c:v>4835.96</c:v>
                </c:pt>
                <c:pt idx="350">
                  <c:v>4862.21</c:v>
                </c:pt>
                <c:pt idx="351">
                  <c:v>4876.8599999999997</c:v>
                </c:pt>
                <c:pt idx="352">
                  <c:v>4878.6899999999996</c:v>
                </c:pt>
                <c:pt idx="353">
                  <c:v>4873.2</c:v>
                </c:pt>
                <c:pt idx="354">
                  <c:v>4890.8999999999996</c:v>
                </c:pt>
                <c:pt idx="355">
                  <c:v>4983.0600000000004</c:v>
                </c:pt>
                <c:pt idx="356">
                  <c:v>4983.0600000000004</c:v>
                </c:pt>
                <c:pt idx="357">
                  <c:v>5716.12</c:v>
                </c:pt>
                <c:pt idx="358">
                  <c:v>5716.12</c:v>
                </c:pt>
                <c:pt idx="359">
                  <c:v>6551.1</c:v>
                </c:pt>
                <c:pt idx="360">
                  <c:v>6551.1</c:v>
                </c:pt>
                <c:pt idx="361">
                  <c:v>7112.03</c:v>
                </c:pt>
                <c:pt idx="362">
                  <c:v>7178.56</c:v>
                </c:pt>
                <c:pt idx="363">
                  <c:v>7202.37</c:v>
                </c:pt>
                <c:pt idx="364">
                  <c:v>7197.49</c:v>
                </c:pt>
                <c:pt idx="365">
                  <c:v>7148.05</c:v>
                </c:pt>
                <c:pt idx="366">
                  <c:v>7058.93</c:v>
                </c:pt>
                <c:pt idx="367">
                  <c:v>6971.04</c:v>
                </c:pt>
                <c:pt idx="368">
                  <c:v>6848.35</c:v>
                </c:pt>
                <c:pt idx="369">
                  <c:v>6712.85</c:v>
                </c:pt>
                <c:pt idx="370">
                  <c:v>6595.05</c:v>
                </c:pt>
                <c:pt idx="371">
                  <c:v>6507.77</c:v>
                </c:pt>
                <c:pt idx="372">
                  <c:v>6399.12</c:v>
                </c:pt>
                <c:pt idx="373">
                  <c:v>6284.98</c:v>
                </c:pt>
                <c:pt idx="374">
                  <c:v>6176.34</c:v>
                </c:pt>
                <c:pt idx="375">
                  <c:v>6084.17</c:v>
                </c:pt>
                <c:pt idx="376">
                  <c:v>6017.64</c:v>
                </c:pt>
                <c:pt idx="377">
                  <c:v>5929.75</c:v>
                </c:pt>
                <c:pt idx="378">
                  <c:v>5831.48</c:v>
                </c:pt>
                <c:pt idx="379">
                  <c:v>5748.47</c:v>
                </c:pt>
                <c:pt idx="380">
                  <c:v>5645.92</c:v>
                </c:pt>
                <c:pt idx="381">
                  <c:v>5550.1</c:v>
                </c:pt>
                <c:pt idx="382">
                  <c:v>5481.12</c:v>
                </c:pt>
                <c:pt idx="383">
                  <c:v>5399.33</c:v>
                </c:pt>
                <c:pt idx="384">
                  <c:v>5354.78</c:v>
                </c:pt>
                <c:pt idx="385">
                  <c:v>5307.17</c:v>
                </c:pt>
                <c:pt idx="386">
                  <c:v>5256.51</c:v>
                </c:pt>
                <c:pt idx="387">
                  <c:v>5178.38</c:v>
                </c:pt>
                <c:pt idx="388">
                  <c:v>5114.29</c:v>
                </c:pt>
                <c:pt idx="389">
                  <c:v>5074.62</c:v>
                </c:pt>
                <c:pt idx="390">
                  <c:v>5052.03</c:v>
                </c:pt>
                <c:pt idx="391">
                  <c:v>5016.63</c:v>
                </c:pt>
                <c:pt idx="392">
                  <c:v>4954.38</c:v>
                </c:pt>
                <c:pt idx="393">
                  <c:v>4914.7</c:v>
                </c:pt>
                <c:pt idx="394">
                  <c:v>4869.53</c:v>
                </c:pt>
                <c:pt idx="395">
                  <c:v>4826.8100000000004</c:v>
                </c:pt>
                <c:pt idx="396">
                  <c:v>4806.05</c:v>
                </c:pt>
                <c:pt idx="397">
                  <c:v>4832.91</c:v>
                </c:pt>
                <c:pt idx="398">
                  <c:v>4854.2700000000004</c:v>
                </c:pt>
                <c:pt idx="399">
                  <c:v>4865.87</c:v>
                </c:pt>
                <c:pt idx="400">
                  <c:v>4882.3500000000004</c:v>
                </c:pt>
                <c:pt idx="401">
                  <c:v>4918.97</c:v>
                </c:pt>
                <c:pt idx="402">
                  <c:v>4949.49</c:v>
                </c:pt>
                <c:pt idx="403">
                  <c:v>4967.1899999999996</c:v>
                </c:pt>
                <c:pt idx="404">
                  <c:v>4994.66</c:v>
                </c:pt>
                <c:pt idx="405">
                  <c:v>4973.3</c:v>
                </c:pt>
                <c:pt idx="406">
                  <c:v>4947.66</c:v>
                </c:pt>
                <c:pt idx="407">
                  <c:v>4923.25</c:v>
                </c:pt>
                <c:pt idx="408">
                  <c:v>4884.79</c:v>
                </c:pt>
                <c:pt idx="409">
                  <c:v>4862.82</c:v>
                </c:pt>
                <c:pt idx="410">
                  <c:v>4850</c:v>
                </c:pt>
                <c:pt idx="411">
                  <c:v>4857.9399999999996</c:v>
                </c:pt>
                <c:pt idx="412">
                  <c:v>4846.95</c:v>
                </c:pt>
                <c:pt idx="413">
                  <c:v>4850.6099999999997</c:v>
                </c:pt>
                <c:pt idx="414">
                  <c:v>4842.07</c:v>
                </c:pt>
                <c:pt idx="415">
                  <c:v>4867.09</c:v>
                </c:pt>
                <c:pt idx="416">
                  <c:v>4876.25</c:v>
                </c:pt>
                <c:pt idx="417">
                  <c:v>4868.3100000000004</c:v>
                </c:pt>
                <c:pt idx="418">
                  <c:v>4862.21</c:v>
                </c:pt>
                <c:pt idx="419">
                  <c:v>4828.03</c:v>
                </c:pt>
                <c:pt idx="420">
                  <c:v>4787.74</c:v>
                </c:pt>
                <c:pt idx="421">
                  <c:v>4764.55</c:v>
                </c:pt>
                <c:pt idx="422">
                  <c:v>4781.6400000000003</c:v>
                </c:pt>
                <c:pt idx="423">
                  <c:v>4774.32</c:v>
                </c:pt>
                <c:pt idx="424">
                  <c:v>4740.75</c:v>
                </c:pt>
                <c:pt idx="425">
                  <c:v>4704.7299999999996</c:v>
                </c:pt>
                <c:pt idx="426">
                  <c:v>4680.93</c:v>
                </c:pt>
                <c:pt idx="427">
                  <c:v>4691.3100000000004</c:v>
                </c:pt>
                <c:pt idx="428">
                  <c:v>4701.07</c:v>
                </c:pt>
                <c:pt idx="429">
                  <c:v>4695.58</c:v>
                </c:pt>
                <c:pt idx="430">
                  <c:v>4693.75</c:v>
                </c:pt>
                <c:pt idx="431">
                  <c:v>4692.53</c:v>
                </c:pt>
                <c:pt idx="432">
                  <c:v>4699.24</c:v>
                </c:pt>
                <c:pt idx="433">
                  <c:v>4687.6400000000003</c:v>
                </c:pt>
                <c:pt idx="434">
                  <c:v>4712.67</c:v>
                </c:pt>
                <c:pt idx="435">
                  <c:v>4727.93</c:v>
                </c:pt>
                <c:pt idx="436">
                  <c:v>4745.63</c:v>
                </c:pt>
                <c:pt idx="437">
                  <c:v>4779.2</c:v>
                </c:pt>
                <c:pt idx="438">
                  <c:v>4800.5600000000004</c:v>
                </c:pt>
                <c:pt idx="439">
                  <c:v>4766.99</c:v>
                </c:pt>
                <c:pt idx="440">
                  <c:v>4764.55</c:v>
                </c:pt>
                <c:pt idx="441">
                  <c:v>4781.6400000000003</c:v>
                </c:pt>
                <c:pt idx="442">
                  <c:v>4792.63</c:v>
                </c:pt>
                <c:pt idx="443">
                  <c:v>4804.22</c:v>
                </c:pt>
                <c:pt idx="444">
                  <c:v>4775.54</c:v>
                </c:pt>
                <c:pt idx="445">
                  <c:v>4781.6400000000003</c:v>
                </c:pt>
                <c:pt idx="446">
                  <c:v>4781.6400000000003</c:v>
                </c:pt>
                <c:pt idx="447">
                  <c:v>4784.08</c:v>
                </c:pt>
                <c:pt idx="448">
                  <c:v>4795.68</c:v>
                </c:pt>
                <c:pt idx="449">
                  <c:v>4839.62</c:v>
                </c:pt>
                <c:pt idx="450">
                  <c:v>4867.09</c:v>
                </c:pt>
                <c:pt idx="451">
                  <c:v>4883.57</c:v>
                </c:pt>
                <c:pt idx="452">
                  <c:v>4882.3500000000004</c:v>
                </c:pt>
                <c:pt idx="453">
                  <c:v>4883.57</c:v>
                </c:pt>
                <c:pt idx="454">
                  <c:v>4843.8999999999996</c:v>
                </c:pt>
                <c:pt idx="455">
                  <c:v>4787.13</c:v>
                </c:pt>
                <c:pt idx="456">
                  <c:v>4795.07</c:v>
                </c:pt>
                <c:pt idx="457">
                  <c:v>4818.87</c:v>
                </c:pt>
                <c:pt idx="458">
                  <c:v>4849.3900000000003</c:v>
                </c:pt>
                <c:pt idx="459">
                  <c:v>4864.6499999999996</c:v>
                </c:pt>
                <c:pt idx="460">
                  <c:v>4863.43</c:v>
                </c:pt>
                <c:pt idx="461">
                  <c:v>4877.47</c:v>
                </c:pt>
                <c:pt idx="462">
                  <c:v>4914.7</c:v>
                </c:pt>
                <c:pt idx="463">
                  <c:v>4931.18</c:v>
                </c:pt>
                <c:pt idx="464">
                  <c:v>4948.2700000000004</c:v>
                </c:pt>
                <c:pt idx="465">
                  <c:v>4947.05</c:v>
                </c:pt>
                <c:pt idx="466">
                  <c:v>4937.28</c:v>
                </c:pt>
                <c:pt idx="467">
                  <c:v>4923.25</c:v>
                </c:pt>
                <c:pt idx="468">
                  <c:v>4909.82</c:v>
                </c:pt>
                <c:pt idx="469">
                  <c:v>4909.21</c:v>
                </c:pt>
                <c:pt idx="470">
                  <c:v>4942.17</c:v>
                </c:pt>
                <c:pt idx="471">
                  <c:v>4958.04</c:v>
                </c:pt>
                <c:pt idx="472">
                  <c:v>4965.3599999999997</c:v>
                </c:pt>
                <c:pt idx="473">
                  <c:v>4957.43</c:v>
                </c:pt>
                <c:pt idx="474">
                  <c:v>4945.22</c:v>
                </c:pt>
                <c:pt idx="475">
                  <c:v>4911.6499999999996</c:v>
                </c:pt>
                <c:pt idx="476">
                  <c:v>4912.87</c:v>
                </c:pt>
                <c:pt idx="477">
                  <c:v>4895.78</c:v>
                </c:pt>
                <c:pt idx="478">
                  <c:v>4881.13</c:v>
                </c:pt>
                <c:pt idx="479">
                  <c:v>4875.03</c:v>
                </c:pt>
                <c:pt idx="480">
                  <c:v>4865.26</c:v>
                </c:pt>
                <c:pt idx="481">
                  <c:v>4866.4799999999996</c:v>
                </c:pt>
                <c:pt idx="482">
                  <c:v>4850.6099999999997</c:v>
                </c:pt>
                <c:pt idx="483">
                  <c:v>4839.01</c:v>
                </c:pt>
                <c:pt idx="484">
                  <c:v>4843.8999999999996</c:v>
                </c:pt>
                <c:pt idx="485">
                  <c:v>4850</c:v>
                </c:pt>
                <c:pt idx="486">
                  <c:v>4853.05</c:v>
                </c:pt>
                <c:pt idx="487">
                  <c:v>4863.43</c:v>
                </c:pt>
                <c:pt idx="488">
                  <c:v>4888.45</c:v>
                </c:pt>
                <c:pt idx="489">
                  <c:v>4881.74</c:v>
                </c:pt>
                <c:pt idx="490">
                  <c:v>4876.25</c:v>
                </c:pt>
                <c:pt idx="491">
                  <c:v>4864.04</c:v>
                </c:pt>
                <c:pt idx="492">
                  <c:v>4851.22</c:v>
                </c:pt>
                <c:pt idx="493">
                  <c:v>4868.3100000000004</c:v>
                </c:pt>
                <c:pt idx="494">
                  <c:v>4859.7700000000004</c:v>
                </c:pt>
                <c:pt idx="495">
                  <c:v>4871.97</c:v>
                </c:pt>
                <c:pt idx="496">
                  <c:v>4858.55</c:v>
                </c:pt>
                <c:pt idx="497">
                  <c:v>4857.33</c:v>
                </c:pt>
                <c:pt idx="498">
                  <c:v>4859.7700000000004</c:v>
                </c:pt>
                <c:pt idx="499">
                  <c:v>4858.55</c:v>
                </c:pt>
                <c:pt idx="500">
                  <c:v>4865.87</c:v>
                </c:pt>
                <c:pt idx="501">
                  <c:v>4862.82</c:v>
                </c:pt>
                <c:pt idx="502">
                  <c:v>4915.92</c:v>
                </c:pt>
                <c:pt idx="503">
                  <c:v>4915.92</c:v>
                </c:pt>
                <c:pt idx="504">
                  <c:v>5402.39</c:v>
                </c:pt>
                <c:pt idx="505">
                  <c:v>5402.39</c:v>
                </c:pt>
                <c:pt idx="506">
                  <c:v>5966.37</c:v>
                </c:pt>
                <c:pt idx="507">
                  <c:v>5966.37</c:v>
                </c:pt>
                <c:pt idx="508">
                  <c:v>6344.19</c:v>
                </c:pt>
                <c:pt idx="509">
                  <c:v>6362.5</c:v>
                </c:pt>
                <c:pt idx="510">
                  <c:v>6376.54</c:v>
                </c:pt>
                <c:pt idx="511">
                  <c:v>6372.26</c:v>
                </c:pt>
                <c:pt idx="512">
                  <c:v>6335.64</c:v>
                </c:pt>
                <c:pt idx="513">
                  <c:v>6270.94</c:v>
                </c:pt>
                <c:pt idx="514">
                  <c:v>6212.35</c:v>
                </c:pt>
                <c:pt idx="515">
                  <c:v>6154.36</c:v>
                </c:pt>
                <c:pt idx="516">
                  <c:v>6066.47</c:v>
                </c:pt>
                <c:pt idx="517">
                  <c:v>6012.15</c:v>
                </c:pt>
                <c:pt idx="518">
                  <c:v>5968.2</c:v>
                </c:pt>
                <c:pt idx="519">
                  <c:v>5915.71</c:v>
                </c:pt>
                <c:pt idx="520">
                  <c:v>5831.48</c:v>
                </c:pt>
                <c:pt idx="521">
                  <c:v>5739.31</c:v>
                </c:pt>
                <c:pt idx="522">
                  <c:v>5688.65</c:v>
                </c:pt>
                <c:pt idx="523">
                  <c:v>5643.48</c:v>
                </c:pt>
                <c:pt idx="524">
                  <c:v>5588.55</c:v>
                </c:pt>
                <c:pt idx="525">
                  <c:v>5523.24</c:v>
                </c:pt>
                <c:pt idx="526">
                  <c:v>5455.49</c:v>
                </c:pt>
                <c:pt idx="527">
                  <c:v>5384.69</c:v>
                </c:pt>
                <c:pt idx="528">
                  <c:v>5315.1</c:v>
                </c:pt>
                <c:pt idx="529">
                  <c:v>5262</c:v>
                </c:pt>
                <c:pt idx="530">
                  <c:v>5211.34</c:v>
                </c:pt>
                <c:pt idx="531">
                  <c:v>5160.07</c:v>
                </c:pt>
                <c:pt idx="532">
                  <c:v>5116.12</c:v>
                </c:pt>
                <c:pt idx="533">
                  <c:v>5102.08</c:v>
                </c:pt>
                <c:pt idx="534">
                  <c:v>5083.7700000000004</c:v>
                </c:pt>
                <c:pt idx="535">
                  <c:v>5053.87</c:v>
                </c:pt>
                <c:pt idx="536">
                  <c:v>5020.29</c:v>
                </c:pt>
                <c:pt idx="537">
                  <c:v>4958.04</c:v>
                </c:pt>
                <c:pt idx="538">
                  <c:v>4904.93</c:v>
                </c:pt>
                <c:pt idx="539">
                  <c:v>4886.62</c:v>
                </c:pt>
                <c:pt idx="540">
                  <c:v>4864.6499999999996</c:v>
                </c:pt>
                <c:pt idx="541">
                  <c:v>4852.4399999999996</c:v>
                </c:pt>
                <c:pt idx="542">
                  <c:v>4849.3900000000003</c:v>
                </c:pt>
                <c:pt idx="543">
                  <c:v>4839.01</c:v>
                </c:pt>
                <c:pt idx="544">
                  <c:v>4823.76</c:v>
                </c:pt>
                <c:pt idx="545">
                  <c:v>4830.47</c:v>
                </c:pt>
                <c:pt idx="546">
                  <c:v>4856.72</c:v>
                </c:pt>
                <c:pt idx="547">
                  <c:v>4873.8100000000004</c:v>
                </c:pt>
                <c:pt idx="548">
                  <c:v>4868.92</c:v>
                </c:pt>
                <c:pt idx="549">
                  <c:v>4854.2700000000004</c:v>
                </c:pt>
                <c:pt idx="550">
                  <c:v>4873.8100000000004</c:v>
                </c:pt>
                <c:pt idx="551">
                  <c:v>4892.12</c:v>
                </c:pt>
                <c:pt idx="552">
                  <c:v>4889.68</c:v>
                </c:pt>
                <c:pt idx="553">
                  <c:v>4888.45</c:v>
                </c:pt>
                <c:pt idx="554">
                  <c:v>4913.4799999999996</c:v>
                </c:pt>
                <c:pt idx="555">
                  <c:v>4922.03</c:v>
                </c:pt>
                <c:pt idx="556">
                  <c:v>4906.16</c:v>
                </c:pt>
                <c:pt idx="557">
                  <c:v>4896.3900000000003</c:v>
                </c:pt>
                <c:pt idx="558">
                  <c:v>4870.1400000000003</c:v>
                </c:pt>
                <c:pt idx="559">
                  <c:v>4860.99</c:v>
                </c:pt>
                <c:pt idx="560">
                  <c:v>4853.05</c:v>
                </c:pt>
                <c:pt idx="561">
                  <c:v>4857.9399999999996</c:v>
                </c:pt>
                <c:pt idx="562">
                  <c:v>4868.92</c:v>
                </c:pt>
                <c:pt idx="563">
                  <c:v>4882.3500000000004</c:v>
                </c:pt>
                <c:pt idx="564">
                  <c:v>4870.1400000000003</c:v>
                </c:pt>
                <c:pt idx="565">
                  <c:v>4888.45</c:v>
                </c:pt>
                <c:pt idx="566">
                  <c:v>4905.55</c:v>
                </c:pt>
                <c:pt idx="567">
                  <c:v>4904.32</c:v>
                </c:pt>
                <c:pt idx="568">
                  <c:v>4870.75</c:v>
                </c:pt>
                <c:pt idx="569">
                  <c:v>4855.49</c:v>
                </c:pt>
                <c:pt idx="570">
                  <c:v>4857.33</c:v>
                </c:pt>
                <c:pt idx="571">
                  <c:v>4862.82</c:v>
                </c:pt>
                <c:pt idx="572">
                  <c:v>4852.4399999999996</c:v>
                </c:pt>
                <c:pt idx="573">
                  <c:v>4860.99</c:v>
                </c:pt>
                <c:pt idx="574">
                  <c:v>4857.33</c:v>
                </c:pt>
                <c:pt idx="575">
                  <c:v>4886.01</c:v>
                </c:pt>
                <c:pt idx="576">
                  <c:v>4909.82</c:v>
                </c:pt>
                <c:pt idx="577">
                  <c:v>4895.78</c:v>
                </c:pt>
                <c:pt idx="578">
                  <c:v>4880.5200000000004</c:v>
                </c:pt>
                <c:pt idx="579">
                  <c:v>4857.33</c:v>
                </c:pt>
                <c:pt idx="580">
                  <c:v>4843.8999999999996</c:v>
                </c:pt>
                <c:pt idx="581">
                  <c:v>4873.8100000000004</c:v>
                </c:pt>
                <c:pt idx="582">
                  <c:v>4879.91</c:v>
                </c:pt>
                <c:pt idx="583">
                  <c:v>4877.47</c:v>
                </c:pt>
                <c:pt idx="584">
                  <c:v>4865.26</c:v>
                </c:pt>
                <c:pt idx="585">
                  <c:v>4832.91</c:v>
                </c:pt>
                <c:pt idx="586">
                  <c:v>4804.83</c:v>
                </c:pt>
                <c:pt idx="587">
                  <c:v>4807.8900000000003</c:v>
                </c:pt>
                <c:pt idx="588">
                  <c:v>4820.09</c:v>
                </c:pt>
                <c:pt idx="589">
                  <c:v>4853.05</c:v>
                </c:pt>
                <c:pt idx="590">
                  <c:v>4887.84</c:v>
                </c:pt>
                <c:pt idx="591">
                  <c:v>4907.38</c:v>
                </c:pt>
                <c:pt idx="592">
                  <c:v>4921.42</c:v>
                </c:pt>
                <c:pt idx="593">
                  <c:v>4947.66</c:v>
                </c:pt>
                <c:pt idx="594">
                  <c:v>4986.72</c:v>
                </c:pt>
                <c:pt idx="595">
                  <c:v>4978.79</c:v>
                </c:pt>
                <c:pt idx="596">
                  <c:v>4974.5200000000004</c:v>
                </c:pt>
                <c:pt idx="597">
                  <c:v>4952.54</c:v>
                </c:pt>
                <c:pt idx="598">
                  <c:v>4937.8999999999996</c:v>
                </c:pt>
                <c:pt idx="599">
                  <c:v>4935.45</c:v>
                </c:pt>
                <c:pt idx="600">
                  <c:v>4931.18</c:v>
                </c:pt>
                <c:pt idx="601">
                  <c:v>4933.62</c:v>
                </c:pt>
                <c:pt idx="602">
                  <c:v>4932.3999999999996</c:v>
                </c:pt>
                <c:pt idx="603">
                  <c:v>4940.34</c:v>
                </c:pt>
                <c:pt idx="604">
                  <c:v>4920.1899999999996</c:v>
                </c:pt>
                <c:pt idx="605">
                  <c:v>4900.05</c:v>
                </c:pt>
                <c:pt idx="606">
                  <c:v>4900.66</c:v>
                </c:pt>
                <c:pt idx="607">
                  <c:v>4926.3</c:v>
                </c:pt>
                <c:pt idx="608">
                  <c:v>4920.8</c:v>
                </c:pt>
                <c:pt idx="609">
                  <c:v>4912.87</c:v>
                </c:pt>
                <c:pt idx="610">
                  <c:v>4917.1400000000003</c:v>
                </c:pt>
                <c:pt idx="611">
                  <c:v>4921.42</c:v>
                </c:pt>
                <c:pt idx="612">
                  <c:v>4911.6499999999996</c:v>
                </c:pt>
                <c:pt idx="613">
                  <c:v>4918.3599999999997</c:v>
                </c:pt>
                <c:pt idx="614">
                  <c:v>4932.3999999999996</c:v>
                </c:pt>
                <c:pt idx="615">
                  <c:v>4941.5600000000004</c:v>
                </c:pt>
                <c:pt idx="616">
                  <c:v>4953.1499999999996</c:v>
                </c:pt>
                <c:pt idx="617">
                  <c:v>4964.75</c:v>
                </c:pt>
                <c:pt idx="618">
                  <c:v>4927.5200000000004</c:v>
                </c:pt>
                <c:pt idx="619">
                  <c:v>4894.5600000000004</c:v>
                </c:pt>
                <c:pt idx="620">
                  <c:v>4868.3100000000004</c:v>
                </c:pt>
                <c:pt idx="621">
                  <c:v>4847.5600000000004</c:v>
                </c:pt>
                <c:pt idx="622">
                  <c:v>4831.6899999999996</c:v>
                </c:pt>
                <c:pt idx="623">
                  <c:v>4816.43</c:v>
                </c:pt>
                <c:pt idx="624">
                  <c:v>4815.21</c:v>
                </c:pt>
                <c:pt idx="625">
                  <c:v>4845.7299999999996</c:v>
                </c:pt>
                <c:pt idx="626">
                  <c:v>4837.18</c:v>
                </c:pt>
                <c:pt idx="627">
                  <c:v>4873.8100000000004</c:v>
                </c:pt>
                <c:pt idx="628">
                  <c:v>4906.7700000000004</c:v>
                </c:pt>
                <c:pt idx="629">
                  <c:v>4929.3500000000004</c:v>
                </c:pt>
                <c:pt idx="630">
                  <c:v>4936.0600000000004</c:v>
                </c:pt>
                <c:pt idx="631">
                  <c:v>4964.75</c:v>
                </c:pt>
                <c:pt idx="632">
                  <c:v>4998.32</c:v>
                </c:pt>
                <c:pt idx="633">
                  <c:v>5020.91</c:v>
                </c:pt>
                <c:pt idx="634">
                  <c:v>5056.3100000000004</c:v>
                </c:pt>
                <c:pt idx="635">
                  <c:v>5081.33</c:v>
                </c:pt>
                <c:pt idx="636">
                  <c:v>5100.8599999999997</c:v>
                </c:pt>
                <c:pt idx="637">
                  <c:v>5105.75</c:v>
                </c:pt>
                <c:pt idx="638">
                  <c:v>5098.42</c:v>
                </c:pt>
                <c:pt idx="639">
                  <c:v>5068.51</c:v>
                </c:pt>
                <c:pt idx="640">
                  <c:v>5038.6099999999997</c:v>
                </c:pt>
                <c:pt idx="641">
                  <c:v>5012.3599999999997</c:v>
                </c:pt>
                <c:pt idx="642">
                  <c:v>4987.95</c:v>
                </c:pt>
                <c:pt idx="643">
                  <c:v>4960.4799999999996</c:v>
                </c:pt>
                <c:pt idx="644">
                  <c:v>4923.8599999999997</c:v>
                </c:pt>
                <c:pt idx="645">
                  <c:v>4911.04</c:v>
                </c:pt>
                <c:pt idx="646">
                  <c:v>4887.2299999999996</c:v>
                </c:pt>
                <c:pt idx="647">
                  <c:v>4859.7700000000004</c:v>
                </c:pt>
                <c:pt idx="648">
                  <c:v>4854.2700000000004</c:v>
                </c:pt>
                <c:pt idx="649">
                  <c:v>4863.43</c:v>
                </c:pt>
                <c:pt idx="650">
                  <c:v>4856.1000000000004</c:v>
                </c:pt>
                <c:pt idx="651">
                  <c:v>4865.26</c:v>
                </c:pt>
                <c:pt idx="652">
                  <c:v>4838.3999999999996</c:v>
                </c:pt>
                <c:pt idx="653">
                  <c:v>4777.37</c:v>
                </c:pt>
                <c:pt idx="654">
                  <c:v>4762.72</c:v>
                </c:pt>
                <c:pt idx="655">
                  <c:v>4774.93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6E-DF4A-B00B-6A75A2F136B1}"/>
            </c:ext>
          </c:extLst>
        </c:ser>
        <c:ser>
          <c:idx val="1"/>
          <c:order val="1"/>
          <c:tx>
            <c:strRef>
              <c:f>water3!$M$1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water3!$I$2:$I$657</c:f>
              <c:numCache>
                <c:formatCode>General</c:formatCode>
                <c:ptCount val="65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</c:numCache>
            </c:numRef>
          </c:cat>
          <c:val>
            <c:numRef>
              <c:f>water3!$M$2:$M$657</c:f>
              <c:numCache>
                <c:formatCode>General</c:formatCode>
                <c:ptCount val="656"/>
                <c:pt idx="0">
                  <c:v>3814.2070000000003</c:v>
                </c:pt>
                <c:pt idx="1">
                  <c:v>3819.09</c:v>
                </c:pt>
                <c:pt idx="2">
                  <c:v>3811.7660000000001</c:v>
                </c:pt>
                <c:pt idx="3">
                  <c:v>3818.48</c:v>
                </c:pt>
                <c:pt idx="4">
                  <c:v>3814.2070000000003</c:v>
                </c:pt>
                <c:pt idx="5">
                  <c:v>3819.701</c:v>
                </c:pt>
                <c:pt idx="6">
                  <c:v>3813.5970000000002</c:v>
                </c:pt>
                <c:pt idx="7">
                  <c:v>3820.3110000000001</c:v>
                </c:pt>
                <c:pt idx="8">
                  <c:v>3818.48</c:v>
                </c:pt>
                <c:pt idx="9">
                  <c:v>3820.922</c:v>
                </c:pt>
                <c:pt idx="10">
                  <c:v>3819.09</c:v>
                </c:pt>
                <c:pt idx="11">
                  <c:v>3821.5320000000002</c:v>
                </c:pt>
                <c:pt idx="12">
                  <c:v>3822.7530000000002</c:v>
                </c:pt>
                <c:pt idx="13">
                  <c:v>3815.4280000000003</c:v>
                </c:pt>
                <c:pt idx="14">
                  <c:v>3780.027</c:v>
                </c:pt>
                <c:pt idx="15">
                  <c:v>3777.585</c:v>
                </c:pt>
                <c:pt idx="16">
                  <c:v>3745.2360000000003</c:v>
                </c:pt>
                <c:pt idx="17">
                  <c:v>3723.873</c:v>
                </c:pt>
                <c:pt idx="18">
                  <c:v>3697.6270000000004</c:v>
                </c:pt>
                <c:pt idx="19">
                  <c:v>3659.7840000000001</c:v>
                </c:pt>
                <c:pt idx="20">
                  <c:v>3605.4610000000002</c:v>
                </c:pt>
                <c:pt idx="21">
                  <c:v>3579.2150000000001</c:v>
                </c:pt>
                <c:pt idx="22">
                  <c:v>3542.5930000000003</c:v>
                </c:pt>
                <c:pt idx="23">
                  <c:v>3505.36</c:v>
                </c:pt>
                <c:pt idx="24">
                  <c:v>3485.8280000000004</c:v>
                </c:pt>
                <c:pt idx="25">
                  <c:v>3444.9340000000002</c:v>
                </c:pt>
                <c:pt idx="26">
                  <c:v>3426.6220000000003</c:v>
                </c:pt>
                <c:pt idx="27">
                  <c:v>3385.1170000000002</c:v>
                </c:pt>
                <c:pt idx="28">
                  <c:v>3325.3010000000004</c:v>
                </c:pt>
                <c:pt idx="29">
                  <c:v>3272.1990000000001</c:v>
                </c:pt>
                <c:pt idx="30">
                  <c:v>3227.0309999999999</c:v>
                </c:pt>
                <c:pt idx="31">
                  <c:v>3206.2790000000005</c:v>
                </c:pt>
                <c:pt idx="32">
                  <c:v>3175.15</c:v>
                </c:pt>
                <c:pt idx="33">
                  <c:v>3126.32</c:v>
                </c:pt>
                <c:pt idx="34">
                  <c:v>3099.4639999999999</c:v>
                </c:pt>
                <c:pt idx="35">
                  <c:v>3067.1140000000005</c:v>
                </c:pt>
                <c:pt idx="36">
                  <c:v>3029.8820000000001</c:v>
                </c:pt>
                <c:pt idx="37">
                  <c:v>2987.1600000000003</c:v>
                </c:pt>
                <c:pt idx="38">
                  <c:v>2943.21</c:v>
                </c:pt>
                <c:pt idx="39">
                  <c:v>2922.46</c:v>
                </c:pt>
                <c:pt idx="40">
                  <c:v>2870.58</c:v>
                </c:pt>
                <c:pt idx="41">
                  <c:v>2842.5</c:v>
                </c:pt>
                <c:pt idx="42">
                  <c:v>2809.54</c:v>
                </c:pt>
                <c:pt idx="43">
                  <c:v>2770.4700000000003</c:v>
                </c:pt>
                <c:pt idx="44">
                  <c:v>2742.4000000000005</c:v>
                </c:pt>
                <c:pt idx="45">
                  <c:v>2717.37</c:v>
                </c:pt>
                <c:pt idx="46">
                  <c:v>2688.07</c:v>
                </c:pt>
                <c:pt idx="47">
                  <c:v>2658.17</c:v>
                </c:pt>
                <c:pt idx="48">
                  <c:v>2621.54</c:v>
                </c:pt>
                <c:pt idx="49">
                  <c:v>2596.5200000000004</c:v>
                </c:pt>
                <c:pt idx="50">
                  <c:v>2564.17</c:v>
                </c:pt>
                <c:pt idx="51">
                  <c:v>2530.6000000000004</c:v>
                </c:pt>
                <c:pt idx="52">
                  <c:v>2515.34</c:v>
                </c:pt>
                <c:pt idx="53">
                  <c:v>2484.21</c:v>
                </c:pt>
                <c:pt idx="54">
                  <c:v>2459.1900000000005</c:v>
                </c:pt>
                <c:pt idx="55">
                  <c:v>2446.37</c:v>
                </c:pt>
                <c:pt idx="56">
                  <c:v>2421.34</c:v>
                </c:pt>
                <c:pt idx="57">
                  <c:v>2395.1000000000004</c:v>
                </c:pt>
                <c:pt idx="58">
                  <c:v>2373.12</c:v>
                </c:pt>
                <c:pt idx="59">
                  <c:v>2349.9300000000003</c:v>
                </c:pt>
                <c:pt idx="60">
                  <c:v>2328.5700000000002</c:v>
                </c:pt>
                <c:pt idx="61">
                  <c:v>2306.59</c:v>
                </c:pt>
                <c:pt idx="62">
                  <c:v>2294.3900000000003</c:v>
                </c:pt>
                <c:pt idx="63">
                  <c:v>2279.13</c:v>
                </c:pt>
                <c:pt idx="64">
                  <c:v>2256.54</c:v>
                </c:pt>
                <c:pt idx="65">
                  <c:v>2245.5600000000004</c:v>
                </c:pt>
                <c:pt idx="66">
                  <c:v>2215.04</c:v>
                </c:pt>
                <c:pt idx="67">
                  <c:v>2202.2200000000003</c:v>
                </c:pt>
                <c:pt idx="68">
                  <c:v>2183.9100000000003</c:v>
                </c:pt>
                <c:pt idx="69">
                  <c:v>2161.9400000000005</c:v>
                </c:pt>
                <c:pt idx="70">
                  <c:v>2148.5100000000002</c:v>
                </c:pt>
                <c:pt idx="71">
                  <c:v>2143.62</c:v>
                </c:pt>
                <c:pt idx="72">
                  <c:v>2134.4700000000003</c:v>
                </c:pt>
                <c:pt idx="73">
                  <c:v>2108.83</c:v>
                </c:pt>
                <c:pt idx="74">
                  <c:v>2099.0700000000002</c:v>
                </c:pt>
                <c:pt idx="75">
                  <c:v>2087.4700000000003</c:v>
                </c:pt>
                <c:pt idx="76">
                  <c:v>2072.8200000000002</c:v>
                </c:pt>
                <c:pt idx="77">
                  <c:v>2047.8000000000002</c:v>
                </c:pt>
                <c:pt idx="78">
                  <c:v>2044.7400000000002</c:v>
                </c:pt>
                <c:pt idx="79">
                  <c:v>2035.5900000000001</c:v>
                </c:pt>
                <c:pt idx="80">
                  <c:v>2026.4300000000003</c:v>
                </c:pt>
                <c:pt idx="81">
                  <c:v>2022.7700000000002</c:v>
                </c:pt>
                <c:pt idx="82">
                  <c:v>2011.1700000000003</c:v>
                </c:pt>
                <c:pt idx="83">
                  <c:v>2006.2900000000002</c:v>
                </c:pt>
                <c:pt idx="84">
                  <c:v>1995.3000000000002</c:v>
                </c:pt>
                <c:pt idx="85">
                  <c:v>1981.2700000000002</c:v>
                </c:pt>
                <c:pt idx="86">
                  <c:v>1975.7700000000002</c:v>
                </c:pt>
                <c:pt idx="87">
                  <c:v>1966.0100000000002</c:v>
                </c:pt>
                <c:pt idx="88">
                  <c:v>1962.3400000000001</c:v>
                </c:pt>
                <c:pt idx="89">
                  <c:v>1960.5100000000002</c:v>
                </c:pt>
                <c:pt idx="90">
                  <c:v>1955.0200000000002</c:v>
                </c:pt>
                <c:pt idx="91">
                  <c:v>1951.3600000000001</c:v>
                </c:pt>
                <c:pt idx="92">
                  <c:v>1937.9300000000003</c:v>
                </c:pt>
                <c:pt idx="93">
                  <c:v>1928.1600000000003</c:v>
                </c:pt>
                <c:pt idx="94">
                  <c:v>1922.67</c:v>
                </c:pt>
                <c:pt idx="95">
                  <c:v>1915.3500000000004</c:v>
                </c:pt>
                <c:pt idx="96">
                  <c:v>1912.9</c:v>
                </c:pt>
                <c:pt idx="97">
                  <c:v>1904.9700000000003</c:v>
                </c:pt>
                <c:pt idx="98">
                  <c:v>1886.0500000000002</c:v>
                </c:pt>
                <c:pt idx="99">
                  <c:v>1881.7800000000002</c:v>
                </c:pt>
                <c:pt idx="100">
                  <c:v>1889.1000000000004</c:v>
                </c:pt>
                <c:pt idx="101">
                  <c:v>1877.5</c:v>
                </c:pt>
                <c:pt idx="102">
                  <c:v>1865.9100000000003</c:v>
                </c:pt>
                <c:pt idx="103">
                  <c:v>1854.3100000000004</c:v>
                </c:pt>
                <c:pt idx="104">
                  <c:v>1851.2600000000002</c:v>
                </c:pt>
                <c:pt idx="105">
                  <c:v>1844.5400000000004</c:v>
                </c:pt>
                <c:pt idx="106">
                  <c:v>1839.0500000000002</c:v>
                </c:pt>
                <c:pt idx="107">
                  <c:v>1843.3200000000002</c:v>
                </c:pt>
                <c:pt idx="108">
                  <c:v>1839.6600000000003</c:v>
                </c:pt>
                <c:pt idx="109">
                  <c:v>1841.4900000000002</c:v>
                </c:pt>
                <c:pt idx="110">
                  <c:v>1840.88</c:v>
                </c:pt>
                <c:pt idx="111">
                  <c:v>1837.8300000000004</c:v>
                </c:pt>
                <c:pt idx="112">
                  <c:v>1835.3900000000003</c:v>
                </c:pt>
                <c:pt idx="113">
                  <c:v>1834.17</c:v>
                </c:pt>
                <c:pt idx="114">
                  <c:v>1820.7400000000002</c:v>
                </c:pt>
                <c:pt idx="115">
                  <c:v>1818.3000000000002</c:v>
                </c:pt>
                <c:pt idx="116">
                  <c:v>1811.5800000000004</c:v>
                </c:pt>
                <c:pt idx="117">
                  <c:v>1807.3100000000004</c:v>
                </c:pt>
                <c:pt idx="118">
                  <c:v>1799.9900000000002</c:v>
                </c:pt>
                <c:pt idx="119">
                  <c:v>1798.7700000000004</c:v>
                </c:pt>
                <c:pt idx="120">
                  <c:v>1796.3200000000002</c:v>
                </c:pt>
                <c:pt idx="121">
                  <c:v>1801.8200000000002</c:v>
                </c:pt>
                <c:pt idx="122">
                  <c:v>1794.4900000000002</c:v>
                </c:pt>
                <c:pt idx="123">
                  <c:v>1801.8200000000002</c:v>
                </c:pt>
                <c:pt idx="124">
                  <c:v>1793.2700000000004</c:v>
                </c:pt>
                <c:pt idx="125">
                  <c:v>1785.9500000000003</c:v>
                </c:pt>
                <c:pt idx="126">
                  <c:v>1789.6100000000001</c:v>
                </c:pt>
                <c:pt idx="127">
                  <c:v>1783.5100000000002</c:v>
                </c:pt>
                <c:pt idx="128">
                  <c:v>1789</c:v>
                </c:pt>
                <c:pt idx="129">
                  <c:v>1784.1200000000003</c:v>
                </c:pt>
                <c:pt idx="130">
                  <c:v>1781.67</c:v>
                </c:pt>
                <c:pt idx="131">
                  <c:v>1778.0100000000002</c:v>
                </c:pt>
                <c:pt idx="132">
                  <c:v>1787.17</c:v>
                </c:pt>
                <c:pt idx="133">
                  <c:v>1781.67</c:v>
                </c:pt>
                <c:pt idx="134">
                  <c:v>1781.0600000000004</c:v>
                </c:pt>
                <c:pt idx="135">
                  <c:v>1773.13</c:v>
                </c:pt>
                <c:pt idx="136">
                  <c:v>1779.23</c:v>
                </c:pt>
                <c:pt idx="137">
                  <c:v>1774.96</c:v>
                </c:pt>
                <c:pt idx="138">
                  <c:v>1774.96</c:v>
                </c:pt>
                <c:pt idx="139">
                  <c:v>1775.5700000000002</c:v>
                </c:pt>
                <c:pt idx="140">
                  <c:v>1775.5700000000002</c:v>
                </c:pt>
                <c:pt idx="141">
                  <c:v>1785.3400000000001</c:v>
                </c:pt>
                <c:pt idx="142">
                  <c:v>1781.0600000000004</c:v>
                </c:pt>
                <c:pt idx="143">
                  <c:v>1781.67</c:v>
                </c:pt>
                <c:pt idx="144">
                  <c:v>1776.1800000000003</c:v>
                </c:pt>
                <c:pt idx="145">
                  <c:v>1778.0100000000002</c:v>
                </c:pt>
                <c:pt idx="146">
                  <c:v>1768.8600000000001</c:v>
                </c:pt>
                <c:pt idx="147">
                  <c:v>1768.25</c:v>
                </c:pt>
                <c:pt idx="148">
                  <c:v>1760.92</c:v>
                </c:pt>
                <c:pt idx="149">
                  <c:v>1765.19</c:v>
                </c:pt>
                <c:pt idx="150">
                  <c:v>1757.8700000000003</c:v>
                </c:pt>
                <c:pt idx="151">
                  <c:v>1758.48</c:v>
                </c:pt>
                <c:pt idx="152">
                  <c:v>1757.2600000000002</c:v>
                </c:pt>
                <c:pt idx="153">
                  <c:v>1760.3100000000004</c:v>
                </c:pt>
                <c:pt idx="154">
                  <c:v>1756.0400000000004</c:v>
                </c:pt>
                <c:pt idx="155">
                  <c:v>1756.0400000000004</c:v>
                </c:pt>
                <c:pt idx="156">
                  <c:v>1752.38</c:v>
                </c:pt>
                <c:pt idx="157">
                  <c:v>1738.9500000000003</c:v>
                </c:pt>
                <c:pt idx="158">
                  <c:v>1734.6800000000003</c:v>
                </c:pt>
                <c:pt idx="159">
                  <c:v>1729.7900000000004</c:v>
                </c:pt>
                <c:pt idx="160">
                  <c:v>1734.0700000000002</c:v>
                </c:pt>
                <c:pt idx="161">
                  <c:v>1732.23</c:v>
                </c:pt>
                <c:pt idx="162">
                  <c:v>1730.4</c:v>
                </c:pt>
                <c:pt idx="163">
                  <c:v>1729.7900000000004</c:v>
                </c:pt>
                <c:pt idx="164">
                  <c:v>1729.7900000000004</c:v>
                </c:pt>
                <c:pt idx="165">
                  <c:v>1723.0800000000004</c:v>
                </c:pt>
                <c:pt idx="166">
                  <c:v>1721.8600000000001</c:v>
                </c:pt>
                <c:pt idx="167">
                  <c:v>1730.4</c:v>
                </c:pt>
                <c:pt idx="168">
                  <c:v>1731.0100000000002</c:v>
                </c:pt>
                <c:pt idx="169">
                  <c:v>1728.5700000000002</c:v>
                </c:pt>
                <c:pt idx="170">
                  <c:v>1723.69</c:v>
                </c:pt>
                <c:pt idx="171">
                  <c:v>1721.8600000000001</c:v>
                </c:pt>
                <c:pt idx="172">
                  <c:v>1724.9100000000003</c:v>
                </c:pt>
                <c:pt idx="173">
                  <c:v>1726.13</c:v>
                </c:pt>
                <c:pt idx="174">
                  <c:v>1729.1800000000003</c:v>
                </c:pt>
                <c:pt idx="175">
                  <c:v>1731.6200000000003</c:v>
                </c:pt>
                <c:pt idx="176">
                  <c:v>1732.8500000000004</c:v>
                </c:pt>
                <c:pt idx="177">
                  <c:v>1731.6200000000003</c:v>
                </c:pt>
                <c:pt idx="178">
                  <c:v>1729.7900000000004</c:v>
                </c:pt>
                <c:pt idx="179">
                  <c:v>1721.25</c:v>
                </c:pt>
                <c:pt idx="180">
                  <c:v>1722.4700000000003</c:v>
                </c:pt>
                <c:pt idx="181">
                  <c:v>1716.98</c:v>
                </c:pt>
                <c:pt idx="182">
                  <c:v>1718.8100000000004</c:v>
                </c:pt>
                <c:pt idx="183">
                  <c:v>1723.69</c:v>
                </c:pt>
                <c:pt idx="184">
                  <c:v>1727.96</c:v>
                </c:pt>
                <c:pt idx="185">
                  <c:v>1726.13</c:v>
                </c:pt>
                <c:pt idx="186">
                  <c:v>1721.25</c:v>
                </c:pt>
                <c:pt idx="187">
                  <c:v>1727.96</c:v>
                </c:pt>
                <c:pt idx="188">
                  <c:v>1718.2000000000003</c:v>
                </c:pt>
                <c:pt idx="189">
                  <c:v>1721.25</c:v>
                </c:pt>
                <c:pt idx="190">
                  <c:v>1720.0300000000002</c:v>
                </c:pt>
                <c:pt idx="191">
                  <c:v>1720.0300000000002</c:v>
                </c:pt>
                <c:pt idx="192">
                  <c:v>1723.69</c:v>
                </c:pt>
                <c:pt idx="193">
                  <c:v>1723.69</c:v>
                </c:pt>
                <c:pt idx="194">
                  <c:v>1722.4700000000003</c:v>
                </c:pt>
                <c:pt idx="195">
                  <c:v>1721.8600000000001</c:v>
                </c:pt>
                <c:pt idx="196">
                  <c:v>1717.5900000000001</c:v>
                </c:pt>
                <c:pt idx="197">
                  <c:v>1720.0300000000002</c:v>
                </c:pt>
                <c:pt idx="198">
                  <c:v>1721.25</c:v>
                </c:pt>
                <c:pt idx="199">
                  <c:v>1721.8600000000001</c:v>
                </c:pt>
                <c:pt idx="200">
                  <c:v>1723.69</c:v>
                </c:pt>
                <c:pt idx="201">
                  <c:v>1715.1400000000003</c:v>
                </c:pt>
                <c:pt idx="202">
                  <c:v>1729.1800000000003</c:v>
                </c:pt>
                <c:pt idx="203">
                  <c:v>1725.5200000000004</c:v>
                </c:pt>
                <c:pt idx="204">
                  <c:v>1726.13</c:v>
                </c:pt>
                <c:pt idx="205">
                  <c:v>1731.0100000000002</c:v>
                </c:pt>
                <c:pt idx="206">
                  <c:v>1726.13</c:v>
                </c:pt>
                <c:pt idx="207">
                  <c:v>1726.13</c:v>
                </c:pt>
                <c:pt idx="208">
                  <c:v>1731.6200000000003</c:v>
                </c:pt>
                <c:pt idx="209">
                  <c:v>1732.23</c:v>
                </c:pt>
                <c:pt idx="210">
                  <c:v>1726.7400000000002</c:v>
                </c:pt>
                <c:pt idx="211">
                  <c:v>1726.13</c:v>
                </c:pt>
                <c:pt idx="212">
                  <c:v>1725.5200000000004</c:v>
                </c:pt>
                <c:pt idx="213">
                  <c:v>1732.8500000000004</c:v>
                </c:pt>
                <c:pt idx="214">
                  <c:v>1724.9100000000003</c:v>
                </c:pt>
                <c:pt idx="215">
                  <c:v>1733.46</c:v>
                </c:pt>
                <c:pt idx="216">
                  <c:v>1740.7800000000002</c:v>
                </c:pt>
                <c:pt idx="217">
                  <c:v>1737.1200000000003</c:v>
                </c:pt>
                <c:pt idx="218">
                  <c:v>1742.6100000000001</c:v>
                </c:pt>
                <c:pt idx="219">
                  <c:v>1740.17</c:v>
                </c:pt>
                <c:pt idx="220">
                  <c:v>1735.9</c:v>
                </c:pt>
                <c:pt idx="221">
                  <c:v>1738.9500000000003</c:v>
                </c:pt>
                <c:pt idx="222">
                  <c:v>1746.2700000000004</c:v>
                </c:pt>
                <c:pt idx="223">
                  <c:v>1744.44</c:v>
                </c:pt>
                <c:pt idx="224">
                  <c:v>1734.6800000000003</c:v>
                </c:pt>
                <c:pt idx="225">
                  <c:v>1741.3900000000003</c:v>
                </c:pt>
                <c:pt idx="226">
                  <c:v>1740.17</c:v>
                </c:pt>
                <c:pt idx="227">
                  <c:v>1732.8500000000004</c:v>
                </c:pt>
                <c:pt idx="228">
                  <c:v>1742</c:v>
                </c:pt>
                <c:pt idx="229">
                  <c:v>1742</c:v>
                </c:pt>
                <c:pt idx="230">
                  <c:v>1742.6100000000001</c:v>
                </c:pt>
                <c:pt idx="231">
                  <c:v>1732.8500000000004</c:v>
                </c:pt>
                <c:pt idx="232">
                  <c:v>1726.13</c:v>
                </c:pt>
                <c:pt idx="233">
                  <c:v>1712.0900000000001</c:v>
                </c:pt>
                <c:pt idx="234">
                  <c:v>1701.1100000000001</c:v>
                </c:pt>
                <c:pt idx="235">
                  <c:v>1696.8300000000004</c:v>
                </c:pt>
                <c:pt idx="236">
                  <c:v>1670.5900000000001</c:v>
                </c:pt>
                <c:pt idx="237">
                  <c:v>1660.8200000000002</c:v>
                </c:pt>
                <c:pt idx="238">
                  <c:v>1649.2200000000003</c:v>
                </c:pt>
                <c:pt idx="239">
                  <c:v>1644.3400000000001</c:v>
                </c:pt>
                <c:pt idx="240">
                  <c:v>1622.98</c:v>
                </c:pt>
                <c:pt idx="241">
                  <c:v>1606.5</c:v>
                </c:pt>
                <c:pt idx="242">
                  <c:v>1602.23</c:v>
                </c:pt>
                <c:pt idx="243">
                  <c:v>1587.5800000000004</c:v>
                </c:pt>
                <c:pt idx="244">
                  <c:v>1572.3200000000002</c:v>
                </c:pt>
                <c:pt idx="245">
                  <c:v>1553.4</c:v>
                </c:pt>
                <c:pt idx="246">
                  <c:v>1547.2900000000004</c:v>
                </c:pt>
                <c:pt idx="247">
                  <c:v>1516.1600000000003</c:v>
                </c:pt>
                <c:pt idx="248">
                  <c:v>1502.7400000000002</c:v>
                </c:pt>
                <c:pt idx="249">
                  <c:v>1493.5800000000004</c:v>
                </c:pt>
                <c:pt idx="250">
                  <c:v>1478.9300000000003</c:v>
                </c:pt>
                <c:pt idx="251">
                  <c:v>1460.0100000000002</c:v>
                </c:pt>
                <c:pt idx="252">
                  <c:v>1438.0400000000004</c:v>
                </c:pt>
                <c:pt idx="253">
                  <c:v>1421.5600000000004</c:v>
                </c:pt>
                <c:pt idx="254">
                  <c:v>1395.92</c:v>
                </c:pt>
                <c:pt idx="255">
                  <c:v>1380.6600000000003</c:v>
                </c:pt>
                <c:pt idx="256">
                  <c:v>1348.92</c:v>
                </c:pt>
                <c:pt idx="257">
                  <c:v>1329.3900000000003</c:v>
                </c:pt>
                <c:pt idx="258">
                  <c:v>1319.0100000000002</c:v>
                </c:pt>
                <c:pt idx="259">
                  <c:v>1309.25</c:v>
                </c:pt>
                <c:pt idx="260">
                  <c:v>1291.5500000000002</c:v>
                </c:pt>
                <c:pt idx="261">
                  <c:v>1276.9000000000001</c:v>
                </c:pt>
                <c:pt idx="262">
                  <c:v>1258.5900000000001</c:v>
                </c:pt>
                <c:pt idx="263">
                  <c:v>1252.48</c:v>
                </c:pt>
                <c:pt idx="264">
                  <c:v>1248.21</c:v>
                </c:pt>
                <c:pt idx="265">
                  <c:v>1225.6300000000001</c:v>
                </c:pt>
                <c:pt idx="266">
                  <c:v>1218.9100000000003</c:v>
                </c:pt>
                <c:pt idx="267">
                  <c:v>1198.1600000000003</c:v>
                </c:pt>
                <c:pt idx="268">
                  <c:v>1184.1200000000003</c:v>
                </c:pt>
                <c:pt idx="269">
                  <c:v>1175.5800000000004</c:v>
                </c:pt>
                <c:pt idx="270">
                  <c:v>1168.25</c:v>
                </c:pt>
                <c:pt idx="271">
                  <c:v>1151.1600000000003</c:v>
                </c:pt>
                <c:pt idx="272">
                  <c:v>1139.5700000000002</c:v>
                </c:pt>
                <c:pt idx="273">
                  <c:v>1138.3400000000001</c:v>
                </c:pt>
                <c:pt idx="274">
                  <c:v>1127.3600000000001</c:v>
                </c:pt>
                <c:pt idx="275">
                  <c:v>1128.5800000000004</c:v>
                </c:pt>
                <c:pt idx="276">
                  <c:v>1119.42</c:v>
                </c:pt>
                <c:pt idx="277">
                  <c:v>1110.2700000000004</c:v>
                </c:pt>
                <c:pt idx="278">
                  <c:v>1113.3200000000002</c:v>
                </c:pt>
                <c:pt idx="279">
                  <c:v>1103.5500000000002</c:v>
                </c:pt>
                <c:pt idx="280">
                  <c:v>1110.8800000000001</c:v>
                </c:pt>
                <c:pt idx="281">
                  <c:v>1099.8900000000003</c:v>
                </c:pt>
                <c:pt idx="282">
                  <c:v>1096.8400000000001</c:v>
                </c:pt>
                <c:pt idx="283">
                  <c:v>1093.7900000000004</c:v>
                </c:pt>
                <c:pt idx="284">
                  <c:v>1088.2900000000004</c:v>
                </c:pt>
                <c:pt idx="285">
                  <c:v>1079.75</c:v>
                </c:pt>
                <c:pt idx="286">
                  <c:v>1079.1400000000003</c:v>
                </c:pt>
                <c:pt idx="287">
                  <c:v>1069.3700000000003</c:v>
                </c:pt>
                <c:pt idx="288">
                  <c:v>1068.7600000000002</c:v>
                </c:pt>
                <c:pt idx="289">
                  <c:v>1068.1500000000001</c:v>
                </c:pt>
                <c:pt idx="290">
                  <c:v>1069.3700000000003</c:v>
                </c:pt>
                <c:pt idx="291">
                  <c:v>1069.98</c:v>
                </c:pt>
                <c:pt idx="292">
                  <c:v>1073.6500000000001</c:v>
                </c:pt>
                <c:pt idx="293">
                  <c:v>1068.1500000000001</c:v>
                </c:pt>
                <c:pt idx="294">
                  <c:v>1071.2000000000003</c:v>
                </c:pt>
                <c:pt idx="295">
                  <c:v>1076.0900000000001</c:v>
                </c:pt>
                <c:pt idx="296">
                  <c:v>1072.42</c:v>
                </c:pt>
                <c:pt idx="297">
                  <c:v>1075.48</c:v>
                </c:pt>
                <c:pt idx="298">
                  <c:v>1079.1400000000003</c:v>
                </c:pt>
                <c:pt idx="299">
                  <c:v>1077.92</c:v>
                </c:pt>
                <c:pt idx="300">
                  <c:v>1064.4900000000002</c:v>
                </c:pt>
                <c:pt idx="301">
                  <c:v>1073.0300000000002</c:v>
                </c:pt>
                <c:pt idx="302">
                  <c:v>1064.4900000000002</c:v>
                </c:pt>
                <c:pt idx="303">
                  <c:v>1066.9300000000003</c:v>
                </c:pt>
                <c:pt idx="304">
                  <c:v>1073.6500000000001</c:v>
                </c:pt>
                <c:pt idx="305">
                  <c:v>1065.71</c:v>
                </c:pt>
                <c:pt idx="306">
                  <c:v>1077.92</c:v>
                </c:pt>
                <c:pt idx="307">
                  <c:v>1068.7600000000002</c:v>
                </c:pt>
                <c:pt idx="308">
                  <c:v>1073.0300000000002</c:v>
                </c:pt>
                <c:pt idx="309">
                  <c:v>1071.8100000000004</c:v>
                </c:pt>
                <c:pt idx="310">
                  <c:v>1073.0300000000002</c:v>
                </c:pt>
                <c:pt idx="311">
                  <c:v>1066.3200000000002</c:v>
                </c:pt>
                <c:pt idx="312">
                  <c:v>1074.2600000000002</c:v>
                </c:pt>
                <c:pt idx="313">
                  <c:v>1070.5900000000001</c:v>
                </c:pt>
                <c:pt idx="314">
                  <c:v>1075.48</c:v>
                </c:pt>
                <c:pt idx="315">
                  <c:v>1069.3700000000003</c:v>
                </c:pt>
                <c:pt idx="316">
                  <c:v>1061.44</c:v>
                </c:pt>
                <c:pt idx="317">
                  <c:v>1073.0300000000002</c:v>
                </c:pt>
                <c:pt idx="318">
                  <c:v>1065.71</c:v>
                </c:pt>
                <c:pt idx="319">
                  <c:v>1074.8700000000003</c:v>
                </c:pt>
                <c:pt idx="320">
                  <c:v>1077.3100000000004</c:v>
                </c:pt>
                <c:pt idx="321">
                  <c:v>1080.3600000000001</c:v>
                </c:pt>
                <c:pt idx="322">
                  <c:v>1076.0900000000001</c:v>
                </c:pt>
                <c:pt idx="323">
                  <c:v>1077.3100000000004</c:v>
                </c:pt>
                <c:pt idx="324">
                  <c:v>1076.0900000000001</c:v>
                </c:pt>
                <c:pt idx="325">
                  <c:v>1082.19</c:v>
                </c:pt>
                <c:pt idx="326">
                  <c:v>1079.1400000000003</c:v>
                </c:pt>
                <c:pt idx="327">
                  <c:v>1075.48</c:v>
                </c:pt>
                <c:pt idx="328">
                  <c:v>1077.92</c:v>
                </c:pt>
                <c:pt idx="329">
                  <c:v>1079.1400000000003</c:v>
                </c:pt>
                <c:pt idx="330">
                  <c:v>1071.2000000000003</c:v>
                </c:pt>
                <c:pt idx="331">
                  <c:v>1073.6500000000001</c:v>
                </c:pt>
                <c:pt idx="332">
                  <c:v>1073.0300000000002</c:v>
                </c:pt>
                <c:pt idx="333">
                  <c:v>1079.75</c:v>
                </c:pt>
                <c:pt idx="334">
                  <c:v>1079.75</c:v>
                </c:pt>
                <c:pt idx="335">
                  <c:v>1086.46</c:v>
                </c:pt>
                <c:pt idx="336">
                  <c:v>1085.8500000000004</c:v>
                </c:pt>
                <c:pt idx="337">
                  <c:v>1082.19</c:v>
                </c:pt>
                <c:pt idx="338">
                  <c:v>1084.0200000000004</c:v>
                </c:pt>
                <c:pt idx="339">
                  <c:v>1081.5800000000004</c:v>
                </c:pt>
                <c:pt idx="340">
                  <c:v>1079.75</c:v>
                </c:pt>
                <c:pt idx="341">
                  <c:v>1087.6800000000003</c:v>
                </c:pt>
                <c:pt idx="342">
                  <c:v>1091.3500000000004</c:v>
                </c:pt>
                <c:pt idx="343">
                  <c:v>1090.7400000000002</c:v>
                </c:pt>
                <c:pt idx="344">
                  <c:v>1096.23</c:v>
                </c:pt>
                <c:pt idx="345">
                  <c:v>1096.8400000000001</c:v>
                </c:pt>
                <c:pt idx="346">
                  <c:v>1101.7200000000003</c:v>
                </c:pt>
                <c:pt idx="347">
                  <c:v>1106.6100000000001</c:v>
                </c:pt>
                <c:pt idx="348">
                  <c:v>1105.3800000000001</c:v>
                </c:pt>
                <c:pt idx="349">
                  <c:v>1099.8900000000003</c:v>
                </c:pt>
                <c:pt idx="350">
                  <c:v>1103.5500000000002</c:v>
                </c:pt>
                <c:pt idx="351">
                  <c:v>1099.8900000000003</c:v>
                </c:pt>
                <c:pt idx="352">
                  <c:v>1099.2800000000002</c:v>
                </c:pt>
                <c:pt idx="353">
                  <c:v>1099.2800000000002</c:v>
                </c:pt>
                <c:pt idx="354">
                  <c:v>1105.9900000000002</c:v>
                </c:pt>
                <c:pt idx="355">
                  <c:v>1109.0500000000002</c:v>
                </c:pt>
                <c:pt idx="356">
                  <c:v>1100.5</c:v>
                </c:pt>
                <c:pt idx="357">
                  <c:v>1105.3800000000001</c:v>
                </c:pt>
                <c:pt idx="358">
                  <c:v>1095.6200000000003</c:v>
                </c:pt>
                <c:pt idx="359">
                  <c:v>1096.8400000000001</c:v>
                </c:pt>
                <c:pt idx="360">
                  <c:v>1091.3500000000004</c:v>
                </c:pt>
                <c:pt idx="361">
                  <c:v>1087.0700000000002</c:v>
                </c:pt>
                <c:pt idx="362">
                  <c:v>1072.42</c:v>
                </c:pt>
                <c:pt idx="363">
                  <c:v>1060.2200000000003</c:v>
                </c:pt>
                <c:pt idx="364">
                  <c:v>1041.9100000000003</c:v>
                </c:pt>
                <c:pt idx="365">
                  <c:v>1019.9300000000003</c:v>
                </c:pt>
                <c:pt idx="366">
                  <c:v>1005.2800000000002</c:v>
                </c:pt>
                <c:pt idx="367">
                  <c:v>994.91000000000031</c:v>
                </c:pt>
                <c:pt idx="368">
                  <c:v>989.41000000000031</c:v>
                </c:pt>
                <c:pt idx="369">
                  <c:v>972.93000000000029</c:v>
                </c:pt>
                <c:pt idx="370">
                  <c:v>961.34000000000015</c:v>
                </c:pt>
                <c:pt idx="371">
                  <c:v>944.86000000000013</c:v>
                </c:pt>
                <c:pt idx="372">
                  <c:v>936.3100000000004</c:v>
                </c:pt>
                <c:pt idx="373">
                  <c:v>929.60000000000036</c:v>
                </c:pt>
                <c:pt idx="374">
                  <c:v>916.17000000000007</c:v>
                </c:pt>
                <c:pt idx="375">
                  <c:v>904.57000000000016</c:v>
                </c:pt>
                <c:pt idx="376">
                  <c:v>889.92000000000007</c:v>
                </c:pt>
                <c:pt idx="377">
                  <c:v>872.83000000000038</c:v>
                </c:pt>
                <c:pt idx="378">
                  <c:v>867.95000000000027</c:v>
                </c:pt>
                <c:pt idx="379">
                  <c:v>864.29000000000042</c:v>
                </c:pt>
                <c:pt idx="380">
                  <c:v>852.69</c:v>
                </c:pt>
                <c:pt idx="381">
                  <c:v>855.74000000000024</c:v>
                </c:pt>
                <c:pt idx="382">
                  <c:v>846.59000000000015</c:v>
                </c:pt>
                <c:pt idx="383">
                  <c:v>834.99000000000024</c:v>
                </c:pt>
                <c:pt idx="384">
                  <c:v>822.17000000000007</c:v>
                </c:pt>
                <c:pt idx="385">
                  <c:v>808.74000000000024</c:v>
                </c:pt>
                <c:pt idx="386">
                  <c:v>817.29000000000042</c:v>
                </c:pt>
                <c:pt idx="387">
                  <c:v>807.52000000000044</c:v>
                </c:pt>
                <c:pt idx="388">
                  <c:v>803.25</c:v>
                </c:pt>
                <c:pt idx="389">
                  <c:v>797.76000000000022</c:v>
                </c:pt>
                <c:pt idx="390">
                  <c:v>795.93000000000029</c:v>
                </c:pt>
                <c:pt idx="391">
                  <c:v>783.72000000000025</c:v>
                </c:pt>
                <c:pt idx="392">
                  <c:v>775.17000000000007</c:v>
                </c:pt>
                <c:pt idx="393">
                  <c:v>785.55000000000018</c:v>
                </c:pt>
                <c:pt idx="394">
                  <c:v>793.49000000000024</c:v>
                </c:pt>
                <c:pt idx="395">
                  <c:v>795.32000000000016</c:v>
                </c:pt>
                <c:pt idx="396">
                  <c:v>789.21</c:v>
                </c:pt>
                <c:pt idx="397">
                  <c:v>798.37000000000035</c:v>
                </c:pt>
                <c:pt idx="398">
                  <c:v>798.37000000000035</c:v>
                </c:pt>
                <c:pt idx="399">
                  <c:v>808.74000000000024</c:v>
                </c:pt>
                <c:pt idx="400">
                  <c:v>803.25</c:v>
                </c:pt>
                <c:pt idx="401">
                  <c:v>804.47000000000025</c:v>
                </c:pt>
                <c:pt idx="402">
                  <c:v>800.8100000000004</c:v>
                </c:pt>
                <c:pt idx="403">
                  <c:v>792.26000000000022</c:v>
                </c:pt>
                <c:pt idx="404">
                  <c:v>796.54000000000042</c:v>
                </c:pt>
                <c:pt idx="405">
                  <c:v>784.94</c:v>
                </c:pt>
                <c:pt idx="406">
                  <c:v>783.11000000000013</c:v>
                </c:pt>
                <c:pt idx="407">
                  <c:v>781.89000000000033</c:v>
                </c:pt>
                <c:pt idx="408">
                  <c:v>784.94</c:v>
                </c:pt>
                <c:pt idx="409">
                  <c:v>781.2800000000002</c:v>
                </c:pt>
                <c:pt idx="410">
                  <c:v>787.38000000000011</c:v>
                </c:pt>
                <c:pt idx="411">
                  <c:v>782.5</c:v>
                </c:pt>
                <c:pt idx="412">
                  <c:v>786.16000000000031</c:v>
                </c:pt>
                <c:pt idx="413">
                  <c:v>789.21</c:v>
                </c:pt>
                <c:pt idx="414">
                  <c:v>785.55000000000018</c:v>
                </c:pt>
                <c:pt idx="415">
                  <c:v>779.45000000000027</c:v>
                </c:pt>
                <c:pt idx="416">
                  <c:v>775.7800000000002</c:v>
                </c:pt>
                <c:pt idx="417">
                  <c:v>778.23</c:v>
                </c:pt>
                <c:pt idx="418">
                  <c:v>769.07000000000016</c:v>
                </c:pt>
                <c:pt idx="419">
                  <c:v>781.89000000000033</c:v>
                </c:pt>
                <c:pt idx="420">
                  <c:v>780.0600000000004</c:v>
                </c:pt>
                <c:pt idx="421">
                  <c:v>767.24000000000024</c:v>
                </c:pt>
                <c:pt idx="422">
                  <c:v>764.19</c:v>
                </c:pt>
                <c:pt idx="423">
                  <c:v>762.97000000000025</c:v>
                </c:pt>
                <c:pt idx="424">
                  <c:v>769.68000000000029</c:v>
                </c:pt>
                <c:pt idx="425">
                  <c:v>766.63000000000011</c:v>
                </c:pt>
                <c:pt idx="426">
                  <c:v>765.41000000000031</c:v>
                </c:pt>
                <c:pt idx="427">
                  <c:v>767.24000000000024</c:v>
                </c:pt>
                <c:pt idx="428">
                  <c:v>763.58000000000038</c:v>
                </c:pt>
                <c:pt idx="429">
                  <c:v>766.63000000000011</c:v>
                </c:pt>
                <c:pt idx="430">
                  <c:v>769.68000000000029</c:v>
                </c:pt>
                <c:pt idx="431">
                  <c:v>775.7800000000002</c:v>
                </c:pt>
                <c:pt idx="432">
                  <c:v>778.23</c:v>
                </c:pt>
                <c:pt idx="433">
                  <c:v>781.89000000000033</c:v>
                </c:pt>
                <c:pt idx="434">
                  <c:v>782.5</c:v>
                </c:pt>
                <c:pt idx="435">
                  <c:v>787.38000000000011</c:v>
                </c:pt>
                <c:pt idx="436">
                  <c:v>770.29000000000042</c:v>
                </c:pt>
                <c:pt idx="437">
                  <c:v>783.11000000000013</c:v>
                </c:pt>
                <c:pt idx="438">
                  <c:v>783.72000000000025</c:v>
                </c:pt>
                <c:pt idx="439">
                  <c:v>786.16000000000031</c:v>
                </c:pt>
                <c:pt idx="440">
                  <c:v>789.82000000000016</c:v>
                </c:pt>
                <c:pt idx="441">
                  <c:v>780.67000000000007</c:v>
                </c:pt>
                <c:pt idx="442">
                  <c:v>788.60000000000036</c:v>
                </c:pt>
                <c:pt idx="443">
                  <c:v>783.72000000000025</c:v>
                </c:pt>
                <c:pt idx="444">
                  <c:v>786.77000000000044</c:v>
                </c:pt>
                <c:pt idx="445">
                  <c:v>788.60000000000036</c:v>
                </c:pt>
                <c:pt idx="446">
                  <c:v>797.15000000000009</c:v>
                </c:pt>
                <c:pt idx="447">
                  <c:v>797.76000000000022</c:v>
                </c:pt>
                <c:pt idx="448">
                  <c:v>792.87000000000035</c:v>
                </c:pt>
                <c:pt idx="449">
                  <c:v>793.49000000000024</c:v>
                </c:pt>
                <c:pt idx="450">
                  <c:v>791.04000000000042</c:v>
                </c:pt>
                <c:pt idx="451">
                  <c:v>788.60000000000036</c:v>
                </c:pt>
                <c:pt idx="452">
                  <c:v>782.5</c:v>
                </c:pt>
                <c:pt idx="453">
                  <c:v>791.65000000000009</c:v>
                </c:pt>
                <c:pt idx="454">
                  <c:v>791.04000000000042</c:v>
                </c:pt>
                <c:pt idx="455">
                  <c:v>791.65000000000009</c:v>
                </c:pt>
                <c:pt idx="456">
                  <c:v>801.42000000000007</c:v>
                </c:pt>
                <c:pt idx="457">
                  <c:v>800.20000000000027</c:v>
                </c:pt>
                <c:pt idx="458">
                  <c:v>794.10000000000036</c:v>
                </c:pt>
                <c:pt idx="459">
                  <c:v>803.86000000000013</c:v>
                </c:pt>
                <c:pt idx="460">
                  <c:v>806.30000000000018</c:v>
                </c:pt>
                <c:pt idx="461">
                  <c:v>805.69</c:v>
                </c:pt>
                <c:pt idx="462">
                  <c:v>799.59000000000015</c:v>
                </c:pt>
                <c:pt idx="463">
                  <c:v>797.15000000000009</c:v>
                </c:pt>
                <c:pt idx="464">
                  <c:v>797.76000000000022</c:v>
                </c:pt>
                <c:pt idx="465">
                  <c:v>797.76000000000022</c:v>
                </c:pt>
                <c:pt idx="466">
                  <c:v>794.10000000000036</c:v>
                </c:pt>
                <c:pt idx="467">
                  <c:v>798.98</c:v>
                </c:pt>
                <c:pt idx="468">
                  <c:v>798.37000000000035</c:v>
                </c:pt>
                <c:pt idx="469">
                  <c:v>803.86000000000013</c:v>
                </c:pt>
                <c:pt idx="470">
                  <c:v>801.42000000000007</c:v>
                </c:pt>
                <c:pt idx="471">
                  <c:v>800.8100000000004</c:v>
                </c:pt>
                <c:pt idx="472">
                  <c:v>798.37000000000035</c:v>
                </c:pt>
                <c:pt idx="473">
                  <c:v>804.47000000000025</c:v>
                </c:pt>
                <c:pt idx="474">
                  <c:v>797.15000000000009</c:v>
                </c:pt>
                <c:pt idx="475">
                  <c:v>789.21</c:v>
                </c:pt>
                <c:pt idx="476">
                  <c:v>795.32000000000016</c:v>
                </c:pt>
                <c:pt idx="477">
                  <c:v>789.82000000000016</c:v>
                </c:pt>
                <c:pt idx="478">
                  <c:v>792.26000000000022</c:v>
                </c:pt>
                <c:pt idx="479">
                  <c:v>794.71</c:v>
                </c:pt>
                <c:pt idx="480">
                  <c:v>789.82000000000016</c:v>
                </c:pt>
                <c:pt idx="481">
                  <c:v>783.72000000000025</c:v>
                </c:pt>
                <c:pt idx="482">
                  <c:v>787.99000000000024</c:v>
                </c:pt>
                <c:pt idx="483">
                  <c:v>791.04000000000042</c:v>
                </c:pt>
                <c:pt idx="484">
                  <c:v>794.10000000000036</c:v>
                </c:pt>
                <c:pt idx="485">
                  <c:v>795.93000000000029</c:v>
                </c:pt>
                <c:pt idx="486">
                  <c:v>781.2800000000002</c:v>
                </c:pt>
                <c:pt idx="487">
                  <c:v>791.04000000000042</c:v>
                </c:pt>
                <c:pt idx="488">
                  <c:v>792.26000000000022</c:v>
                </c:pt>
                <c:pt idx="489">
                  <c:v>782.5</c:v>
                </c:pt>
                <c:pt idx="490">
                  <c:v>790.43000000000029</c:v>
                </c:pt>
                <c:pt idx="491">
                  <c:v>781.89000000000033</c:v>
                </c:pt>
                <c:pt idx="492">
                  <c:v>787.38000000000011</c:v>
                </c:pt>
                <c:pt idx="493">
                  <c:v>780.67000000000007</c:v>
                </c:pt>
                <c:pt idx="494">
                  <c:v>787.38000000000011</c:v>
                </c:pt>
                <c:pt idx="495">
                  <c:v>787.38000000000011</c:v>
                </c:pt>
                <c:pt idx="496">
                  <c:v>784.94</c:v>
                </c:pt>
                <c:pt idx="497">
                  <c:v>794.10000000000036</c:v>
                </c:pt>
                <c:pt idx="498">
                  <c:v>787.38000000000011</c:v>
                </c:pt>
                <c:pt idx="499">
                  <c:v>779.45000000000027</c:v>
                </c:pt>
                <c:pt idx="500">
                  <c:v>780.67000000000007</c:v>
                </c:pt>
                <c:pt idx="501">
                  <c:v>784.94</c:v>
                </c:pt>
                <c:pt idx="502">
                  <c:v>785.55000000000018</c:v>
                </c:pt>
                <c:pt idx="503">
                  <c:v>783.72000000000025</c:v>
                </c:pt>
                <c:pt idx="504">
                  <c:v>784.94</c:v>
                </c:pt>
                <c:pt idx="505">
                  <c:v>772.73</c:v>
                </c:pt>
                <c:pt idx="506">
                  <c:v>770.29000000000042</c:v>
                </c:pt>
                <c:pt idx="507">
                  <c:v>770.90000000000009</c:v>
                </c:pt>
                <c:pt idx="508">
                  <c:v>766.02000000000044</c:v>
                </c:pt>
                <c:pt idx="509">
                  <c:v>759.92000000000007</c:v>
                </c:pt>
                <c:pt idx="510">
                  <c:v>750.76000000000022</c:v>
                </c:pt>
                <c:pt idx="511">
                  <c:v>749.54000000000042</c:v>
                </c:pt>
                <c:pt idx="512">
                  <c:v>742.82000000000016</c:v>
                </c:pt>
                <c:pt idx="513">
                  <c:v>725.12000000000035</c:v>
                </c:pt>
                <c:pt idx="514">
                  <c:v>729.40000000000009</c:v>
                </c:pt>
                <c:pt idx="515">
                  <c:v>723.90000000000009</c:v>
                </c:pt>
                <c:pt idx="516">
                  <c:v>720.85000000000036</c:v>
                </c:pt>
                <c:pt idx="517">
                  <c:v>706.20000000000027</c:v>
                </c:pt>
                <c:pt idx="518">
                  <c:v>690.94</c:v>
                </c:pt>
                <c:pt idx="519">
                  <c:v>696.44</c:v>
                </c:pt>
                <c:pt idx="520">
                  <c:v>694</c:v>
                </c:pt>
                <c:pt idx="521">
                  <c:v>683.01000000000022</c:v>
                </c:pt>
                <c:pt idx="522">
                  <c:v>672.63000000000011</c:v>
                </c:pt>
                <c:pt idx="523">
                  <c:v>670.80000000000018</c:v>
                </c:pt>
                <c:pt idx="524">
                  <c:v>659.20000000000027</c:v>
                </c:pt>
                <c:pt idx="525">
                  <c:v>653.71</c:v>
                </c:pt>
                <c:pt idx="526">
                  <c:v>649.44000000000005</c:v>
                </c:pt>
                <c:pt idx="527">
                  <c:v>646.39000000000033</c:v>
                </c:pt>
                <c:pt idx="528">
                  <c:v>645.7800000000002</c:v>
                </c:pt>
                <c:pt idx="529">
                  <c:v>637.23</c:v>
                </c:pt>
                <c:pt idx="530">
                  <c:v>639.0600000000004</c:v>
                </c:pt>
                <c:pt idx="531">
                  <c:v>632.35000000000036</c:v>
                </c:pt>
                <c:pt idx="532">
                  <c:v>633.57000000000016</c:v>
                </c:pt>
                <c:pt idx="533">
                  <c:v>632.96</c:v>
                </c:pt>
                <c:pt idx="534">
                  <c:v>616.48</c:v>
                </c:pt>
                <c:pt idx="535">
                  <c:v>612.21</c:v>
                </c:pt>
                <c:pt idx="536">
                  <c:v>621.36000000000013</c:v>
                </c:pt>
                <c:pt idx="537">
                  <c:v>620.75</c:v>
                </c:pt>
                <c:pt idx="538">
                  <c:v>608.54000000000042</c:v>
                </c:pt>
                <c:pt idx="539">
                  <c:v>613.43000000000029</c:v>
                </c:pt>
                <c:pt idx="540">
                  <c:v>610.37000000000035</c:v>
                </c:pt>
                <c:pt idx="541">
                  <c:v>609.76000000000022</c:v>
                </c:pt>
                <c:pt idx="542">
                  <c:v>613.43000000000029</c:v>
                </c:pt>
                <c:pt idx="543">
                  <c:v>620.14000000000033</c:v>
                </c:pt>
                <c:pt idx="544">
                  <c:v>618.92000000000007</c:v>
                </c:pt>
                <c:pt idx="545">
                  <c:v>616.48</c:v>
                </c:pt>
                <c:pt idx="546">
                  <c:v>611.60000000000036</c:v>
                </c:pt>
                <c:pt idx="547">
                  <c:v>618.3100000000004</c:v>
                </c:pt>
                <c:pt idx="548">
                  <c:v>623.80000000000018</c:v>
                </c:pt>
                <c:pt idx="549">
                  <c:v>621.36000000000013</c:v>
                </c:pt>
                <c:pt idx="550">
                  <c:v>622.58000000000038</c:v>
                </c:pt>
                <c:pt idx="551">
                  <c:v>625.63000000000011</c:v>
                </c:pt>
                <c:pt idx="552">
                  <c:v>625.63000000000011</c:v>
                </c:pt>
                <c:pt idx="553">
                  <c:v>617.70000000000027</c:v>
                </c:pt>
                <c:pt idx="554">
                  <c:v>617.70000000000027</c:v>
                </c:pt>
                <c:pt idx="555">
                  <c:v>613.43000000000029</c:v>
                </c:pt>
                <c:pt idx="556">
                  <c:v>614.04000000000042</c:v>
                </c:pt>
                <c:pt idx="557">
                  <c:v>611.60000000000036</c:v>
                </c:pt>
                <c:pt idx="558">
                  <c:v>616.48</c:v>
                </c:pt>
                <c:pt idx="559">
                  <c:v>618.92000000000007</c:v>
                </c:pt>
                <c:pt idx="560">
                  <c:v>612.21</c:v>
                </c:pt>
                <c:pt idx="561">
                  <c:v>617.70000000000027</c:v>
                </c:pt>
                <c:pt idx="562">
                  <c:v>618.3100000000004</c:v>
                </c:pt>
                <c:pt idx="563">
                  <c:v>621.36000000000013</c:v>
                </c:pt>
                <c:pt idx="564">
                  <c:v>621.36000000000013</c:v>
                </c:pt>
                <c:pt idx="565">
                  <c:v>614.65000000000009</c:v>
                </c:pt>
                <c:pt idx="566">
                  <c:v>608.54000000000042</c:v>
                </c:pt>
                <c:pt idx="567">
                  <c:v>615.26000000000022</c:v>
                </c:pt>
                <c:pt idx="568">
                  <c:v>614.04000000000042</c:v>
                </c:pt>
                <c:pt idx="569">
                  <c:v>609.76000000000022</c:v>
                </c:pt>
                <c:pt idx="570">
                  <c:v>614.65000000000009</c:v>
                </c:pt>
                <c:pt idx="571">
                  <c:v>612.82000000000016</c:v>
                </c:pt>
                <c:pt idx="572">
                  <c:v>618.92000000000007</c:v>
                </c:pt>
                <c:pt idx="573">
                  <c:v>623.19000000000005</c:v>
                </c:pt>
                <c:pt idx="574">
                  <c:v>617.70000000000027</c:v>
                </c:pt>
                <c:pt idx="575">
                  <c:v>616.48</c:v>
                </c:pt>
                <c:pt idx="576">
                  <c:v>607.32000000000016</c:v>
                </c:pt>
                <c:pt idx="577">
                  <c:v>609.76000000000022</c:v>
                </c:pt>
                <c:pt idx="578">
                  <c:v>618.92000000000007</c:v>
                </c:pt>
                <c:pt idx="579">
                  <c:v>615.26000000000022</c:v>
                </c:pt>
                <c:pt idx="580">
                  <c:v>615.87000000000035</c:v>
                </c:pt>
                <c:pt idx="581">
                  <c:v>614.04000000000042</c:v>
                </c:pt>
                <c:pt idx="582">
                  <c:v>606.71</c:v>
                </c:pt>
                <c:pt idx="583">
                  <c:v>603.05000000000018</c:v>
                </c:pt>
                <c:pt idx="584">
                  <c:v>607.93000000000029</c:v>
                </c:pt>
                <c:pt idx="585">
                  <c:v>612.21</c:v>
                </c:pt>
                <c:pt idx="586">
                  <c:v>612.21</c:v>
                </c:pt>
                <c:pt idx="587">
                  <c:v>621.36000000000013</c:v>
                </c:pt>
                <c:pt idx="588">
                  <c:v>614.65000000000009</c:v>
                </c:pt>
                <c:pt idx="589">
                  <c:v>621.97000000000025</c:v>
                </c:pt>
                <c:pt idx="590">
                  <c:v>623.19000000000005</c:v>
                </c:pt>
                <c:pt idx="591">
                  <c:v>628.69000000000005</c:v>
                </c:pt>
                <c:pt idx="592">
                  <c:v>622.58000000000038</c:v>
                </c:pt>
                <c:pt idx="593">
                  <c:v>618.92000000000007</c:v>
                </c:pt>
                <c:pt idx="594">
                  <c:v>618.3100000000004</c:v>
                </c:pt>
                <c:pt idx="595">
                  <c:v>615.26000000000022</c:v>
                </c:pt>
                <c:pt idx="596">
                  <c:v>616.48</c:v>
                </c:pt>
                <c:pt idx="597">
                  <c:v>620.14000000000033</c:v>
                </c:pt>
                <c:pt idx="598">
                  <c:v>616.48</c:v>
                </c:pt>
                <c:pt idx="599">
                  <c:v>619.5300000000002</c:v>
                </c:pt>
                <c:pt idx="600">
                  <c:v>618.92000000000007</c:v>
                </c:pt>
                <c:pt idx="601">
                  <c:v>612.82000000000016</c:v>
                </c:pt>
                <c:pt idx="602">
                  <c:v>612.21</c:v>
                </c:pt>
                <c:pt idx="603">
                  <c:v>611.60000000000036</c:v>
                </c:pt>
                <c:pt idx="604">
                  <c:v>620.14000000000033</c:v>
                </c:pt>
                <c:pt idx="605">
                  <c:v>618.3100000000004</c:v>
                </c:pt>
                <c:pt idx="606">
                  <c:v>609.15000000000009</c:v>
                </c:pt>
                <c:pt idx="607">
                  <c:v>618.3100000000004</c:v>
                </c:pt>
                <c:pt idx="608">
                  <c:v>617.09000000000015</c:v>
                </c:pt>
                <c:pt idx="609">
                  <c:v>621.97000000000025</c:v>
                </c:pt>
                <c:pt idx="610">
                  <c:v>619.5300000000002</c:v>
                </c:pt>
                <c:pt idx="611">
                  <c:v>616.48</c:v>
                </c:pt>
                <c:pt idx="612">
                  <c:v>620.75</c:v>
                </c:pt>
                <c:pt idx="613">
                  <c:v>623.19000000000005</c:v>
                </c:pt>
                <c:pt idx="614">
                  <c:v>618.92000000000007</c:v>
                </c:pt>
                <c:pt idx="615">
                  <c:v>612.82000000000016</c:v>
                </c:pt>
                <c:pt idx="616">
                  <c:v>614.04000000000042</c:v>
                </c:pt>
                <c:pt idx="617">
                  <c:v>605.49000000000024</c:v>
                </c:pt>
                <c:pt idx="618">
                  <c:v>612.21</c:v>
                </c:pt>
                <c:pt idx="619">
                  <c:v>610.37000000000035</c:v>
                </c:pt>
                <c:pt idx="620">
                  <c:v>609.15000000000009</c:v>
                </c:pt>
                <c:pt idx="621">
                  <c:v>613.43000000000029</c:v>
                </c:pt>
                <c:pt idx="622">
                  <c:v>621.97000000000025</c:v>
                </c:pt>
                <c:pt idx="623">
                  <c:v>605.49000000000024</c:v>
                </c:pt>
                <c:pt idx="624">
                  <c:v>615.26000000000022</c:v>
                </c:pt>
                <c:pt idx="625">
                  <c:v>620.75</c:v>
                </c:pt>
                <c:pt idx="626">
                  <c:v>617.70000000000027</c:v>
                </c:pt>
                <c:pt idx="627">
                  <c:v>620.14000000000033</c:v>
                </c:pt>
                <c:pt idx="628">
                  <c:v>625.02000000000044</c:v>
                </c:pt>
                <c:pt idx="629">
                  <c:v>629.30000000000018</c:v>
                </c:pt>
                <c:pt idx="630">
                  <c:v>631.74000000000024</c:v>
                </c:pt>
                <c:pt idx="631">
                  <c:v>636.01000000000022</c:v>
                </c:pt>
                <c:pt idx="632">
                  <c:v>635.40000000000009</c:v>
                </c:pt>
                <c:pt idx="633">
                  <c:v>640.89000000000033</c:v>
                </c:pt>
                <c:pt idx="634">
                  <c:v>636.62000000000035</c:v>
                </c:pt>
                <c:pt idx="635">
                  <c:v>631.74000000000024</c:v>
                </c:pt>
                <c:pt idx="636">
                  <c:v>631.13000000000011</c:v>
                </c:pt>
                <c:pt idx="637">
                  <c:v>625.63000000000011</c:v>
                </c:pt>
                <c:pt idx="638">
                  <c:v>626.24000000000024</c:v>
                </c:pt>
                <c:pt idx="639">
                  <c:v>618.3100000000004</c:v>
                </c:pt>
                <c:pt idx="640">
                  <c:v>625.02000000000044</c:v>
                </c:pt>
                <c:pt idx="641">
                  <c:v>609.76000000000022</c:v>
                </c:pt>
                <c:pt idx="642">
                  <c:v>618.3100000000004</c:v>
                </c:pt>
                <c:pt idx="643">
                  <c:v>618.3100000000004</c:v>
                </c:pt>
                <c:pt idx="644">
                  <c:v>607.32000000000016</c:v>
                </c:pt>
                <c:pt idx="645">
                  <c:v>606.71</c:v>
                </c:pt>
                <c:pt idx="646">
                  <c:v>615.26000000000022</c:v>
                </c:pt>
                <c:pt idx="647">
                  <c:v>610.37000000000035</c:v>
                </c:pt>
                <c:pt idx="648">
                  <c:v>612.21</c:v>
                </c:pt>
                <c:pt idx="649">
                  <c:v>606.71</c:v>
                </c:pt>
                <c:pt idx="650">
                  <c:v>595.12000000000035</c:v>
                </c:pt>
                <c:pt idx="651">
                  <c:v>601.83000000000038</c:v>
                </c:pt>
                <c:pt idx="652">
                  <c:v>601.22000000000025</c:v>
                </c:pt>
                <c:pt idx="653">
                  <c:v>613.43000000000029</c:v>
                </c:pt>
                <c:pt idx="654">
                  <c:v>608.54000000000042</c:v>
                </c:pt>
                <c:pt idx="655">
                  <c:v>612.21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6E-DF4A-B00B-6A75A2F13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966320"/>
        <c:axId val="588973520"/>
      </c:lineChart>
      <c:catAx>
        <c:axId val="5889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588973520"/>
        <c:crosses val="autoZero"/>
        <c:auto val="1"/>
        <c:lblAlgn val="ctr"/>
        <c:lblOffset val="100"/>
        <c:noMultiLvlLbl val="0"/>
      </c:catAx>
      <c:valAx>
        <c:axId val="58897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58896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KP=3</a:t>
            </a:r>
            <a:r>
              <a:rPr lang="en-GB" baseline="0"/>
              <a:t>  KI=0.3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0.1465745779005628"/>
          <c:y val="0.1445330387487736"/>
          <c:w val="0.79652949796066941"/>
          <c:h val="0.7079091473853412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water4!$H$2:$H$1132</c:f>
              <c:numCache>
                <c:formatCode>General</c:formatCode>
                <c:ptCount val="11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</c:numCache>
            </c:numRef>
          </c:cat>
          <c:val>
            <c:numRef>
              <c:f>water4!$I$2:$I$1132</c:f>
              <c:numCache>
                <c:formatCode>General</c:formatCode>
                <c:ptCount val="1131"/>
                <c:pt idx="0">
                  <c:v>3999.76</c:v>
                </c:pt>
                <c:pt idx="1">
                  <c:v>3999.76</c:v>
                </c:pt>
                <c:pt idx="2">
                  <c:v>3999.76</c:v>
                </c:pt>
                <c:pt idx="3">
                  <c:v>3999.76</c:v>
                </c:pt>
                <c:pt idx="4">
                  <c:v>3999.76</c:v>
                </c:pt>
                <c:pt idx="5">
                  <c:v>3999.76</c:v>
                </c:pt>
                <c:pt idx="6">
                  <c:v>3999.76</c:v>
                </c:pt>
                <c:pt idx="7">
                  <c:v>3999.76</c:v>
                </c:pt>
                <c:pt idx="8">
                  <c:v>3999.76</c:v>
                </c:pt>
                <c:pt idx="9">
                  <c:v>3999.76</c:v>
                </c:pt>
                <c:pt idx="10">
                  <c:v>3999.76</c:v>
                </c:pt>
                <c:pt idx="11">
                  <c:v>3999.76</c:v>
                </c:pt>
                <c:pt idx="12">
                  <c:v>3999.76</c:v>
                </c:pt>
                <c:pt idx="13">
                  <c:v>3999.76</c:v>
                </c:pt>
                <c:pt idx="14">
                  <c:v>3999.76</c:v>
                </c:pt>
                <c:pt idx="15">
                  <c:v>3999.76</c:v>
                </c:pt>
                <c:pt idx="16">
                  <c:v>3999.76</c:v>
                </c:pt>
                <c:pt idx="17">
                  <c:v>3999.76</c:v>
                </c:pt>
                <c:pt idx="18">
                  <c:v>3999.76</c:v>
                </c:pt>
                <c:pt idx="19">
                  <c:v>3999.76</c:v>
                </c:pt>
                <c:pt idx="20">
                  <c:v>3999.76</c:v>
                </c:pt>
                <c:pt idx="21">
                  <c:v>3999.76</c:v>
                </c:pt>
                <c:pt idx="22">
                  <c:v>3999.76</c:v>
                </c:pt>
                <c:pt idx="23">
                  <c:v>3999.76</c:v>
                </c:pt>
                <c:pt idx="24">
                  <c:v>3999.76</c:v>
                </c:pt>
                <c:pt idx="25">
                  <c:v>3999.76</c:v>
                </c:pt>
                <c:pt idx="26">
                  <c:v>3999.76</c:v>
                </c:pt>
                <c:pt idx="27">
                  <c:v>3999.76</c:v>
                </c:pt>
                <c:pt idx="28">
                  <c:v>3999.76</c:v>
                </c:pt>
                <c:pt idx="29">
                  <c:v>3999.76</c:v>
                </c:pt>
                <c:pt idx="30">
                  <c:v>3999.76</c:v>
                </c:pt>
                <c:pt idx="31">
                  <c:v>3999.76</c:v>
                </c:pt>
                <c:pt idx="32">
                  <c:v>3999.76</c:v>
                </c:pt>
                <c:pt idx="33">
                  <c:v>3999.76</c:v>
                </c:pt>
                <c:pt idx="34">
                  <c:v>3999.76</c:v>
                </c:pt>
                <c:pt idx="35">
                  <c:v>3999.76</c:v>
                </c:pt>
                <c:pt idx="36">
                  <c:v>3999.76</c:v>
                </c:pt>
                <c:pt idx="37">
                  <c:v>3999.76</c:v>
                </c:pt>
                <c:pt idx="38">
                  <c:v>3999.76</c:v>
                </c:pt>
                <c:pt idx="39">
                  <c:v>3999.76</c:v>
                </c:pt>
                <c:pt idx="40">
                  <c:v>3999.76</c:v>
                </c:pt>
                <c:pt idx="41">
                  <c:v>3999.76</c:v>
                </c:pt>
                <c:pt idx="42">
                  <c:v>3999.76</c:v>
                </c:pt>
                <c:pt idx="43">
                  <c:v>3999.76</c:v>
                </c:pt>
                <c:pt idx="44">
                  <c:v>3999.76</c:v>
                </c:pt>
                <c:pt idx="45">
                  <c:v>3999.76</c:v>
                </c:pt>
                <c:pt idx="46">
                  <c:v>3999.76</c:v>
                </c:pt>
                <c:pt idx="47">
                  <c:v>3999.76</c:v>
                </c:pt>
                <c:pt idx="48">
                  <c:v>3999.76</c:v>
                </c:pt>
                <c:pt idx="49">
                  <c:v>3999.76</c:v>
                </c:pt>
                <c:pt idx="50">
                  <c:v>3999.76</c:v>
                </c:pt>
                <c:pt idx="51">
                  <c:v>3999.76</c:v>
                </c:pt>
                <c:pt idx="52">
                  <c:v>3999.76</c:v>
                </c:pt>
                <c:pt idx="53">
                  <c:v>3999.76</c:v>
                </c:pt>
                <c:pt idx="54">
                  <c:v>3999.76</c:v>
                </c:pt>
                <c:pt idx="55">
                  <c:v>3999.76</c:v>
                </c:pt>
                <c:pt idx="56">
                  <c:v>3999.76</c:v>
                </c:pt>
                <c:pt idx="57">
                  <c:v>3999.76</c:v>
                </c:pt>
                <c:pt idx="58">
                  <c:v>3999.76</c:v>
                </c:pt>
                <c:pt idx="59">
                  <c:v>3999.76</c:v>
                </c:pt>
                <c:pt idx="60">
                  <c:v>3999.76</c:v>
                </c:pt>
                <c:pt idx="61">
                  <c:v>3999.76</c:v>
                </c:pt>
                <c:pt idx="62">
                  <c:v>3999.76</c:v>
                </c:pt>
                <c:pt idx="63">
                  <c:v>3999.76</c:v>
                </c:pt>
                <c:pt idx="64">
                  <c:v>3999.76</c:v>
                </c:pt>
                <c:pt idx="65">
                  <c:v>3999.76</c:v>
                </c:pt>
                <c:pt idx="66">
                  <c:v>3999.76</c:v>
                </c:pt>
                <c:pt idx="67">
                  <c:v>3999.76</c:v>
                </c:pt>
                <c:pt idx="68">
                  <c:v>3999.76</c:v>
                </c:pt>
                <c:pt idx="69">
                  <c:v>3999.76</c:v>
                </c:pt>
                <c:pt idx="70">
                  <c:v>3999.76</c:v>
                </c:pt>
                <c:pt idx="71">
                  <c:v>3999.76</c:v>
                </c:pt>
                <c:pt idx="72">
                  <c:v>3999.76</c:v>
                </c:pt>
                <c:pt idx="73">
                  <c:v>3999.76</c:v>
                </c:pt>
                <c:pt idx="74">
                  <c:v>3999.76</c:v>
                </c:pt>
                <c:pt idx="75">
                  <c:v>3999.76</c:v>
                </c:pt>
                <c:pt idx="76">
                  <c:v>3999.76</c:v>
                </c:pt>
                <c:pt idx="77">
                  <c:v>3999.76</c:v>
                </c:pt>
                <c:pt idx="78">
                  <c:v>3999.76</c:v>
                </c:pt>
                <c:pt idx="79">
                  <c:v>3999.76</c:v>
                </c:pt>
                <c:pt idx="80">
                  <c:v>3999.76</c:v>
                </c:pt>
                <c:pt idx="81">
                  <c:v>3999.76</c:v>
                </c:pt>
                <c:pt idx="82">
                  <c:v>3999.76</c:v>
                </c:pt>
                <c:pt idx="83">
                  <c:v>3999.76</c:v>
                </c:pt>
                <c:pt idx="84">
                  <c:v>3999.76</c:v>
                </c:pt>
                <c:pt idx="85">
                  <c:v>3999.76</c:v>
                </c:pt>
                <c:pt idx="86">
                  <c:v>3999.76</c:v>
                </c:pt>
                <c:pt idx="87">
                  <c:v>3999.76</c:v>
                </c:pt>
                <c:pt idx="88">
                  <c:v>3999.76</c:v>
                </c:pt>
                <c:pt idx="89">
                  <c:v>3999.76</c:v>
                </c:pt>
                <c:pt idx="90">
                  <c:v>3999.76</c:v>
                </c:pt>
                <c:pt idx="91">
                  <c:v>3999.76</c:v>
                </c:pt>
                <c:pt idx="92">
                  <c:v>3999.76</c:v>
                </c:pt>
                <c:pt idx="93">
                  <c:v>3999.76</c:v>
                </c:pt>
                <c:pt idx="94">
                  <c:v>3999.76</c:v>
                </c:pt>
                <c:pt idx="95">
                  <c:v>3999.76</c:v>
                </c:pt>
                <c:pt idx="96">
                  <c:v>3999.76</c:v>
                </c:pt>
                <c:pt idx="97">
                  <c:v>3999.76</c:v>
                </c:pt>
                <c:pt idx="98">
                  <c:v>3999.76</c:v>
                </c:pt>
                <c:pt idx="99">
                  <c:v>3999.76</c:v>
                </c:pt>
                <c:pt idx="100">
                  <c:v>3999.76</c:v>
                </c:pt>
                <c:pt idx="101">
                  <c:v>3999.76</c:v>
                </c:pt>
                <c:pt idx="102">
                  <c:v>3999.76</c:v>
                </c:pt>
                <c:pt idx="103">
                  <c:v>3999.76</c:v>
                </c:pt>
                <c:pt idx="104">
                  <c:v>3999.76</c:v>
                </c:pt>
                <c:pt idx="105">
                  <c:v>3999.76</c:v>
                </c:pt>
                <c:pt idx="106">
                  <c:v>3999.76</c:v>
                </c:pt>
                <c:pt idx="107">
                  <c:v>3999.76</c:v>
                </c:pt>
                <c:pt idx="108">
                  <c:v>3999.76</c:v>
                </c:pt>
                <c:pt idx="109">
                  <c:v>3999.76</c:v>
                </c:pt>
                <c:pt idx="110">
                  <c:v>3999.76</c:v>
                </c:pt>
                <c:pt idx="111">
                  <c:v>3999.76</c:v>
                </c:pt>
                <c:pt idx="112">
                  <c:v>3999.76</c:v>
                </c:pt>
                <c:pt idx="113">
                  <c:v>3999.76</c:v>
                </c:pt>
                <c:pt idx="114">
                  <c:v>3999.76</c:v>
                </c:pt>
                <c:pt idx="115">
                  <c:v>3999.76</c:v>
                </c:pt>
                <c:pt idx="116">
                  <c:v>3999.76</c:v>
                </c:pt>
                <c:pt idx="117">
                  <c:v>3999.76</c:v>
                </c:pt>
                <c:pt idx="118">
                  <c:v>3999.76</c:v>
                </c:pt>
                <c:pt idx="119">
                  <c:v>3999.76</c:v>
                </c:pt>
                <c:pt idx="120">
                  <c:v>3999.76</c:v>
                </c:pt>
                <c:pt idx="121">
                  <c:v>3999.76</c:v>
                </c:pt>
                <c:pt idx="122">
                  <c:v>3999.76</c:v>
                </c:pt>
                <c:pt idx="123">
                  <c:v>3999.76</c:v>
                </c:pt>
                <c:pt idx="124">
                  <c:v>3999.76</c:v>
                </c:pt>
                <c:pt idx="125">
                  <c:v>3999.76</c:v>
                </c:pt>
                <c:pt idx="126">
                  <c:v>3999.76</c:v>
                </c:pt>
                <c:pt idx="127">
                  <c:v>3999.76</c:v>
                </c:pt>
                <c:pt idx="128">
                  <c:v>3999.76</c:v>
                </c:pt>
                <c:pt idx="129">
                  <c:v>3999.76</c:v>
                </c:pt>
                <c:pt idx="130">
                  <c:v>3999.76</c:v>
                </c:pt>
                <c:pt idx="131">
                  <c:v>3999.76</c:v>
                </c:pt>
                <c:pt idx="132">
                  <c:v>3999.76</c:v>
                </c:pt>
                <c:pt idx="133">
                  <c:v>3999.76</c:v>
                </c:pt>
                <c:pt idx="134">
                  <c:v>3999.76</c:v>
                </c:pt>
                <c:pt idx="135">
                  <c:v>3999.76</c:v>
                </c:pt>
                <c:pt idx="136">
                  <c:v>3999.76</c:v>
                </c:pt>
                <c:pt idx="137">
                  <c:v>3999.76</c:v>
                </c:pt>
                <c:pt idx="138">
                  <c:v>3999.76</c:v>
                </c:pt>
                <c:pt idx="139">
                  <c:v>3999.76</c:v>
                </c:pt>
                <c:pt idx="140">
                  <c:v>3999.76</c:v>
                </c:pt>
                <c:pt idx="141">
                  <c:v>3999.76</c:v>
                </c:pt>
                <c:pt idx="142">
                  <c:v>3999.76</c:v>
                </c:pt>
                <c:pt idx="143">
                  <c:v>3999.76</c:v>
                </c:pt>
                <c:pt idx="144">
                  <c:v>3999.76</c:v>
                </c:pt>
                <c:pt idx="145">
                  <c:v>3999.76</c:v>
                </c:pt>
                <c:pt idx="146">
                  <c:v>3999.76</c:v>
                </c:pt>
                <c:pt idx="147">
                  <c:v>3999.76</c:v>
                </c:pt>
                <c:pt idx="148">
                  <c:v>3999.76</c:v>
                </c:pt>
                <c:pt idx="149">
                  <c:v>3999.76</c:v>
                </c:pt>
                <c:pt idx="150">
                  <c:v>3999.76</c:v>
                </c:pt>
                <c:pt idx="151">
                  <c:v>3999.76</c:v>
                </c:pt>
                <c:pt idx="152">
                  <c:v>3999.76</c:v>
                </c:pt>
                <c:pt idx="153">
                  <c:v>3999.76</c:v>
                </c:pt>
                <c:pt idx="154">
                  <c:v>3999.76</c:v>
                </c:pt>
                <c:pt idx="155">
                  <c:v>3999.76</c:v>
                </c:pt>
                <c:pt idx="156">
                  <c:v>3999.76</c:v>
                </c:pt>
                <c:pt idx="157">
                  <c:v>3999.76</c:v>
                </c:pt>
                <c:pt idx="158">
                  <c:v>3999.76</c:v>
                </c:pt>
                <c:pt idx="159">
                  <c:v>3999.76</c:v>
                </c:pt>
                <c:pt idx="160">
                  <c:v>3999.76</c:v>
                </c:pt>
                <c:pt idx="161">
                  <c:v>3999.76</c:v>
                </c:pt>
                <c:pt idx="162">
                  <c:v>3999.76</c:v>
                </c:pt>
                <c:pt idx="163">
                  <c:v>3999.76</c:v>
                </c:pt>
                <c:pt idx="164">
                  <c:v>3999.76</c:v>
                </c:pt>
                <c:pt idx="165">
                  <c:v>3999.76</c:v>
                </c:pt>
                <c:pt idx="166">
                  <c:v>3999.76</c:v>
                </c:pt>
                <c:pt idx="167">
                  <c:v>3999.76</c:v>
                </c:pt>
                <c:pt idx="168">
                  <c:v>3999.76</c:v>
                </c:pt>
                <c:pt idx="169">
                  <c:v>3999.76</c:v>
                </c:pt>
                <c:pt idx="170">
                  <c:v>3999.76</c:v>
                </c:pt>
                <c:pt idx="171">
                  <c:v>3999.76</c:v>
                </c:pt>
                <c:pt idx="172">
                  <c:v>3999.76</c:v>
                </c:pt>
                <c:pt idx="173">
                  <c:v>3999.76</c:v>
                </c:pt>
                <c:pt idx="174">
                  <c:v>3999.76</c:v>
                </c:pt>
                <c:pt idx="175">
                  <c:v>3999.76</c:v>
                </c:pt>
                <c:pt idx="176">
                  <c:v>3999.76</c:v>
                </c:pt>
                <c:pt idx="177">
                  <c:v>3999.76</c:v>
                </c:pt>
                <c:pt idx="178">
                  <c:v>3999.76</c:v>
                </c:pt>
                <c:pt idx="179">
                  <c:v>3999.76</c:v>
                </c:pt>
                <c:pt idx="180">
                  <c:v>3999.76</c:v>
                </c:pt>
                <c:pt idx="181">
                  <c:v>3999.76</c:v>
                </c:pt>
                <c:pt idx="182">
                  <c:v>3999.76</c:v>
                </c:pt>
                <c:pt idx="183">
                  <c:v>3999.76</c:v>
                </c:pt>
                <c:pt idx="184">
                  <c:v>3999.76</c:v>
                </c:pt>
                <c:pt idx="185">
                  <c:v>3999.76</c:v>
                </c:pt>
                <c:pt idx="186">
                  <c:v>3999.76</c:v>
                </c:pt>
                <c:pt idx="187">
                  <c:v>3999.76</c:v>
                </c:pt>
                <c:pt idx="188">
                  <c:v>3999.76</c:v>
                </c:pt>
                <c:pt idx="189">
                  <c:v>3999.76</c:v>
                </c:pt>
                <c:pt idx="190">
                  <c:v>3999.76</c:v>
                </c:pt>
                <c:pt idx="191">
                  <c:v>3999.76</c:v>
                </c:pt>
                <c:pt idx="192">
                  <c:v>3999.76</c:v>
                </c:pt>
                <c:pt idx="193">
                  <c:v>3999.76</c:v>
                </c:pt>
                <c:pt idx="194">
                  <c:v>3999.76</c:v>
                </c:pt>
                <c:pt idx="195">
                  <c:v>3999.76</c:v>
                </c:pt>
                <c:pt idx="196">
                  <c:v>3999.76</c:v>
                </c:pt>
                <c:pt idx="197">
                  <c:v>3999.76</c:v>
                </c:pt>
                <c:pt idx="198">
                  <c:v>3999.76</c:v>
                </c:pt>
                <c:pt idx="199">
                  <c:v>3999.76</c:v>
                </c:pt>
                <c:pt idx="200">
                  <c:v>3999.76</c:v>
                </c:pt>
                <c:pt idx="201">
                  <c:v>3999.76</c:v>
                </c:pt>
                <c:pt idx="202">
                  <c:v>3999.76</c:v>
                </c:pt>
                <c:pt idx="203">
                  <c:v>3999.76</c:v>
                </c:pt>
                <c:pt idx="204">
                  <c:v>3999.76</c:v>
                </c:pt>
                <c:pt idx="205">
                  <c:v>3999.76</c:v>
                </c:pt>
                <c:pt idx="206">
                  <c:v>3999.76</c:v>
                </c:pt>
                <c:pt idx="207">
                  <c:v>3999.76</c:v>
                </c:pt>
                <c:pt idx="208">
                  <c:v>3999.76</c:v>
                </c:pt>
                <c:pt idx="209">
                  <c:v>3999.76</c:v>
                </c:pt>
                <c:pt idx="210">
                  <c:v>3999.76</c:v>
                </c:pt>
                <c:pt idx="211">
                  <c:v>3999.76</c:v>
                </c:pt>
                <c:pt idx="212">
                  <c:v>3999.76</c:v>
                </c:pt>
                <c:pt idx="213">
                  <c:v>3999.76</c:v>
                </c:pt>
                <c:pt idx="214">
                  <c:v>3999.76</c:v>
                </c:pt>
                <c:pt idx="215">
                  <c:v>3999.76</c:v>
                </c:pt>
                <c:pt idx="216">
                  <c:v>3999.76</c:v>
                </c:pt>
                <c:pt idx="217">
                  <c:v>3999.76</c:v>
                </c:pt>
                <c:pt idx="218">
                  <c:v>3999.76</c:v>
                </c:pt>
                <c:pt idx="219">
                  <c:v>3999.76</c:v>
                </c:pt>
                <c:pt idx="220">
                  <c:v>3999.76</c:v>
                </c:pt>
                <c:pt idx="221">
                  <c:v>3999.76</c:v>
                </c:pt>
                <c:pt idx="222">
                  <c:v>3999.76</c:v>
                </c:pt>
                <c:pt idx="223">
                  <c:v>3999.76</c:v>
                </c:pt>
                <c:pt idx="224">
                  <c:v>3999.76</c:v>
                </c:pt>
                <c:pt idx="225">
                  <c:v>3999.76</c:v>
                </c:pt>
                <c:pt idx="226">
                  <c:v>3999.76</c:v>
                </c:pt>
                <c:pt idx="227">
                  <c:v>3999.76</c:v>
                </c:pt>
                <c:pt idx="228">
                  <c:v>3999.76</c:v>
                </c:pt>
                <c:pt idx="229">
                  <c:v>3999.76</c:v>
                </c:pt>
                <c:pt idx="230">
                  <c:v>3999.76</c:v>
                </c:pt>
                <c:pt idx="231">
                  <c:v>3999.76</c:v>
                </c:pt>
                <c:pt idx="232">
                  <c:v>3999.76</c:v>
                </c:pt>
                <c:pt idx="233">
                  <c:v>3999.76</c:v>
                </c:pt>
                <c:pt idx="234">
                  <c:v>3999.76</c:v>
                </c:pt>
                <c:pt idx="235">
                  <c:v>3999.76</c:v>
                </c:pt>
                <c:pt idx="236">
                  <c:v>3999.76</c:v>
                </c:pt>
                <c:pt idx="237">
                  <c:v>3999.76</c:v>
                </c:pt>
                <c:pt idx="238">
                  <c:v>3999.76</c:v>
                </c:pt>
                <c:pt idx="239">
                  <c:v>3999.76</c:v>
                </c:pt>
                <c:pt idx="240">
                  <c:v>3999.76</c:v>
                </c:pt>
                <c:pt idx="241">
                  <c:v>3999.76</c:v>
                </c:pt>
                <c:pt idx="242">
                  <c:v>3999.76</c:v>
                </c:pt>
                <c:pt idx="243">
                  <c:v>3999.76</c:v>
                </c:pt>
                <c:pt idx="244">
                  <c:v>3999.76</c:v>
                </c:pt>
                <c:pt idx="245">
                  <c:v>3999.76</c:v>
                </c:pt>
                <c:pt idx="246">
                  <c:v>3999.76</c:v>
                </c:pt>
                <c:pt idx="247">
                  <c:v>3999.76</c:v>
                </c:pt>
                <c:pt idx="248">
                  <c:v>3999.76</c:v>
                </c:pt>
                <c:pt idx="249">
                  <c:v>3999.76</c:v>
                </c:pt>
                <c:pt idx="250">
                  <c:v>3999.76</c:v>
                </c:pt>
                <c:pt idx="251">
                  <c:v>3999.76</c:v>
                </c:pt>
                <c:pt idx="252">
                  <c:v>3999.76</c:v>
                </c:pt>
                <c:pt idx="253">
                  <c:v>3999.76</c:v>
                </c:pt>
                <c:pt idx="254">
                  <c:v>3999.76</c:v>
                </c:pt>
                <c:pt idx="255">
                  <c:v>3999.76</c:v>
                </c:pt>
                <c:pt idx="256">
                  <c:v>3999.76</c:v>
                </c:pt>
                <c:pt idx="257">
                  <c:v>3999.76</c:v>
                </c:pt>
                <c:pt idx="258">
                  <c:v>3999.76</c:v>
                </c:pt>
                <c:pt idx="259">
                  <c:v>3999.76</c:v>
                </c:pt>
                <c:pt idx="260">
                  <c:v>3999.76</c:v>
                </c:pt>
                <c:pt idx="261">
                  <c:v>3999.76</c:v>
                </c:pt>
                <c:pt idx="262">
                  <c:v>3999.76</c:v>
                </c:pt>
                <c:pt idx="263">
                  <c:v>3999.76</c:v>
                </c:pt>
                <c:pt idx="264">
                  <c:v>3999.76</c:v>
                </c:pt>
                <c:pt idx="265">
                  <c:v>3999.76</c:v>
                </c:pt>
                <c:pt idx="266">
                  <c:v>3999.76</c:v>
                </c:pt>
                <c:pt idx="267">
                  <c:v>3999.76</c:v>
                </c:pt>
                <c:pt idx="268">
                  <c:v>3999.76</c:v>
                </c:pt>
                <c:pt idx="269">
                  <c:v>3999.76</c:v>
                </c:pt>
                <c:pt idx="270">
                  <c:v>3999.76</c:v>
                </c:pt>
                <c:pt idx="271">
                  <c:v>3999.76</c:v>
                </c:pt>
                <c:pt idx="272">
                  <c:v>3999.76</c:v>
                </c:pt>
                <c:pt idx="273">
                  <c:v>3999.76</c:v>
                </c:pt>
                <c:pt idx="274">
                  <c:v>3999.76</c:v>
                </c:pt>
                <c:pt idx="275">
                  <c:v>3999.76</c:v>
                </c:pt>
                <c:pt idx="276">
                  <c:v>3999.76</c:v>
                </c:pt>
                <c:pt idx="277">
                  <c:v>3999.76</c:v>
                </c:pt>
                <c:pt idx="278">
                  <c:v>3999.76</c:v>
                </c:pt>
                <c:pt idx="279">
                  <c:v>3999.76</c:v>
                </c:pt>
                <c:pt idx="280">
                  <c:v>3999.76</c:v>
                </c:pt>
                <c:pt idx="281">
                  <c:v>3999.76</c:v>
                </c:pt>
                <c:pt idx="282">
                  <c:v>3999.76</c:v>
                </c:pt>
                <c:pt idx="283">
                  <c:v>3999.76</c:v>
                </c:pt>
                <c:pt idx="284">
                  <c:v>3999.76</c:v>
                </c:pt>
                <c:pt idx="285">
                  <c:v>3999.76</c:v>
                </c:pt>
                <c:pt idx="286">
                  <c:v>3999.76</c:v>
                </c:pt>
                <c:pt idx="287">
                  <c:v>3999.76</c:v>
                </c:pt>
                <c:pt idx="288">
                  <c:v>3999.76</c:v>
                </c:pt>
                <c:pt idx="289">
                  <c:v>3999.76</c:v>
                </c:pt>
                <c:pt idx="290">
                  <c:v>3999.76</c:v>
                </c:pt>
                <c:pt idx="291">
                  <c:v>3999.76</c:v>
                </c:pt>
                <c:pt idx="292">
                  <c:v>3999.76</c:v>
                </c:pt>
                <c:pt idx="293">
                  <c:v>3999.76</c:v>
                </c:pt>
                <c:pt idx="294">
                  <c:v>3999.76</c:v>
                </c:pt>
                <c:pt idx="295">
                  <c:v>3999.76</c:v>
                </c:pt>
                <c:pt idx="296">
                  <c:v>3999.76</c:v>
                </c:pt>
                <c:pt idx="297">
                  <c:v>3999.76</c:v>
                </c:pt>
                <c:pt idx="298">
                  <c:v>3999.76</c:v>
                </c:pt>
                <c:pt idx="299">
                  <c:v>3999.76</c:v>
                </c:pt>
                <c:pt idx="300">
                  <c:v>3999.76</c:v>
                </c:pt>
                <c:pt idx="301">
                  <c:v>3999.76</c:v>
                </c:pt>
                <c:pt idx="302">
                  <c:v>3999.76</c:v>
                </c:pt>
                <c:pt idx="303">
                  <c:v>3999.76</c:v>
                </c:pt>
                <c:pt idx="304">
                  <c:v>3999.76</c:v>
                </c:pt>
                <c:pt idx="305">
                  <c:v>3999.76</c:v>
                </c:pt>
                <c:pt idx="306">
                  <c:v>3999.76</c:v>
                </c:pt>
                <c:pt idx="307">
                  <c:v>3999.76</c:v>
                </c:pt>
                <c:pt idx="308">
                  <c:v>3999.76</c:v>
                </c:pt>
                <c:pt idx="309">
                  <c:v>3999.76</c:v>
                </c:pt>
                <c:pt idx="310">
                  <c:v>3999.76</c:v>
                </c:pt>
                <c:pt idx="311">
                  <c:v>3999.76</c:v>
                </c:pt>
                <c:pt idx="312">
                  <c:v>3999.76</c:v>
                </c:pt>
                <c:pt idx="313">
                  <c:v>3999.76</c:v>
                </c:pt>
                <c:pt idx="314">
                  <c:v>3999.76</c:v>
                </c:pt>
                <c:pt idx="315">
                  <c:v>3999.76</c:v>
                </c:pt>
                <c:pt idx="316">
                  <c:v>3999.76</c:v>
                </c:pt>
                <c:pt idx="317">
                  <c:v>3999.76</c:v>
                </c:pt>
                <c:pt idx="318">
                  <c:v>3999.76</c:v>
                </c:pt>
                <c:pt idx="319">
                  <c:v>3999.76</c:v>
                </c:pt>
                <c:pt idx="320">
                  <c:v>3999.76</c:v>
                </c:pt>
                <c:pt idx="321">
                  <c:v>3999.76</c:v>
                </c:pt>
                <c:pt idx="322">
                  <c:v>3999.76</c:v>
                </c:pt>
                <c:pt idx="323">
                  <c:v>3999.76</c:v>
                </c:pt>
                <c:pt idx="324">
                  <c:v>3999.76</c:v>
                </c:pt>
                <c:pt idx="325">
                  <c:v>3999.76</c:v>
                </c:pt>
                <c:pt idx="326">
                  <c:v>3999.76</c:v>
                </c:pt>
                <c:pt idx="327">
                  <c:v>3999.76</c:v>
                </c:pt>
                <c:pt idx="328">
                  <c:v>3999.76</c:v>
                </c:pt>
                <c:pt idx="329">
                  <c:v>3999.76</c:v>
                </c:pt>
                <c:pt idx="330">
                  <c:v>3999.76</c:v>
                </c:pt>
                <c:pt idx="331">
                  <c:v>3999.76</c:v>
                </c:pt>
                <c:pt idx="332">
                  <c:v>3999.76</c:v>
                </c:pt>
                <c:pt idx="333">
                  <c:v>3999.76</c:v>
                </c:pt>
                <c:pt idx="334">
                  <c:v>3999.76</c:v>
                </c:pt>
                <c:pt idx="335">
                  <c:v>3999.76</c:v>
                </c:pt>
                <c:pt idx="336">
                  <c:v>3999.76</c:v>
                </c:pt>
                <c:pt idx="337">
                  <c:v>3999.76</c:v>
                </c:pt>
                <c:pt idx="338">
                  <c:v>3999.76</c:v>
                </c:pt>
                <c:pt idx="339">
                  <c:v>3999.76</c:v>
                </c:pt>
                <c:pt idx="340">
                  <c:v>3999.76</c:v>
                </c:pt>
                <c:pt idx="341">
                  <c:v>3999.76</c:v>
                </c:pt>
                <c:pt idx="342">
                  <c:v>3999.76</c:v>
                </c:pt>
                <c:pt idx="343">
                  <c:v>3999.76</c:v>
                </c:pt>
                <c:pt idx="344">
                  <c:v>3999.76</c:v>
                </c:pt>
                <c:pt idx="345">
                  <c:v>3999.76</c:v>
                </c:pt>
                <c:pt idx="346">
                  <c:v>3999.76</c:v>
                </c:pt>
                <c:pt idx="347">
                  <c:v>3999.76</c:v>
                </c:pt>
                <c:pt idx="348">
                  <c:v>3999.76</c:v>
                </c:pt>
                <c:pt idx="349">
                  <c:v>3999.76</c:v>
                </c:pt>
                <c:pt idx="350">
                  <c:v>3999.76</c:v>
                </c:pt>
                <c:pt idx="351">
                  <c:v>3999.76</c:v>
                </c:pt>
                <c:pt idx="352">
                  <c:v>3999.76</c:v>
                </c:pt>
                <c:pt idx="353">
                  <c:v>3999.76</c:v>
                </c:pt>
                <c:pt idx="354">
                  <c:v>3999.76</c:v>
                </c:pt>
                <c:pt idx="355">
                  <c:v>3999.76</c:v>
                </c:pt>
                <c:pt idx="356">
                  <c:v>3999.76</c:v>
                </c:pt>
                <c:pt idx="357">
                  <c:v>3999.76</c:v>
                </c:pt>
                <c:pt idx="358">
                  <c:v>3999.76</c:v>
                </c:pt>
                <c:pt idx="359">
                  <c:v>3999.76</c:v>
                </c:pt>
                <c:pt idx="360">
                  <c:v>3999.76</c:v>
                </c:pt>
                <c:pt idx="361">
                  <c:v>3999.76</c:v>
                </c:pt>
                <c:pt idx="362">
                  <c:v>3999.76</c:v>
                </c:pt>
                <c:pt idx="363">
                  <c:v>3999.76</c:v>
                </c:pt>
                <c:pt idx="364">
                  <c:v>3999.76</c:v>
                </c:pt>
                <c:pt idx="365">
                  <c:v>3999.76</c:v>
                </c:pt>
                <c:pt idx="366">
                  <c:v>3999.76</c:v>
                </c:pt>
                <c:pt idx="367">
                  <c:v>3999.76</c:v>
                </c:pt>
                <c:pt idx="368">
                  <c:v>3999.76</c:v>
                </c:pt>
                <c:pt idx="369">
                  <c:v>3999.76</c:v>
                </c:pt>
                <c:pt idx="370">
                  <c:v>3999.76</c:v>
                </c:pt>
                <c:pt idx="371">
                  <c:v>3999.76</c:v>
                </c:pt>
                <c:pt idx="372">
                  <c:v>3999.76</c:v>
                </c:pt>
                <c:pt idx="373">
                  <c:v>3999.76</c:v>
                </c:pt>
                <c:pt idx="374">
                  <c:v>3999.76</c:v>
                </c:pt>
                <c:pt idx="375">
                  <c:v>3999.76</c:v>
                </c:pt>
                <c:pt idx="376">
                  <c:v>3999.76</c:v>
                </c:pt>
                <c:pt idx="377">
                  <c:v>3999.76</c:v>
                </c:pt>
                <c:pt idx="378">
                  <c:v>3999.76</c:v>
                </c:pt>
                <c:pt idx="379">
                  <c:v>3999.76</c:v>
                </c:pt>
                <c:pt idx="380">
                  <c:v>3999.76</c:v>
                </c:pt>
                <c:pt idx="381">
                  <c:v>3999.76</c:v>
                </c:pt>
                <c:pt idx="382">
                  <c:v>3999.76</c:v>
                </c:pt>
                <c:pt idx="383">
                  <c:v>3999.76</c:v>
                </c:pt>
                <c:pt idx="384">
                  <c:v>3999.76</c:v>
                </c:pt>
                <c:pt idx="385">
                  <c:v>3999.76</c:v>
                </c:pt>
                <c:pt idx="386">
                  <c:v>3999.76</c:v>
                </c:pt>
                <c:pt idx="387">
                  <c:v>3999.76</c:v>
                </c:pt>
                <c:pt idx="388">
                  <c:v>3999.76</c:v>
                </c:pt>
                <c:pt idx="389">
                  <c:v>3999.76</c:v>
                </c:pt>
                <c:pt idx="390">
                  <c:v>3999.76</c:v>
                </c:pt>
                <c:pt idx="391">
                  <c:v>3999.76</c:v>
                </c:pt>
                <c:pt idx="392">
                  <c:v>3999.76</c:v>
                </c:pt>
                <c:pt idx="393">
                  <c:v>3999.76</c:v>
                </c:pt>
                <c:pt idx="394">
                  <c:v>3999.76</c:v>
                </c:pt>
                <c:pt idx="395">
                  <c:v>3999.76</c:v>
                </c:pt>
                <c:pt idx="396">
                  <c:v>3999.76</c:v>
                </c:pt>
                <c:pt idx="397">
                  <c:v>3999.76</c:v>
                </c:pt>
                <c:pt idx="398">
                  <c:v>3999.76</c:v>
                </c:pt>
                <c:pt idx="399">
                  <c:v>3999.76</c:v>
                </c:pt>
                <c:pt idx="400">
                  <c:v>3999.76</c:v>
                </c:pt>
                <c:pt idx="401">
                  <c:v>3999.76</c:v>
                </c:pt>
                <c:pt idx="402">
                  <c:v>3999.76</c:v>
                </c:pt>
                <c:pt idx="403">
                  <c:v>3999.76</c:v>
                </c:pt>
                <c:pt idx="404">
                  <c:v>3999.76</c:v>
                </c:pt>
                <c:pt idx="405">
                  <c:v>3999.76</c:v>
                </c:pt>
                <c:pt idx="406">
                  <c:v>3999.76</c:v>
                </c:pt>
                <c:pt idx="407">
                  <c:v>3999.76</c:v>
                </c:pt>
                <c:pt idx="408">
                  <c:v>3999.76</c:v>
                </c:pt>
                <c:pt idx="409">
                  <c:v>3999.76</c:v>
                </c:pt>
                <c:pt idx="410">
                  <c:v>3999.76</c:v>
                </c:pt>
                <c:pt idx="411">
                  <c:v>3999.76</c:v>
                </c:pt>
                <c:pt idx="412">
                  <c:v>3999.76</c:v>
                </c:pt>
                <c:pt idx="413">
                  <c:v>3999.76</c:v>
                </c:pt>
                <c:pt idx="414">
                  <c:v>3999.76</c:v>
                </c:pt>
                <c:pt idx="415">
                  <c:v>3999.76</c:v>
                </c:pt>
                <c:pt idx="416">
                  <c:v>3999.76</c:v>
                </c:pt>
                <c:pt idx="417">
                  <c:v>3999.76</c:v>
                </c:pt>
                <c:pt idx="418">
                  <c:v>3999.76</c:v>
                </c:pt>
                <c:pt idx="419">
                  <c:v>3999.76</c:v>
                </c:pt>
                <c:pt idx="420">
                  <c:v>3999.76</c:v>
                </c:pt>
                <c:pt idx="421">
                  <c:v>3999.76</c:v>
                </c:pt>
                <c:pt idx="422">
                  <c:v>3999.76</c:v>
                </c:pt>
                <c:pt idx="423">
                  <c:v>3999.76</c:v>
                </c:pt>
                <c:pt idx="424">
                  <c:v>3999.76</c:v>
                </c:pt>
                <c:pt idx="425">
                  <c:v>3999.76</c:v>
                </c:pt>
                <c:pt idx="426">
                  <c:v>3999.76</c:v>
                </c:pt>
                <c:pt idx="427">
                  <c:v>3999.76</c:v>
                </c:pt>
                <c:pt idx="428">
                  <c:v>3999.76</c:v>
                </c:pt>
                <c:pt idx="429">
                  <c:v>3999.76</c:v>
                </c:pt>
                <c:pt idx="430">
                  <c:v>3999.76</c:v>
                </c:pt>
                <c:pt idx="431">
                  <c:v>3999.76</c:v>
                </c:pt>
                <c:pt idx="432">
                  <c:v>3999.76</c:v>
                </c:pt>
                <c:pt idx="433">
                  <c:v>3999.76</c:v>
                </c:pt>
                <c:pt idx="434">
                  <c:v>3999.76</c:v>
                </c:pt>
                <c:pt idx="435">
                  <c:v>3999.76</c:v>
                </c:pt>
                <c:pt idx="436">
                  <c:v>3999.76</c:v>
                </c:pt>
                <c:pt idx="437">
                  <c:v>3999.76</c:v>
                </c:pt>
                <c:pt idx="438">
                  <c:v>3999.76</c:v>
                </c:pt>
                <c:pt idx="439">
                  <c:v>3999.76</c:v>
                </c:pt>
                <c:pt idx="440">
                  <c:v>3999.76</c:v>
                </c:pt>
                <c:pt idx="441">
                  <c:v>3999.76</c:v>
                </c:pt>
                <c:pt idx="442">
                  <c:v>3999.76</c:v>
                </c:pt>
                <c:pt idx="443">
                  <c:v>3999.76</c:v>
                </c:pt>
                <c:pt idx="444">
                  <c:v>3999.76</c:v>
                </c:pt>
                <c:pt idx="445">
                  <c:v>3999.76</c:v>
                </c:pt>
                <c:pt idx="446">
                  <c:v>3999.76</c:v>
                </c:pt>
                <c:pt idx="447">
                  <c:v>3999.76</c:v>
                </c:pt>
                <c:pt idx="448">
                  <c:v>3999.76</c:v>
                </c:pt>
                <c:pt idx="449">
                  <c:v>3999.76</c:v>
                </c:pt>
                <c:pt idx="450">
                  <c:v>3999.76</c:v>
                </c:pt>
                <c:pt idx="451">
                  <c:v>3999.76</c:v>
                </c:pt>
                <c:pt idx="452">
                  <c:v>3999.76</c:v>
                </c:pt>
                <c:pt idx="453">
                  <c:v>3999.76</c:v>
                </c:pt>
                <c:pt idx="454">
                  <c:v>3999.76</c:v>
                </c:pt>
                <c:pt idx="455">
                  <c:v>3999.76</c:v>
                </c:pt>
                <c:pt idx="456">
                  <c:v>3999.76</c:v>
                </c:pt>
                <c:pt idx="457">
                  <c:v>3999.76</c:v>
                </c:pt>
                <c:pt idx="458">
                  <c:v>3999.76</c:v>
                </c:pt>
                <c:pt idx="459">
                  <c:v>3999.76</c:v>
                </c:pt>
                <c:pt idx="460">
                  <c:v>3999.76</c:v>
                </c:pt>
                <c:pt idx="461">
                  <c:v>3999.76</c:v>
                </c:pt>
                <c:pt idx="462">
                  <c:v>3999.76</c:v>
                </c:pt>
                <c:pt idx="463">
                  <c:v>3999.76</c:v>
                </c:pt>
                <c:pt idx="464">
                  <c:v>3999.76</c:v>
                </c:pt>
                <c:pt idx="465">
                  <c:v>3999.76</c:v>
                </c:pt>
                <c:pt idx="466">
                  <c:v>3999.76</c:v>
                </c:pt>
                <c:pt idx="467">
                  <c:v>3999.76</c:v>
                </c:pt>
                <c:pt idx="468">
                  <c:v>3999.76</c:v>
                </c:pt>
                <c:pt idx="469">
                  <c:v>3999.76</c:v>
                </c:pt>
                <c:pt idx="470">
                  <c:v>3999.76</c:v>
                </c:pt>
                <c:pt idx="471">
                  <c:v>3999.76</c:v>
                </c:pt>
                <c:pt idx="472">
                  <c:v>3999.76</c:v>
                </c:pt>
                <c:pt idx="473">
                  <c:v>3999.76</c:v>
                </c:pt>
                <c:pt idx="474">
                  <c:v>3999.76</c:v>
                </c:pt>
                <c:pt idx="475">
                  <c:v>3999.76</c:v>
                </c:pt>
                <c:pt idx="476">
                  <c:v>3999.76</c:v>
                </c:pt>
                <c:pt idx="477">
                  <c:v>3999.76</c:v>
                </c:pt>
                <c:pt idx="478">
                  <c:v>3999.76</c:v>
                </c:pt>
                <c:pt idx="479">
                  <c:v>3999.76</c:v>
                </c:pt>
                <c:pt idx="480">
                  <c:v>3999.76</c:v>
                </c:pt>
                <c:pt idx="481">
                  <c:v>3999.76</c:v>
                </c:pt>
                <c:pt idx="482">
                  <c:v>3999.76</c:v>
                </c:pt>
                <c:pt idx="483">
                  <c:v>3999.76</c:v>
                </c:pt>
                <c:pt idx="484">
                  <c:v>3999.76</c:v>
                </c:pt>
                <c:pt idx="485">
                  <c:v>3999.76</c:v>
                </c:pt>
                <c:pt idx="486">
                  <c:v>3999.76</c:v>
                </c:pt>
                <c:pt idx="487">
                  <c:v>3999.76</c:v>
                </c:pt>
                <c:pt idx="488">
                  <c:v>3999.76</c:v>
                </c:pt>
                <c:pt idx="489">
                  <c:v>3999.76</c:v>
                </c:pt>
                <c:pt idx="490">
                  <c:v>3999.76</c:v>
                </c:pt>
                <c:pt idx="491">
                  <c:v>3999.76</c:v>
                </c:pt>
                <c:pt idx="492">
                  <c:v>3999.76</c:v>
                </c:pt>
                <c:pt idx="493">
                  <c:v>3999.76</c:v>
                </c:pt>
                <c:pt idx="494">
                  <c:v>3999.76</c:v>
                </c:pt>
                <c:pt idx="495">
                  <c:v>3999.76</c:v>
                </c:pt>
                <c:pt idx="496">
                  <c:v>3999.76</c:v>
                </c:pt>
                <c:pt idx="497">
                  <c:v>3999.76</c:v>
                </c:pt>
                <c:pt idx="498">
                  <c:v>3999.76</c:v>
                </c:pt>
                <c:pt idx="499">
                  <c:v>3999.76</c:v>
                </c:pt>
                <c:pt idx="500">
                  <c:v>3999.76</c:v>
                </c:pt>
                <c:pt idx="501">
                  <c:v>3999.76</c:v>
                </c:pt>
                <c:pt idx="502">
                  <c:v>3999.76</c:v>
                </c:pt>
                <c:pt idx="503">
                  <c:v>3999.76</c:v>
                </c:pt>
                <c:pt idx="504">
                  <c:v>3999.76</c:v>
                </c:pt>
                <c:pt idx="505">
                  <c:v>3999.76</c:v>
                </c:pt>
                <c:pt idx="506">
                  <c:v>3999.76</c:v>
                </c:pt>
                <c:pt idx="507">
                  <c:v>3999.76</c:v>
                </c:pt>
                <c:pt idx="508">
                  <c:v>3999.76</c:v>
                </c:pt>
                <c:pt idx="509">
                  <c:v>3999.76</c:v>
                </c:pt>
                <c:pt idx="510">
                  <c:v>3999.76</c:v>
                </c:pt>
                <c:pt idx="511">
                  <c:v>3999.76</c:v>
                </c:pt>
                <c:pt idx="512">
                  <c:v>3999.76</c:v>
                </c:pt>
                <c:pt idx="513">
                  <c:v>3999.76</c:v>
                </c:pt>
                <c:pt idx="514">
                  <c:v>3999.76</c:v>
                </c:pt>
                <c:pt idx="515">
                  <c:v>3999.76</c:v>
                </c:pt>
                <c:pt idx="516">
                  <c:v>3999.76</c:v>
                </c:pt>
                <c:pt idx="517">
                  <c:v>3999.76</c:v>
                </c:pt>
                <c:pt idx="518">
                  <c:v>3999.76</c:v>
                </c:pt>
                <c:pt idx="519">
                  <c:v>3999.76</c:v>
                </c:pt>
                <c:pt idx="520">
                  <c:v>3999.76</c:v>
                </c:pt>
                <c:pt idx="521">
                  <c:v>3999.76</c:v>
                </c:pt>
                <c:pt idx="522">
                  <c:v>3999.76</c:v>
                </c:pt>
                <c:pt idx="523">
                  <c:v>3999.76</c:v>
                </c:pt>
                <c:pt idx="524">
                  <c:v>3999.76</c:v>
                </c:pt>
                <c:pt idx="525">
                  <c:v>3999.76</c:v>
                </c:pt>
                <c:pt idx="526">
                  <c:v>3999.76</c:v>
                </c:pt>
                <c:pt idx="527">
                  <c:v>3999.76</c:v>
                </c:pt>
                <c:pt idx="528">
                  <c:v>3999.76</c:v>
                </c:pt>
                <c:pt idx="529">
                  <c:v>3999.76</c:v>
                </c:pt>
                <c:pt idx="530">
                  <c:v>3999.76</c:v>
                </c:pt>
                <c:pt idx="531">
                  <c:v>3999.76</c:v>
                </c:pt>
                <c:pt idx="532">
                  <c:v>3999.76</c:v>
                </c:pt>
                <c:pt idx="533">
                  <c:v>3999.76</c:v>
                </c:pt>
                <c:pt idx="534">
                  <c:v>3999.76</c:v>
                </c:pt>
                <c:pt idx="535">
                  <c:v>3999.76</c:v>
                </c:pt>
                <c:pt idx="536">
                  <c:v>3999.76</c:v>
                </c:pt>
                <c:pt idx="537">
                  <c:v>3999.76</c:v>
                </c:pt>
                <c:pt idx="538">
                  <c:v>3999.76</c:v>
                </c:pt>
                <c:pt idx="539">
                  <c:v>3999.76</c:v>
                </c:pt>
                <c:pt idx="540">
                  <c:v>3999.76</c:v>
                </c:pt>
                <c:pt idx="541">
                  <c:v>3999.76</c:v>
                </c:pt>
                <c:pt idx="542">
                  <c:v>3999.76</c:v>
                </c:pt>
                <c:pt idx="543">
                  <c:v>3999.76</c:v>
                </c:pt>
                <c:pt idx="544">
                  <c:v>3999.76</c:v>
                </c:pt>
                <c:pt idx="545">
                  <c:v>3999.76</c:v>
                </c:pt>
                <c:pt idx="546">
                  <c:v>3999.76</c:v>
                </c:pt>
                <c:pt idx="547">
                  <c:v>3999.76</c:v>
                </c:pt>
                <c:pt idx="548">
                  <c:v>3999.76</c:v>
                </c:pt>
                <c:pt idx="549">
                  <c:v>3999.76</c:v>
                </c:pt>
                <c:pt idx="550">
                  <c:v>3999.76</c:v>
                </c:pt>
                <c:pt idx="551">
                  <c:v>3999.76</c:v>
                </c:pt>
                <c:pt idx="552">
                  <c:v>3999.76</c:v>
                </c:pt>
                <c:pt idx="553">
                  <c:v>3999.76</c:v>
                </c:pt>
                <c:pt idx="554">
                  <c:v>3999.76</c:v>
                </c:pt>
                <c:pt idx="555">
                  <c:v>3999.76</c:v>
                </c:pt>
                <c:pt idx="556">
                  <c:v>3999.76</c:v>
                </c:pt>
                <c:pt idx="557">
                  <c:v>3999.76</c:v>
                </c:pt>
                <c:pt idx="558">
                  <c:v>3999.76</c:v>
                </c:pt>
                <c:pt idx="559">
                  <c:v>3999.76</c:v>
                </c:pt>
                <c:pt idx="560">
                  <c:v>3999.76</c:v>
                </c:pt>
                <c:pt idx="561">
                  <c:v>3999.76</c:v>
                </c:pt>
                <c:pt idx="562">
                  <c:v>3999.76</c:v>
                </c:pt>
                <c:pt idx="563">
                  <c:v>3999.76</c:v>
                </c:pt>
                <c:pt idx="564">
                  <c:v>3999.76</c:v>
                </c:pt>
                <c:pt idx="565">
                  <c:v>3999.76</c:v>
                </c:pt>
                <c:pt idx="566">
                  <c:v>3999.76</c:v>
                </c:pt>
                <c:pt idx="567">
                  <c:v>3999.76</c:v>
                </c:pt>
                <c:pt idx="568">
                  <c:v>3999.76</c:v>
                </c:pt>
                <c:pt idx="569">
                  <c:v>3999.76</c:v>
                </c:pt>
                <c:pt idx="570">
                  <c:v>3999.76</c:v>
                </c:pt>
                <c:pt idx="571">
                  <c:v>3999.76</c:v>
                </c:pt>
                <c:pt idx="572">
                  <c:v>3999.76</c:v>
                </c:pt>
                <c:pt idx="573">
                  <c:v>3999.76</c:v>
                </c:pt>
                <c:pt idx="574">
                  <c:v>3999.76</c:v>
                </c:pt>
                <c:pt idx="575">
                  <c:v>3999.76</c:v>
                </c:pt>
                <c:pt idx="576">
                  <c:v>3999.76</c:v>
                </c:pt>
                <c:pt idx="577">
                  <c:v>3999.76</c:v>
                </c:pt>
                <c:pt idx="578">
                  <c:v>3999.76</c:v>
                </c:pt>
                <c:pt idx="579">
                  <c:v>3999.76</c:v>
                </c:pt>
                <c:pt idx="580">
                  <c:v>3999.76</c:v>
                </c:pt>
                <c:pt idx="581">
                  <c:v>3999.76</c:v>
                </c:pt>
                <c:pt idx="582">
                  <c:v>3999.76</c:v>
                </c:pt>
                <c:pt idx="583">
                  <c:v>3999.76</c:v>
                </c:pt>
                <c:pt idx="584">
                  <c:v>3999.76</c:v>
                </c:pt>
                <c:pt idx="585">
                  <c:v>3999.76</c:v>
                </c:pt>
                <c:pt idx="586">
                  <c:v>3999.76</c:v>
                </c:pt>
                <c:pt idx="587">
                  <c:v>3999.76</c:v>
                </c:pt>
                <c:pt idx="588">
                  <c:v>3999.76</c:v>
                </c:pt>
                <c:pt idx="589">
                  <c:v>3999.76</c:v>
                </c:pt>
                <c:pt idx="590">
                  <c:v>3999.76</c:v>
                </c:pt>
                <c:pt idx="591">
                  <c:v>3999.76</c:v>
                </c:pt>
                <c:pt idx="592">
                  <c:v>3999.76</c:v>
                </c:pt>
                <c:pt idx="593">
                  <c:v>3999.76</c:v>
                </c:pt>
                <c:pt idx="594">
                  <c:v>3999.76</c:v>
                </c:pt>
                <c:pt idx="595">
                  <c:v>3999.76</c:v>
                </c:pt>
                <c:pt idx="596">
                  <c:v>3999.76</c:v>
                </c:pt>
                <c:pt idx="597">
                  <c:v>3999.76</c:v>
                </c:pt>
                <c:pt idx="598">
                  <c:v>3999.76</c:v>
                </c:pt>
                <c:pt idx="599">
                  <c:v>3999.76</c:v>
                </c:pt>
                <c:pt idx="600">
                  <c:v>3999.76</c:v>
                </c:pt>
                <c:pt idx="601">
                  <c:v>3999.76</c:v>
                </c:pt>
                <c:pt idx="602">
                  <c:v>3999.76</c:v>
                </c:pt>
                <c:pt idx="603">
                  <c:v>3999.76</c:v>
                </c:pt>
                <c:pt idx="604">
                  <c:v>3999.76</c:v>
                </c:pt>
                <c:pt idx="605">
                  <c:v>3999.76</c:v>
                </c:pt>
                <c:pt idx="606">
                  <c:v>3999.76</c:v>
                </c:pt>
                <c:pt idx="607">
                  <c:v>3999.76</c:v>
                </c:pt>
                <c:pt idx="608">
                  <c:v>3999.76</c:v>
                </c:pt>
                <c:pt idx="609">
                  <c:v>3999.76</c:v>
                </c:pt>
                <c:pt idx="610">
                  <c:v>3999.76</c:v>
                </c:pt>
                <c:pt idx="611">
                  <c:v>3999.76</c:v>
                </c:pt>
                <c:pt idx="612">
                  <c:v>3999.76</c:v>
                </c:pt>
                <c:pt idx="613">
                  <c:v>3999.76</c:v>
                </c:pt>
                <c:pt idx="614">
                  <c:v>3999.76</c:v>
                </c:pt>
                <c:pt idx="615">
                  <c:v>3999.76</c:v>
                </c:pt>
                <c:pt idx="616">
                  <c:v>3999.76</c:v>
                </c:pt>
                <c:pt idx="617">
                  <c:v>3999.76</c:v>
                </c:pt>
                <c:pt idx="618">
                  <c:v>3999.76</c:v>
                </c:pt>
                <c:pt idx="619">
                  <c:v>3999.76</c:v>
                </c:pt>
                <c:pt idx="620">
                  <c:v>3999.76</c:v>
                </c:pt>
                <c:pt idx="621">
                  <c:v>3999.76</c:v>
                </c:pt>
                <c:pt idx="622">
                  <c:v>3999.76</c:v>
                </c:pt>
                <c:pt idx="623">
                  <c:v>3999.76</c:v>
                </c:pt>
                <c:pt idx="624">
                  <c:v>3999.76</c:v>
                </c:pt>
                <c:pt idx="625">
                  <c:v>3999.76</c:v>
                </c:pt>
                <c:pt idx="626">
                  <c:v>3999.76</c:v>
                </c:pt>
                <c:pt idx="627">
                  <c:v>3999.76</c:v>
                </c:pt>
                <c:pt idx="628">
                  <c:v>3999.76</c:v>
                </c:pt>
                <c:pt idx="629">
                  <c:v>3999.76</c:v>
                </c:pt>
                <c:pt idx="630">
                  <c:v>3999.76</c:v>
                </c:pt>
                <c:pt idx="631">
                  <c:v>3999.76</c:v>
                </c:pt>
                <c:pt idx="632">
                  <c:v>3999.76</c:v>
                </c:pt>
                <c:pt idx="633">
                  <c:v>3999.76</c:v>
                </c:pt>
                <c:pt idx="634">
                  <c:v>3999.76</c:v>
                </c:pt>
                <c:pt idx="635">
                  <c:v>3999.76</c:v>
                </c:pt>
                <c:pt idx="636">
                  <c:v>3999.76</c:v>
                </c:pt>
                <c:pt idx="637">
                  <c:v>3999.76</c:v>
                </c:pt>
                <c:pt idx="638">
                  <c:v>3999.76</c:v>
                </c:pt>
                <c:pt idx="639">
                  <c:v>3999.76</c:v>
                </c:pt>
                <c:pt idx="640">
                  <c:v>3999.76</c:v>
                </c:pt>
                <c:pt idx="641">
                  <c:v>3999.76</c:v>
                </c:pt>
                <c:pt idx="642">
                  <c:v>3999.76</c:v>
                </c:pt>
                <c:pt idx="643">
                  <c:v>3999.76</c:v>
                </c:pt>
                <c:pt idx="644">
                  <c:v>3999.76</c:v>
                </c:pt>
                <c:pt idx="645">
                  <c:v>3999.76</c:v>
                </c:pt>
                <c:pt idx="646">
                  <c:v>3999.76</c:v>
                </c:pt>
                <c:pt idx="647">
                  <c:v>3999.76</c:v>
                </c:pt>
                <c:pt idx="648">
                  <c:v>3999.76</c:v>
                </c:pt>
                <c:pt idx="649">
                  <c:v>3999.76</c:v>
                </c:pt>
                <c:pt idx="650">
                  <c:v>3999.76</c:v>
                </c:pt>
                <c:pt idx="651">
                  <c:v>3999.76</c:v>
                </c:pt>
                <c:pt idx="652">
                  <c:v>3999.76</c:v>
                </c:pt>
                <c:pt idx="653">
                  <c:v>3999.76</c:v>
                </c:pt>
                <c:pt idx="654">
                  <c:v>3999.76</c:v>
                </c:pt>
                <c:pt idx="655">
                  <c:v>3999.76</c:v>
                </c:pt>
                <c:pt idx="656">
                  <c:v>3999.76</c:v>
                </c:pt>
                <c:pt idx="657">
                  <c:v>3999.76</c:v>
                </c:pt>
                <c:pt idx="658">
                  <c:v>3999.76</c:v>
                </c:pt>
                <c:pt idx="659">
                  <c:v>3999.76</c:v>
                </c:pt>
                <c:pt idx="660">
                  <c:v>3999.76</c:v>
                </c:pt>
                <c:pt idx="661">
                  <c:v>3999.76</c:v>
                </c:pt>
                <c:pt idx="662">
                  <c:v>3999.76</c:v>
                </c:pt>
                <c:pt idx="663">
                  <c:v>3999.76</c:v>
                </c:pt>
                <c:pt idx="664">
                  <c:v>3999.76</c:v>
                </c:pt>
                <c:pt idx="665">
                  <c:v>3999.76</c:v>
                </c:pt>
                <c:pt idx="666">
                  <c:v>3999.76</c:v>
                </c:pt>
                <c:pt idx="667">
                  <c:v>3999.76</c:v>
                </c:pt>
                <c:pt idx="668">
                  <c:v>3999.76</c:v>
                </c:pt>
                <c:pt idx="669">
                  <c:v>3999.76</c:v>
                </c:pt>
                <c:pt idx="670">
                  <c:v>3999.76</c:v>
                </c:pt>
                <c:pt idx="671">
                  <c:v>3999.76</c:v>
                </c:pt>
                <c:pt idx="672">
                  <c:v>3999.76</c:v>
                </c:pt>
                <c:pt idx="673">
                  <c:v>3999.76</c:v>
                </c:pt>
                <c:pt idx="674">
                  <c:v>3999.76</c:v>
                </c:pt>
                <c:pt idx="675">
                  <c:v>3999.76</c:v>
                </c:pt>
                <c:pt idx="676">
                  <c:v>3999.76</c:v>
                </c:pt>
                <c:pt idx="677">
                  <c:v>3999.76</c:v>
                </c:pt>
                <c:pt idx="678">
                  <c:v>3999.76</c:v>
                </c:pt>
                <c:pt idx="679">
                  <c:v>3999.76</c:v>
                </c:pt>
                <c:pt idx="680">
                  <c:v>3999.76</c:v>
                </c:pt>
                <c:pt idx="681">
                  <c:v>3999.76</c:v>
                </c:pt>
                <c:pt idx="682">
                  <c:v>3999.76</c:v>
                </c:pt>
                <c:pt idx="683">
                  <c:v>3999.76</c:v>
                </c:pt>
                <c:pt idx="684">
                  <c:v>3999.76</c:v>
                </c:pt>
                <c:pt idx="685">
                  <c:v>3999.76</c:v>
                </c:pt>
                <c:pt idx="686">
                  <c:v>3999.76</c:v>
                </c:pt>
                <c:pt idx="687">
                  <c:v>3999.76</c:v>
                </c:pt>
                <c:pt idx="688">
                  <c:v>3999.76</c:v>
                </c:pt>
                <c:pt idx="689">
                  <c:v>3999.76</c:v>
                </c:pt>
                <c:pt idx="690">
                  <c:v>3999.76</c:v>
                </c:pt>
                <c:pt idx="691">
                  <c:v>3999.76</c:v>
                </c:pt>
                <c:pt idx="692">
                  <c:v>3999.76</c:v>
                </c:pt>
                <c:pt idx="693">
                  <c:v>3999.76</c:v>
                </c:pt>
                <c:pt idx="694">
                  <c:v>3999.76</c:v>
                </c:pt>
                <c:pt idx="695">
                  <c:v>3999.76</c:v>
                </c:pt>
                <c:pt idx="696">
                  <c:v>3999.76</c:v>
                </c:pt>
                <c:pt idx="697">
                  <c:v>3999.76</c:v>
                </c:pt>
                <c:pt idx="698">
                  <c:v>3999.76</c:v>
                </c:pt>
                <c:pt idx="699">
                  <c:v>3999.76</c:v>
                </c:pt>
                <c:pt idx="700">
                  <c:v>3999.76</c:v>
                </c:pt>
                <c:pt idx="701">
                  <c:v>3999.76</c:v>
                </c:pt>
                <c:pt idx="702">
                  <c:v>3999.76</c:v>
                </c:pt>
                <c:pt idx="703">
                  <c:v>3999.76</c:v>
                </c:pt>
                <c:pt idx="704">
                  <c:v>3999.76</c:v>
                </c:pt>
                <c:pt idx="705">
                  <c:v>3999.76</c:v>
                </c:pt>
                <c:pt idx="706">
                  <c:v>3999.76</c:v>
                </c:pt>
                <c:pt idx="707">
                  <c:v>3999.76</c:v>
                </c:pt>
                <c:pt idx="708">
                  <c:v>3999.76</c:v>
                </c:pt>
                <c:pt idx="709">
                  <c:v>3999.76</c:v>
                </c:pt>
                <c:pt idx="710">
                  <c:v>3999.76</c:v>
                </c:pt>
                <c:pt idx="711">
                  <c:v>3999.76</c:v>
                </c:pt>
                <c:pt idx="712">
                  <c:v>3999.76</c:v>
                </c:pt>
                <c:pt idx="713">
                  <c:v>3999.76</c:v>
                </c:pt>
                <c:pt idx="714">
                  <c:v>3999.76</c:v>
                </c:pt>
                <c:pt idx="715">
                  <c:v>3999.76</c:v>
                </c:pt>
                <c:pt idx="716">
                  <c:v>3999.76</c:v>
                </c:pt>
                <c:pt idx="717">
                  <c:v>3999.76</c:v>
                </c:pt>
                <c:pt idx="718">
                  <c:v>3999.76</c:v>
                </c:pt>
                <c:pt idx="719">
                  <c:v>3999.76</c:v>
                </c:pt>
                <c:pt idx="720">
                  <c:v>3999.76</c:v>
                </c:pt>
                <c:pt idx="721">
                  <c:v>3999.76</c:v>
                </c:pt>
                <c:pt idx="722">
                  <c:v>3999.76</c:v>
                </c:pt>
                <c:pt idx="723">
                  <c:v>3999.76</c:v>
                </c:pt>
                <c:pt idx="724">
                  <c:v>3999.76</c:v>
                </c:pt>
                <c:pt idx="725">
                  <c:v>3999.76</c:v>
                </c:pt>
                <c:pt idx="726">
                  <c:v>3999.76</c:v>
                </c:pt>
                <c:pt idx="727">
                  <c:v>3999.76</c:v>
                </c:pt>
                <c:pt idx="728">
                  <c:v>3999.76</c:v>
                </c:pt>
                <c:pt idx="729">
                  <c:v>3999.76</c:v>
                </c:pt>
                <c:pt idx="730">
                  <c:v>3999.76</c:v>
                </c:pt>
                <c:pt idx="731">
                  <c:v>3999.76</c:v>
                </c:pt>
                <c:pt idx="732">
                  <c:v>3999.76</c:v>
                </c:pt>
                <c:pt idx="733">
                  <c:v>3999.76</c:v>
                </c:pt>
                <c:pt idx="734">
                  <c:v>3999.76</c:v>
                </c:pt>
                <c:pt idx="735">
                  <c:v>3999.76</c:v>
                </c:pt>
                <c:pt idx="736">
                  <c:v>3999.76</c:v>
                </c:pt>
                <c:pt idx="737">
                  <c:v>3999.76</c:v>
                </c:pt>
                <c:pt idx="738">
                  <c:v>3999.76</c:v>
                </c:pt>
                <c:pt idx="739">
                  <c:v>3999.76</c:v>
                </c:pt>
                <c:pt idx="740">
                  <c:v>3999.76</c:v>
                </c:pt>
                <c:pt idx="741">
                  <c:v>3999.76</c:v>
                </c:pt>
                <c:pt idx="742">
                  <c:v>3999.76</c:v>
                </c:pt>
                <c:pt idx="743">
                  <c:v>3999.76</c:v>
                </c:pt>
                <c:pt idx="744">
                  <c:v>3999.76</c:v>
                </c:pt>
                <c:pt idx="745">
                  <c:v>3999.76</c:v>
                </c:pt>
                <c:pt idx="746">
                  <c:v>3999.76</c:v>
                </c:pt>
                <c:pt idx="747">
                  <c:v>3999.76</c:v>
                </c:pt>
                <c:pt idx="748">
                  <c:v>3999.76</c:v>
                </c:pt>
                <c:pt idx="749">
                  <c:v>3999.76</c:v>
                </c:pt>
                <c:pt idx="750">
                  <c:v>3999.76</c:v>
                </c:pt>
                <c:pt idx="751">
                  <c:v>3999.76</c:v>
                </c:pt>
                <c:pt idx="752">
                  <c:v>3999.76</c:v>
                </c:pt>
                <c:pt idx="753">
                  <c:v>3999.76</c:v>
                </c:pt>
                <c:pt idx="754">
                  <c:v>3999.76</c:v>
                </c:pt>
                <c:pt idx="755">
                  <c:v>3999.76</c:v>
                </c:pt>
                <c:pt idx="756">
                  <c:v>3999.76</c:v>
                </c:pt>
                <c:pt idx="757">
                  <c:v>3999.76</c:v>
                </c:pt>
                <c:pt idx="758">
                  <c:v>3999.76</c:v>
                </c:pt>
                <c:pt idx="759">
                  <c:v>3999.76</c:v>
                </c:pt>
                <c:pt idx="760">
                  <c:v>3999.76</c:v>
                </c:pt>
                <c:pt idx="761">
                  <c:v>3999.76</c:v>
                </c:pt>
                <c:pt idx="762">
                  <c:v>3999.76</c:v>
                </c:pt>
                <c:pt idx="763">
                  <c:v>3999.76</c:v>
                </c:pt>
                <c:pt idx="764">
                  <c:v>3999.76</c:v>
                </c:pt>
                <c:pt idx="765">
                  <c:v>3999.76</c:v>
                </c:pt>
                <c:pt idx="766">
                  <c:v>3999.76</c:v>
                </c:pt>
                <c:pt idx="767">
                  <c:v>3999.76</c:v>
                </c:pt>
                <c:pt idx="768">
                  <c:v>3999.76</c:v>
                </c:pt>
                <c:pt idx="769">
                  <c:v>3999.76</c:v>
                </c:pt>
                <c:pt idx="770">
                  <c:v>3999.76</c:v>
                </c:pt>
                <c:pt idx="771">
                  <c:v>3999.76</c:v>
                </c:pt>
                <c:pt idx="772">
                  <c:v>3999.76</c:v>
                </c:pt>
                <c:pt idx="773">
                  <c:v>3999.76</c:v>
                </c:pt>
                <c:pt idx="774">
                  <c:v>3999.76</c:v>
                </c:pt>
                <c:pt idx="775">
                  <c:v>3999.76</c:v>
                </c:pt>
                <c:pt idx="776">
                  <c:v>3999.76</c:v>
                </c:pt>
                <c:pt idx="777">
                  <c:v>3999.76</c:v>
                </c:pt>
                <c:pt idx="778">
                  <c:v>3999.76</c:v>
                </c:pt>
                <c:pt idx="779">
                  <c:v>3999.76</c:v>
                </c:pt>
                <c:pt idx="780">
                  <c:v>3999.76</c:v>
                </c:pt>
                <c:pt idx="781">
                  <c:v>3999.76</c:v>
                </c:pt>
                <c:pt idx="782">
                  <c:v>3999.76</c:v>
                </c:pt>
                <c:pt idx="783">
                  <c:v>3999.76</c:v>
                </c:pt>
                <c:pt idx="784">
                  <c:v>3999.76</c:v>
                </c:pt>
                <c:pt idx="785">
                  <c:v>3999.76</c:v>
                </c:pt>
                <c:pt idx="786">
                  <c:v>3999.76</c:v>
                </c:pt>
                <c:pt idx="787">
                  <c:v>3999.76</c:v>
                </c:pt>
                <c:pt idx="788">
                  <c:v>3999.76</c:v>
                </c:pt>
                <c:pt idx="789">
                  <c:v>3999.76</c:v>
                </c:pt>
                <c:pt idx="790">
                  <c:v>3999.76</c:v>
                </c:pt>
                <c:pt idx="791">
                  <c:v>3999.76</c:v>
                </c:pt>
                <c:pt idx="792">
                  <c:v>3999.76</c:v>
                </c:pt>
                <c:pt idx="793">
                  <c:v>3999.76</c:v>
                </c:pt>
                <c:pt idx="794">
                  <c:v>3999.76</c:v>
                </c:pt>
                <c:pt idx="795">
                  <c:v>3999.76</c:v>
                </c:pt>
                <c:pt idx="796">
                  <c:v>3999.76</c:v>
                </c:pt>
                <c:pt idx="797">
                  <c:v>3999.76</c:v>
                </c:pt>
                <c:pt idx="798">
                  <c:v>3999.76</c:v>
                </c:pt>
                <c:pt idx="799">
                  <c:v>3999.76</c:v>
                </c:pt>
                <c:pt idx="800">
                  <c:v>3999.76</c:v>
                </c:pt>
                <c:pt idx="801">
                  <c:v>3999.76</c:v>
                </c:pt>
                <c:pt idx="802">
                  <c:v>3999.76</c:v>
                </c:pt>
                <c:pt idx="803">
                  <c:v>3999.76</c:v>
                </c:pt>
                <c:pt idx="804">
                  <c:v>3999.76</c:v>
                </c:pt>
                <c:pt idx="805">
                  <c:v>3999.76</c:v>
                </c:pt>
                <c:pt idx="806">
                  <c:v>3999.76</c:v>
                </c:pt>
                <c:pt idx="807">
                  <c:v>3999.76</c:v>
                </c:pt>
                <c:pt idx="808">
                  <c:v>3999.76</c:v>
                </c:pt>
                <c:pt idx="809">
                  <c:v>3999.76</c:v>
                </c:pt>
                <c:pt idx="810">
                  <c:v>3999.76</c:v>
                </c:pt>
                <c:pt idx="811">
                  <c:v>3999.76</c:v>
                </c:pt>
                <c:pt idx="812">
                  <c:v>3999.76</c:v>
                </c:pt>
                <c:pt idx="813">
                  <c:v>3999.76</c:v>
                </c:pt>
                <c:pt idx="814">
                  <c:v>3999.76</c:v>
                </c:pt>
                <c:pt idx="815">
                  <c:v>3999.76</c:v>
                </c:pt>
                <c:pt idx="816">
                  <c:v>3999.76</c:v>
                </c:pt>
                <c:pt idx="817">
                  <c:v>3999.76</c:v>
                </c:pt>
                <c:pt idx="818">
                  <c:v>3999.76</c:v>
                </c:pt>
                <c:pt idx="819">
                  <c:v>3999.76</c:v>
                </c:pt>
                <c:pt idx="820">
                  <c:v>3999.76</c:v>
                </c:pt>
                <c:pt idx="821">
                  <c:v>3999.76</c:v>
                </c:pt>
                <c:pt idx="822">
                  <c:v>3999.76</c:v>
                </c:pt>
                <c:pt idx="823">
                  <c:v>3999.76</c:v>
                </c:pt>
                <c:pt idx="824">
                  <c:v>3999.76</c:v>
                </c:pt>
                <c:pt idx="825">
                  <c:v>3999.76</c:v>
                </c:pt>
                <c:pt idx="826">
                  <c:v>3999.76</c:v>
                </c:pt>
                <c:pt idx="827">
                  <c:v>3999.76</c:v>
                </c:pt>
                <c:pt idx="828">
                  <c:v>3999.76</c:v>
                </c:pt>
                <c:pt idx="829">
                  <c:v>3999.76</c:v>
                </c:pt>
                <c:pt idx="830">
                  <c:v>3999.76</c:v>
                </c:pt>
                <c:pt idx="831">
                  <c:v>3999.76</c:v>
                </c:pt>
                <c:pt idx="832">
                  <c:v>3999.76</c:v>
                </c:pt>
                <c:pt idx="833">
                  <c:v>3999.76</c:v>
                </c:pt>
                <c:pt idx="834">
                  <c:v>3999.76</c:v>
                </c:pt>
                <c:pt idx="835">
                  <c:v>3999.76</c:v>
                </c:pt>
                <c:pt idx="836">
                  <c:v>3999.76</c:v>
                </c:pt>
                <c:pt idx="837">
                  <c:v>3999.76</c:v>
                </c:pt>
                <c:pt idx="838">
                  <c:v>3999.76</c:v>
                </c:pt>
                <c:pt idx="839">
                  <c:v>3999.76</c:v>
                </c:pt>
                <c:pt idx="840">
                  <c:v>3999.76</c:v>
                </c:pt>
                <c:pt idx="841">
                  <c:v>3999.76</c:v>
                </c:pt>
                <c:pt idx="842">
                  <c:v>3999.76</c:v>
                </c:pt>
                <c:pt idx="843">
                  <c:v>3999.76</c:v>
                </c:pt>
                <c:pt idx="844">
                  <c:v>3999.76</c:v>
                </c:pt>
                <c:pt idx="845">
                  <c:v>3999.76</c:v>
                </c:pt>
                <c:pt idx="846">
                  <c:v>3999.76</c:v>
                </c:pt>
                <c:pt idx="847">
                  <c:v>3999.76</c:v>
                </c:pt>
                <c:pt idx="848">
                  <c:v>3999.76</c:v>
                </c:pt>
                <c:pt idx="849">
                  <c:v>3999.76</c:v>
                </c:pt>
                <c:pt idx="850">
                  <c:v>3999.76</c:v>
                </c:pt>
                <c:pt idx="851">
                  <c:v>3999.76</c:v>
                </c:pt>
                <c:pt idx="852">
                  <c:v>3999.76</c:v>
                </c:pt>
                <c:pt idx="853">
                  <c:v>3999.76</c:v>
                </c:pt>
                <c:pt idx="854">
                  <c:v>3999.76</c:v>
                </c:pt>
                <c:pt idx="855">
                  <c:v>3999.76</c:v>
                </c:pt>
                <c:pt idx="856">
                  <c:v>3999.76</c:v>
                </c:pt>
                <c:pt idx="857">
                  <c:v>3999.76</c:v>
                </c:pt>
                <c:pt idx="858">
                  <c:v>3999.76</c:v>
                </c:pt>
                <c:pt idx="859">
                  <c:v>3999.76</c:v>
                </c:pt>
                <c:pt idx="860">
                  <c:v>3999.76</c:v>
                </c:pt>
                <c:pt idx="861">
                  <c:v>3999.76</c:v>
                </c:pt>
                <c:pt idx="862">
                  <c:v>3999.76</c:v>
                </c:pt>
                <c:pt idx="863">
                  <c:v>3999.76</c:v>
                </c:pt>
                <c:pt idx="864">
                  <c:v>3999.76</c:v>
                </c:pt>
                <c:pt idx="865">
                  <c:v>3999.76</c:v>
                </c:pt>
                <c:pt idx="866">
                  <c:v>3999.76</c:v>
                </c:pt>
                <c:pt idx="867">
                  <c:v>3999.76</c:v>
                </c:pt>
                <c:pt idx="868">
                  <c:v>3999.76</c:v>
                </c:pt>
                <c:pt idx="869">
                  <c:v>3999.76</c:v>
                </c:pt>
                <c:pt idx="870">
                  <c:v>3999.76</c:v>
                </c:pt>
                <c:pt idx="871">
                  <c:v>3999.76</c:v>
                </c:pt>
                <c:pt idx="872">
                  <c:v>3999.76</c:v>
                </c:pt>
                <c:pt idx="873">
                  <c:v>3999.76</c:v>
                </c:pt>
                <c:pt idx="874">
                  <c:v>3999.76</c:v>
                </c:pt>
                <c:pt idx="875">
                  <c:v>3999.76</c:v>
                </c:pt>
                <c:pt idx="876">
                  <c:v>3999.76</c:v>
                </c:pt>
                <c:pt idx="877">
                  <c:v>3999.76</c:v>
                </c:pt>
                <c:pt idx="878">
                  <c:v>3999.76</c:v>
                </c:pt>
                <c:pt idx="879">
                  <c:v>3999.76</c:v>
                </c:pt>
                <c:pt idx="880">
                  <c:v>3999.76</c:v>
                </c:pt>
                <c:pt idx="881">
                  <c:v>3999.76</c:v>
                </c:pt>
                <c:pt idx="882">
                  <c:v>3999.76</c:v>
                </c:pt>
                <c:pt idx="883">
                  <c:v>3999.76</c:v>
                </c:pt>
                <c:pt idx="884">
                  <c:v>3999.76</c:v>
                </c:pt>
                <c:pt idx="885">
                  <c:v>3999.76</c:v>
                </c:pt>
                <c:pt idx="886">
                  <c:v>3999.76</c:v>
                </c:pt>
                <c:pt idx="887">
                  <c:v>3999.76</c:v>
                </c:pt>
                <c:pt idx="888">
                  <c:v>3999.76</c:v>
                </c:pt>
                <c:pt idx="889">
                  <c:v>3999.76</c:v>
                </c:pt>
                <c:pt idx="890">
                  <c:v>3999.76</c:v>
                </c:pt>
                <c:pt idx="891">
                  <c:v>3999.76</c:v>
                </c:pt>
                <c:pt idx="892">
                  <c:v>3999.76</c:v>
                </c:pt>
                <c:pt idx="893">
                  <c:v>3999.76</c:v>
                </c:pt>
                <c:pt idx="894">
                  <c:v>3999.76</c:v>
                </c:pt>
                <c:pt idx="895">
                  <c:v>3999.76</c:v>
                </c:pt>
                <c:pt idx="896">
                  <c:v>3999.76</c:v>
                </c:pt>
                <c:pt idx="897">
                  <c:v>3999.76</c:v>
                </c:pt>
                <c:pt idx="898">
                  <c:v>3999.76</c:v>
                </c:pt>
                <c:pt idx="899">
                  <c:v>3999.76</c:v>
                </c:pt>
                <c:pt idx="900">
                  <c:v>3999.76</c:v>
                </c:pt>
                <c:pt idx="901">
                  <c:v>3999.76</c:v>
                </c:pt>
                <c:pt idx="902">
                  <c:v>3999.76</c:v>
                </c:pt>
                <c:pt idx="903">
                  <c:v>3999.76</c:v>
                </c:pt>
                <c:pt idx="904">
                  <c:v>3999.76</c:v>
                </c:pt>
                <c:pt idx="905">
                  <c:v>3999.76</c:v>
                </c:pt>
                <c:pt idx="906">
                  <c:v>3999.76</c:v>
                </c:pt>
                <c:pt idx="907">
                  <c:v>3999.76</c:v>
                </c:pt>
                <c:pt idx="908">
                  <c:v>3999.76</c:v>
                </c:pt>
                <c:pt idx="909">
                  <c:v>3999.76</c:v>
                </c:pt>
                <c:pt idx="910">
                  <c:v>3999.76</c:v>
                </c:pt>
                <c:pt idx="911">
                  <c:v>3999.76</c:v>
                </c:pt>
                <c:pt idx="912">
                  <c:v>3999.76</c:v>
                </c:pt>
                <c:pt idx="913">
                  <c:v>3999.76</c:v>
                </c:pt>
                <c:pt idx="914">
                  <c:v>3999.76</c:v>
                </c:pt>
                <c:pt idx="915">
                  <c:v>3999.76</c:v>
                </c:pt>
                <c:pt idx="916">
                  <c:v>3999.76</c:v>
                </c:pt>
                <c:pt idx="917">
                  <c:v>3999.76</c:v>
                </c:pt>
                <c:pt idx="918">
                  <c:v>3999.76</c:v>
                </c:pt>
                <c:pt idx="919">
                  <c:v>3999.76</c:v>
                </c:pt>
                <c:pt idx="920">
                  <c:v>3999.76</c:v>
                </c:pt>
                <c:pt idx="921">
                  <c:v>3999.76</c:v>
                </c:pt>
                <c:pt idx="922">
                  <c:v>3999.76</c:v>
                </c:pt>
                <c:pt idx="923">
                  <c:v>3999.76</c:v>
                </c:pt>
                <c:pt idx="924">
                  <c:v>3999.76</c:v>
                </c:pt>
                <c:pt idx="925">
                  <c:v>3999.76</c:v>
                </c:pt>
                <c:pt idx="926">
                  <c:v>3999.76</c:v>
                </c:pt>
                <c:pt idx="927">
                  <c:v>3999.76</c:v>
                </c:pt>
                <c:pt idx="928">
                  <c:v>3999.76</c:v>
                </c:pt>
                <c:pt idx="929">
                  <c:v>3999.76</c:v>
                </c:pt>
                <c:pt idx="930">
                  <c:v>3999.76</c:v>
                </c:pt>
                <c:pt idx="931">
                  <c:v>3999.76</c:v>
                </c:pt>
                <c:pt idx="932">
                  <c:v>3999.76</c:v>
                </c:pt>
                <c:pt idx="933">
                  <c:v>3999.76</c:v>
                </c:pt>
                <c:pt idx="934">
                  <c:v>3999.76</c:v>
                </c:pt>
                <c:pt idx="935">
                  <c:v>3999.76</c:v>
                </c:pt>
                <c:pt idx="936">
                  <c:v>3999.76</c:v>
                </c:pt>
                <c:pt idx="937">
                  <c:v>3999.76</c:v>
                </c:pt>
                <c:pt idx="938">
                  <c:v>3999.76</c:v>
                </c:pt>
                <c:pt idx="939">
                  <c:v>3999.76</c:v>
                </c:pt>
                <c:pt idx="940">
                  <c:v>3999.76</c:v>
                </c:pt>
                <c:pt idx="941">
                  <c:v>3999.76</c:v>
                </c:pt>
                <c:pt idx="942">
                  <c:v>3999.76</c:v>
                </c:pt>
                <c:pt idx="943">
                  <c:v>3999.76</c:v>
                </c:pt>
                <c:pt idx="944">
                  <c:v>3999.76</c:v>
                </c:pt>
                <c:pt idx="945">
                  <c:v>3999.76</c:v>
                </c:pt>
                <c:pt idx="946">
                  <c:v>3999.76</c:v>
                </c:pt>
                <c:pt idx="947">
                  <c:v>3999.76</c:v>
                </c:pt>
                <c:pt idx="948">
                  <c:v>3999.76</c:v>
                </c:pt>
                <c:pt idx="949">
                  <c:v>3999.76</c:v>
                </c:pt>
                <c:pt idx="950">
                  <c:v>3999.76</c:v>
                </c:pt>
                <c:pt idx="951">
                  <c:v>3999.76</c:v>
                </c:pt>
                <c:pt idx="952">
                  <c:v>3999.76</c:v>
                </c:pt>
                <c:pt idx="953">
                  <c:v>3999.76</c:v>
                </c:pt>
                <c:pt idx="954">
                  <c:v>3999.76</c:v>
                </c:pt>
                <c:pt idx="955">
                  <c:v>3999.76</c:v>
                </c:pt>
                <c:pt idx="956">
                  <c:v>3999.76</c:v>
                </c:pt>
                <c:pt idx="957">
                  <c:v>3999.76</c:v>
                </c:pt>
                <c:pt idx="958">
                  <c:v>3999.76</c:v>
                </c:pt>
                <c:pt idx="959">
                  <c:v>3999.76</c:v>
                </c:pt>
                <c:pt idx="960">
                  <c:v>3999.76</c:v>
                </c:pt>
                <c:pt idx="961">
                  <c:v>3999.76</c:v>
                </c:pt>
                <c:pt idx="962">
                  <c:v>3999.76</c:v>
                </c:pt>
                <c:pt idx="963">
                  <c:v>3999.76</c:v>
                </c:pt>
                <c:pt idx="964">
                  <c:v>3999.76</c:v>
                </c:pt>
                <c:pt idx="965">
                  <c:v>3999.76</c:v>
                </c:pt>
                <c:pt idx="966">
                  <c:v>3999.76</c:v>
                </c:pt>
                <c:pt idx="967">
                  <c:v>3999.76</c:v>
                </c:pt>
                <c:pt idx="968">
                  <c:v>3999.76</c:v>
                </c:pt>
                <c:pt idx="969">
                  <c:v>3999.76</c:v>
                </c:pt>
                <c:pt idx="970">
                  <c:v>3999.76</c:v>
                </c:pt>
                <c:pt idx="971">
                  <c:v>3999.76</c:v>
                </c:pt>
                <c:pt idx="972">
                  <c:v>3999.76</c:v>
                </c:pt>
                <c:pt idx="973">
                  <c:v>3999.76</c:v>
                </c:pt>
                <c:pt idx="974">
                  <c:v>3999.76</c:v>
                </c:pt>
                <c:pt idx="975">
                  <c:v>3999.76</c:v>
                </c:pt>
                <c:pt idx="976">
                  <c:v>3999.76</c:v>
                </c:pt>
                <c:pt idx="977">
                  <c:v>4799.95</c:v>
                </c:pt>
                <c:pt idx="978">
                  <c:v>4799.95</c:v>
                </c:pt>
                <c:pt idx="979">
                  <c:v>4799.95</c:v>
                </c:pt>
                <c:pt idx="980">
                  <c:v>4799.95</c:v>
                </c:pt>
                <c:pt idx="981">
                  <c:v>4799.95</c:v>
                </c:pt>
                <c:pt idx="982">
                  <c:v>4799.95</c:v>
                </c:pt>
                <c:pt idx="983">
                  <c:v>4799.95</c:v>
                </c:pt>
                <c:pt idx="984">
                  <c:v>4799.95</c:v>
                </c:pt>
                <c:pt idx="985">
                  <c:v>4799.95</c:v>
                </c:pt>
                <c:pt idx="986">
                  <c:v>4799.95</c:v>
                </c:pt>
                <c:pt idx="987">
                  <c:v>4799.95</c:v>
                </c:pt>
                <c:pt idx="988">
                  <c:v>4799.95</c:v>
                </c:pt>
                <c:pt idx="989">
                  <c:v>4799.95</c:v>
                </c:pt>
                <c:pt idx="990">
                  <c:v>4799.95</c:v>
                </c:pt>
                <c:pt idx="991">
                  <c:v>4799.95</c:v>
                </c:pt>
                <c:pt idx="992">
                  <c:v>4799.95</c:v>
                </c:pt>
                <c:pt idx="993">
                  <c:v>4799.95</c:v>
                </c:pt>
                <c:pt idx="994">
                  <c:v>4799.95</c:v>
                </c:pt>
                <c:pt idx="995">
                  <c:v>4799.95</c:v>
                </c:pt>
                <c:pt idx="996">
                  <c:v>4799.95</c:v>
                </c:pt>
                <c:pt idx="997">
                  <c:v>4799.95</c:v>
                </c:pt>
                <c:pt idx="998">
                  <c:v>4799.95</c:v>
                </c:pt>
                <c:pt idx="999">
                  <c:v>4799.95</c:v>
                </c:pt>
                <c:pt idx="1000">
                  <c:v>4799.95</c:v>
                </c:pt>
                <c:pt idx="1001">
                  <c:v>4799.95</c:v>
                </c:pt>
                <c:pt idx="1002">
                  <c:v>4799.95</c:v>
                </c:pt>
                <c:pt idx="1003">
                  <c:v>4799.95</c:v>
                </c:pt>
                <c:pt idx="1004">
                  <c:v>4799.95</c:v>
                </c:pt>
                <c:pt idx="1005">
                  <c:v>4799.95</c:v>
                </c:pt>
                <c:pt idx="1006">
                  <c:v>4799.95</c:v>
                </c:pt>
                <c:pt idx="1007">
                  <c:v>4799.95</c:v>
                </c:pt>
                <c:pt idx="1008">
                  <c:v>4799.95</c:v>
                </c:pt>
                <c:pt idx="1009">
                  <c:v>4799.95</c:v>
                </c:pt>
                <c:pt idx="1010">
                  <c:v>4799.95</c:v>
                </c:pt>
                <c:pt idx="1011">
                  <c:v>4799.95</c:v>
                </c:pt>
                <c:pt idx="1012">
                  <c:v>4799.95</c:v>
                </c:pt>
                <c:pt idx="1013">
                  <c:v>4799.95</c:v>
                </c:pt>
                <c:pt idx="1014">
                  <c:v>4799.95</c:v>
                </c:pt>
                <c:pt idx="1015">
                  <c:v>4799.95</c:v>
                </c:pt>
                <c:pt idx="1016">
                  <c:v>4799.95</c:v>
                </c:pt>
                <c:pt idx="1017">
                  <c:v>4799.95</c:v>
                </c:pt>
                <c:pt idx="1018">
                  <c:v>4799.95</c:v>
                </c:pt>
                <c:pt idx="1019">
                  <c:v>4799.95</c:v>
                </c:pt>
                <c:pt idx="1020">
                  <c:v>4799.95</c:v>
                </c:pt>
                <c:pt idx="1021">
                  <c:v>4799.95</c:v>
                </c:pt>
                <c:pt idx="1022">
                  <c:v>4799.95</c:v>
                </c:pt>
                <c:pt idx="1023">
                  <c:v>4799.95</c:v>
                </c:pt>
                <c:pt idx="1024">
                  <c:v>4799.95</c:v>
                </c:pt>
                <c:pt idx="1025">
                  <c:v>4799.95</c:v>
                </c:pt>
                <c:pt idx="1026">
                  <c:v>4799.95</c:v>
                </c:pt>
                <c:pt idx="1027">
                  <c:v>4799.95</c:v>
                </c:pt>
                <c:pt idx="1028">
                  <c:v>4799.95</c:v>
                </c:pt>
                <c:pt idx="1029">
                  <c:v>4799.95</c:v>
                </c:pt>
                <c:pt idx="1030">
                  <c:v>4799.95</c:v>
                </c:pt>
                <c:pt idx="1031">
                  <c:v>4799.95</c:v>
                </c:pt>
                <c:pt idx="1032">
                  <c:v>4799.95</c:v>
                </c:pt>
                <c:pt idx="1033">
                  <c:v>4799.95</c:v>
                </c:pt>
                <c:pt idx="1034">
                  <c:v>4799.95</c:v>
                </c:pt>
                <c:pt idx="1035">
                  <c:v>4799.95</c:v>
                </c:pt>
                <c:pt idx="1036">
                  <c:v>4799.95</c:v>
                </c:pt>
                <c:pt idx="1037">
                  <c:v>4799.95</c:v>
                </c:pt>
                <c:pt idx="1038">
                  <c:v>4799.95</c:v>
                </c:pt>
                <c:pt idx="1039">
                  <c:v>4799.95</c:v>
                </c:pt>
                <c:pt idx="1040">
                  <c:v>4799.95</c:v>
                </c:pt>
                <c:pt idx="1041">
                  <c:v>4799.95</c:v>
                </c:pt>
                <c:pt idx="1042">
                  <c:v>4799.95</c:v>
                </c:pt>
                <c:pt idx="1043">
                  <c:v>4799.95</c:v>
                </c:pt>
                <c:pt idx="1044">
                  <c:v>4799.95</c:v>
                </c:pt>
                <c:pt idx="1045">
                  <c:v>4799.95</c:v>
                </c:pt>
                <c:pt idx="1046">
                  <c:v>4799.95</c:v>
                </c:pt>
                <c:pt idx="1047">
                  <c:v>4799.95</c:v>
                </c:pt>
                <c:pt idx="1048">
                  <c:v>4799.95</c:v>
                </c:pt>
                <c:pt idx="1049">
                  <c:v>4799.95</c:v>
                </c:pt>
                <c:pt idx="1050">
                  <c:v>4799.95</c:v>
                </c:pt>
                <c:pt idx="1051">
                  <c:v>4799.95</c:v>
                </c:pt>
                <c:pt idx="1052">
                  <c:v>4799.95</c:v>
                </c:pt>
                <c:pt idx="1053">
                  <c:v>4799.95</c:v>
                </c:pt>
                <c:pt idx="1054">
                  <c:v>4799.95</c:v>
                </c:pt>
                <c:pt idx="1055">
                  <c:v>4799.95</c:v>
                </c:pt>
                <c:pt idx="1056">
                  <c:v>4799.95</c:v>
                </c:pt>
                <c:pt idx="1057">
                  <c:v>4799.95</c:v>
                </c:pt>
                <c:pt idx="1058">
                  <c:v>4799.95</c:v>
                </c:pt>
                <c:pt idx="1059">
                  <c:v>4799.95</c:v>
                </c:pt>
                <c:pt idx="1060">
                  <c:v>4799.95</c:v>
                </c:pt>
                <c:pt idx="1061">
                  <c:v>4799.95</c:v>
                </c:pt>
                <c:pt idx="1062">
                  <c:v>4799.95</c:v>
                </c:pt>
                <c:pt idx="1063">
                  <c:v>4799.95</c:v>
                </c:pt>
                <c:pt idx="1064">
                  <c:v>4799.95</c:v>
                </c:pt>
                <c:pt idx="1065">
                  <c:v>4799.95</c:v>
                </c:pt>
                <c:pt idx="1066">
                  <c:v>4799.95</c:v>
                </c:pt>
                <c:pt idx="1067">
                  <c:v>4799.95</c:v>
                </c:pt>
                <c:pt idx="1068">
                  <c:v>4799.95</c:v>
                </c:pt>
                <c:pt idx="1069">
                  <c:v>4799.95</c:v>
                </c:pt>
                <c:pt idx="1070">
                  <c:v>4799.95</c:v>
                </c:pt>
                <c:pt idx="1071">
                  <c:v>4799.95</c:v>
                </c:pt>
                <c:pt idx="1072">
                  <c:v>4799.95</c:v>
                </c:pt>
                <c:pt idx="1073">
                  <c:v>4799.95</c:v>
                </c:pt>
                <c:pt idx="1074">
                  <c:v>4799.95</c:v>
                </c:pt>
                <c:pt idx="1075">
                  <c:v>4799.95</c:v>
                </c:pt>
                <c:pt idx="1076">
                  <c:v>4799.95</c:v>
                </c:pt>
                <c:pt idx="1077">
                  <c:v>4799.95</c:v>
                </c:pt>
                <c:pt idx="1078">
                  <c:v>4799.95</c:v>
                </c:pt>
                <c:pt idx="1079">
                  <c:v>4799.95</c:v>
                </c:pt>
                <c:pt idx="1080">
                  <c:v>4799.95</c:v>
                </c:pt>
                <c:pt idx="1081">
                  <c:v>4799.95</c:v>
                </c:pt>
                <c:pt idx="1082">
                  <c:v>4799.95</c:v>
                </c:pt>
                <c:pt idx="1083">
                  <c:v>4799.95</c:v>
                </c:pt>
                <c:pt idx="1084">
                  <c:v>4799.95</c:v>
                </c:pt>
                <c:pt idx="1085">
                  <c:v>4799.95</c:v>
                </c:pt>
                <c:pt idx="1086">
                  <c:v>4799.95</c:v>
                </c:pt>
                <c:pt idx="1087">
                  <c:v>4799.95</c:v>
                </c:pt>
                <c:pt idx="1088">
                  <c:v>4799.95</c:v>
                </c:pt>
                <c:pt idx="1089">
                  <c:v>4799.95</c:v>
                </c:pt>
                <c:pt idx="1090">
                  <c:v>4799.95</c:v>
                </c:pt>
                <c:pt idx="1091">
                  <c:v>4799.95</c:v>
                </c:pt>
                <c:pt idx="1092">
                  <c:v>4799.95</c:v>
                </c:pt>
                <c:pt idx="1093">
                  <c:v>4799.95</c:v>
                </c:pt>
                <c:pt idx="1094">
                  <c:v>4799.95</c:v>
                </c:pt>
                <c:pt idx="1095">
                  <c:v>4799.95</c:v>
                </c:pt>
                <c:pt idx="1096">
                  <c:v>4799.95</c:v>
                </c:pt>
                <c:pt idx="1097">
                  <c:v>4799.95</c:v>
                </c:pt>
                <c:pt idx="1098">
                  <c:v>4799.95</c:v>
                </c:pt>
                <c:pt idx="1099">
                  <c:v>4799.95</c:v>
                </c:pt>
                <c:pt idx="1100">
                  <c:v>4799.95</c:v>
                </c:pt>
                <c:pt idx="1101">
                  <c:v>4799.95</c:v>
                </c:pt>
                <c:pt idx="1102">
                  <c:v>4799.95</c:v>
                </c:pt>
                <c:pt idx="1103">
                  <c:v>4799.95</c:v>
                </c:pt>
                <c:pt idx="1104">
                  <c:v>4799.95</c:v>
                </c:pt>
                <c:pt idx="1105">
                  <c:v>4799.95</c:v>
                </c:pt>
                <c:pt idx="1106">
                  <c:v>4799.95</c:v>
                </c:pt>
                <c:pt idx="1107">
                  <c:v>4799.95</c:v>
                </c:pt>
                <c:pt idx="1108">
                  <c:v>4799.95</c:v>
                </c:pt>
                <c:pt idx="1109">
                  <c:v>4799.95</c:v>
                </c:pt>
                <c:pt idx="1110">
                  <c:v>4799.95</c:v>
                </c:pt>
                <c:pt idx="1111">
                  <c:v>4799.95</c:v>
                </c:pt>
                <c:pt idx="1112">
                  <c:v>4799.95</c:v>
                </c:pt>
                <c:pt idx="1113">
                  <c:v>4799.95</c:v>
                </c:pt>
                <c:pt idx="1114">
                  <c:v>4799.95</c:v>
                </c:pt>
                <c:pt idx="1115">
                  <c:v>4799.95</c:v>
                </c:pt>
                <c:pt idx="1116">
                  <c:v>4799.95</c:v>
                </c:pt>
                <c:pt idx="1117">
                  <c:v>4799.95</c:v>
                </c:pt>
                <c:pt idx="1118">
                  <c:v>4799.95</c:v>
                </c:pt>
                <c:pt idx="1119">
                  <c:v>4799.95</c:v>
                </c:pt>
                <c:pt idx="1120">
                  <c:v>4799.95</c:v>
                </c:pt>
                <c:pt idx="1121">
                  <c:v>4799.95</c:v>
                </c:pt>
                <c:pt idx="1122">
                  <c:v>4799.95</c:v>
                </c:pt>
                <c:pt idx="1123">
                  <c:v>4799.95</c:v>
                </c:pt>
                <c:pt idx="1124">
                  <c:v>4799.95</c:v>
                </c:pt>
                <c:pt idx="1125">
                  <c:v>4799.95</c:v>
                </c:pt>
                <c:pt idx="1126">
                  <c:v>4799.95</c:v>
                </c:pt>
                <c:pt idx="1127">
                  <c:v>4799.95</c:v>
                </c:pt>
                <c:pt idx="1128">
                  <c:v>4799.95</c:v>
                </c:pt>
                <c:pt idx="1129">
                  <c:v>4799.95</c:v>
                </c:pt>
                <c:pt idx="1130">
                  <c:v>4799.95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3-BB45-96FA-D031EF4975D7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water4!$H$2:$H$1132</c:f>
              <c:numCache>
                <c:formatCode>General</c:formatCode>
                <c:ptCount val="11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  <c:pt idx="240">
                  <c:v>120</c:v>
                </c:pt>
                <c:pt idx="241">
                  <c:v>120.5</c:v>
                </c:pt>
                <c:pt idx="242">
                  <c:v>121</c:v>
                </c:pt>
                <c:pt idx="243">
                  <c:v>121.5</c:v>
                </c:pt>
                <c:pt idx="244">
                  <c:v>122</c:v>
                </c:pt>
                <c:pt idx="245">
                  <c:v>122.5</c:v>
                </c:pt>
                <c:pt idx="246">
                  <c:v>123</c:v>
                </c:pt>
                <c:pt idx="247">
                  <c:v>123.5</c:v>
                </c:pt>
                <c:pt idx="248">
                  <c:v>124</c:v>
                </c:pt>
                <c:pt idx="249">
                  <c:v>124.5</c:v>
                </c:pt>
                <c:pt idx="250">
                  <c:v>125</c:v>
                </c:pt>
                <c:pt idx="251">
                  <c:v>125.5</c:v>
                </c:pt>
                <c:pt idx="252">
                  <c:v>126</c:v>
                </c:pt>
                <c:pt idx="253">
                  <c:v>126.5</c:v>
                </c:pt>
                <c:pt idx="254">
                  <c:v>127</c:v>
                </c:pt>
                <c:pt idx="255">
                  <c:v>127.5</c:v>
                </c:pt>
                <c:pt idx="256">
                  <c:v>128</c:v>
                </c:pt>
                <c:pt idx="257">
                  <c:v>128.5</c:v>
                </c:pt>
                <c:pt idx="258">
                  <c:v>129</c:v>
                </c:pt>
                <c:pt idx="259">
                  <c:v>129.5</c:v>
                </c:pt>
                <c:pt idx="260">
                  <c:v>130</c:v>
                </c:pt>
                <c:pt idx="261">
                  <c:v>130.5</c:v>
                </c:pt>
                <c:pt idx="262">
                  <c:v>131</c:v>
                </c:pt>
                <c:pt idx="263">
                  <c:v>131.5</c:v>
                </c:pt>
                <c:pt idx="264">
                  <c:v>132</c:v>
                </c:pt>
                <c:pt idx="265">
                  <c:v>132.5</c:v>
                </c:pt>
                <c:pt idx="266">
                  <c:v>133</c:v>
                </c:pt>
                <c:pt idx="267">
                  <c:v>133.5</c:v>
                </c:pt>
                <c:pt idx="268">
                  <c:v>134</c:v>
                </c:pt>
                <c:pt idx="269">
                  <c:v>134.5</c:v>
                </c:pt>
                <c:pt idx="270">
                  <c:v>135</c:v>
                </c:pt>
                <c:pt idx="271">
                  <c:v>135.5</c:v>
                </c:pt>
                <c:pt idx="272">
                  <c:v>136</c:v>
                </c:pt>
                <c:pt idx="273">
                  <c:v>136.5</c:v>
                </c:pt>
                <c:pt idx="274">
                  <c:v>137</c:v>
                </c:pt>
                <c:pt idx="275">
                  <c:v>137.5</c:v>
                </c:pt>
                <c:pt idx="276">
                  <c:v>138</c:v>
                </c:pt>
                <c:pt idx="277">
                  <c:v>138.5</c:v>
                </c:pt>
                <c:pt idx="278">
                  <c:v>139</c:v>
                </c:pt>
                <c:pt idx="279">
                  <c:v>139.5</c:v>
                </c:pt>
                <c:pt idx="280">
                  <c:v>140</c:v>
                </c:pt>
                <c:pt idx="281">
                  <c:v>140.5</c:v>
                </c:pt>
                <c:pt idx="282">
                  <c:v>141</c:v>
                </c:pt>
                <c:pt idx="283">
                  <c:v>141.5</c:v>
                </c:pt>
                <c:pt idx="284">
                  <c:v>142</c:v>
                </c:pt>
                <c:pt idx="285">
                  <c:v>142.5</c:v>
                </c:pt>
                <c:pt idx="286">
                  <c:v>143</c:v>
                </c:pt>
                <c:pt idx="287">
                  <c:v>143.5</c:v>
                </c:pt>
                <c:pt idx="288">
                  <c:v>144</c:v>
                </c:pt>
                <c:pt idx="289">
                  <c:v>144.5</c:v>
                </c:pt>
                <c:pt idx="290">
                  <c:v>145</c:v>
                </c:pt>
                <c:pt idx="291">
                  <c:v>145.5</c:v>
                </c:pt>
                <c:pt idx="292">
                  <c:v>146</c:v>
                </c:pt>
                <c:pt idx="293">
                  <c:v>146.5</c:v>
                </c:pt>
                <c:pt idx="294">
                  <c:v>147</c:v>
                </c:pt>
                <c:pt idx="295">
                  <c:v>147.5</c:v>
                </c:pt>
                <c:pt idx="296">
                  <c:v>148</c:v>
                </c:pt>
                <c:pt idx="297">
                  <c:v>148.5</c:v>
                </c:pt>
                <c:pt idx="298">
                  <c:v>149</c:v>
                </c:pt>
                <c:pt idx="299">
                  <c:v>149.5</c:v>
                </c:pt>
                <c:pt idx="300">
                  <c:v>150</c:v>
                </c:pt>
                <c:pt idx="301">
                  <c:v>150.5</c:v>
                </c:pt>
                <c:pt idx="302">
                  <c:v>151</c:v>
                </c:pt>
                <c:pt idx="303">
                  <c:v>151.5</c:v>
                </c:pt>
                <c:pt idx="304">
                  <c:v>152</c:v>
                </c:pt>
                <c:pt idx="305">
                  <c:v>152.5</c:v>
                </c:pt>
                <c:pt idx="306">
                  <c:v>153</c:v>
                </c:pt>
                <c:pt idx="307">
                  <c:v>153.5</c:v>
                </c:pt>
                <c:pt idx="308">
                  <c:v>154</c:v>
                </c:pt>
                <c:pt idx="309">
                  <c:v>154.5</c:v>
                </c:pt>
                <c:pt idx="310">
                  <c:v>155</c:v>
                </c:pt>
                <c:pt idx="311">
                  <c:v>155.5</c:v>
                </c:pt>
                <c:pt idx="312">
                  <c:v>156</c:v>
                </c:pt>
                <c:pt idx="313">
                  <c:v>156.5</c:v>
                </c:pt>
                <c:pt idx="314">
                  <c:v>157</c:v>
                </c:pt>
                <c:pt idx="315">
                  <c:v>157.5</c:v>
                </c:pt>
                <c:pt idx="316">
                  <c:v>158</c:v>
                </c:pt>
                <c:pt idx="317">
                  <c:v>158.5</c:v>
                </c:pt>
                <c:pt idx="318">
                  <c:v>159</c:v>
                </c:pt>
                <c:pt idx="319">
                  <c:v>159.5</c:v>
                </c:pt>
                <c:pt idx="320">
                  <c:v>160</c:v>
                </c:pt>
                <c:pt idx="321">
                  <c:v>160.5</c:v>
                </c:pt>
                <c:pt idx="322">
                  <c:v>161</c:v>
                </c:pt>
                <c:pt idx="323">
                  <c:v>161.5</c:v>
                </c:pt>
                <c:pt idx="324">
                  <c:v>162</c:v>
                </c:pt>
                <c:pt idx="325">
                  <c:v>162.5</c:v>
                </c:pt>
                <c:pt idx="326">
                  <c:v>163</c:v>
                </c:pt>
                <c:pt idx="327">
                  <c:v>163.5</c:v>
                </c:pt>
                <c:pt idx="328">
                  <c:v>164</c:v>
                </c:pt>
                <c:pt idx="329">
                  <c:v>164.5</c:v>
                </c:pt>
                <c:pt idx="330">
                  <c:v>165</c:v>
                </c:pt>
                <c:pt idx="331">
                  <c:v>165.5</c:v>
                </c:pt>
                <c:pt idx="332">
                  <c:v>166</c:v>
                </c:pt>
                <c:pt idx="333">
                  <c:v>166.5</c:v>
                </c:pt>
                <c:pt idx="334">
                  <c:v>167</c:v>
                </c:pt>
                <c:pt idx="335">
                  <c:v>167.5</c:v>
                </c:pt>
                <c:pt idx="336">
                  <c:v>168</c:v>
                </c:pt>
                <c:pt idx="337">
                  <c:v>168.5</c:v>
                </c:pt>
                <c:pt idx="338">
                  <c:v>169</c:v>
                </c:pt>
                <c:pt idx="339">
                  <c:v>169.5</c:v>
                </c:pt>
                <c:pt idx="340">
                  <c:v>170</c:v>
                </c:pt>
                <c:pt idx="341">
                  <c:v>170.5</c:v>
                </c:pt>
                <c:pt idx="342">
                  <c:v>171</c:v>
                </c:pt>
                <c:pt idx="343">
                  <c:v>171.5</c:v>
                </c:pt>
                <c:pt idx="344">
                  <c:v>172</c:v>
                </c:pt>
                <c:pt idx="345">
                  <c:v>172.5</c:v>
                </c:pt>
                <c:pt idx="346">
                  <c:v>173</c:v>
                </c:pt>
                <c:pt idx="347">
                  <c:v>173.5</c:v>
                </c:pt>
                <c:pt idx="348">
                  <c:v>174</c:v>
                </c:pt>
                <c:pt idx="349">
                  <c:v>174.5</c:v>
                </c:pt>
                <c:pt idx="350">
                  <c:v>175</c:v>
                </c:pt>
                <c:pt idx="351">
                  <c:v>175.5</c:v>
                </c:pt>
                <c:pt idx="352">
                  <c:v>176</c:v>
                </c:pt>
                <c:pt idx="353">
                  <c:v>176.5</c:v>
                </c:pt>
                <c:pt idx="354">
                  <c:v>177</c:v>
                </c:pt>
                <c:pt idx="355">
                  <c:v>177.5</c:v>
                </c:pt>
                <c:pt idx="356">
                  <c:v>178</c:v>
                </c:pt>
                <c:pt idx="357">
                  <c:v>178.5</c:v>
                </c:pt>
                <c:pt idx="358">
                  <c:v>179</c:v>
                </c:pt>
                <c:pt idx="359">
                  <c:v>179.5</c:v>
                </c:pt>
                <c:pt idx="360">
                  <c:v>180</c:v>
                </c:pt>
                <c:pt idx="361">
                  <c:v>180.5</c:v>
                </c:pt>
                <c:pt idx="362">
                  <c:v>181</c:v>
                </c:pt>
                <c:pt idx="363">
                  <c:v>181.5</c:v>
                </c:pt>
                <c:pt idx="364">
                  <c:v>182</c:v>
                </c:pt>
                <c:pt idx="365">
                  <c:v>182.5</c:v>
                </c:pt>
                <c:pt idx="366">
                  <c:v>183</c:v>
                </c:pt>
                <c:pt idx="367">
                  <c:v>183.5</c:v>
                </c:pt>
                <c:pt idx="368">
                  <c:v>184</c:v>
                </c:pt>
                <c:pt idx="369">
                  <c:v>184.5</c:v>
                </c:pt>
                <c:pt idx="370">
                  <c:v>185</c:v>
                </c:pt>
                <c:pt idx="371">
                  <c:v>185.5</c:v>
                </c:pt>
                <c:pt idx="372">
                  <c:v>186</c:v>
                </c:pt>
                <c:pt idx="373">
                  <c:v>186.5</c:v>
                </c:pt>
                <c:pt idx="374">
                  <c:v>187</c:v>
                </c:pt>
                <c:pt idx="375">
                  <c:v>187.5</c:v>
                </c:pt>
                <c:pt idx="376">
                  <c:v>188</c:v>
                </c:pt>
                <c:pt idx="377">
                  <c:v>188.5</c:v>
                </c:pt>
                <c:pt idx="378">
                  <c:v>189</c:v>
                </c:pt>
                <c:pt idx="379">
                  <c:v>189.5</c:v>
                </c:pt>
                <c:pt idx="380">
                  <c:v>190</c:v>
                </c:pt>
                <c:pt idx="381">
                  <c:v>190.5</c:v>
                </c:pt>
                <c:pt idx="382">
                  <c:v>191</c:v>
                </c:pt>
                <c:pt idx="383">
                  <c:v>191.5</c:v>
                </c:pt>
                <c:pt idx="384">
                  <c:v>192</c:v>
                </c:pt>
                <c:pt idx="385">
                  <c:v>192.5</c:v>
                </c:pt>
                <c:pt idx="386">
                  <c:v>193</c:v>
                </c:pt>
                <c:pt idx="387">
                  <c:v>193.5</c:v>
                </c:pt>
                <c:pt idx="388">
                  <c:v>194</c:v>
                </c:pt>
                <c:pt idx="389">
                  <c:v>194.5</c:v>
                </c:pt>
                <c:pt idx="390">
                  <c:v>195</c:v>
                </c:pt>
                <c:pt idx="391">
                  <c:v>195.5</c:v>
                </c:pt>
                <c:pt idx="392">
                  <c:v>196</c:v>
                </c:pt>
                <c:pt idx="393">
                  <c:v>196.5</c:v>
                </c:pt>
                <c:pt idx="394">
                  <c:v>197</c:v>
                </c:pt>
                <c:pt idx="395">
                  <c:v>197.5</c:v>
                </c:pt>
                <c:pt idx="396">
                  <c:v>198</c:v>
                </c:pt>
                <c:pt idx="397">
                  <c:v>198.5</c:v>
                </c:pt>
                <c:pt idx="398">
                  <c:v>199</c:v>
                </c:pt>
                <c:pt idx="399">
                  <c:v>199.5</c:v>
                </c:pt>
                <c:pt idx="400">
                  <c:v>200</c:v>
                </c:pt>
                <c:pt idx="401">
                  <c:v>200.5</c:v>
                </c:pt>
                <c:pt idx="402">
                  <c:v>201</c:v>
                </c:pt>
                <c:pt idx="403">
                  <c:v>201.5</c:v>
                </c:pt>
                <c:pt idx="404">
                  <c:v>202</c:v>
                </c:pt>
                <c:pt idx="405">
                  <c:v>202.5</c:v>
                </c:pt>
                <c:pt idx="406">
                  <c:v>203</c:v>
                </c:pt>
                <c:pt idx="407">
                  <c:v>203.5</c:v>
                </c:pt>
                <c:pt idx="408">
                  <c:v>204</c:v>
                </c:pt>
                <c:pt idx="409">
                  <c:v>204.5</c:v>
                </c:pt>
                <c:pt idx="410">
                  <c:v>205</c:v>
                </c:pt>
                <c:pt idx="411">
                  <c:v>205.5</c:v>
                </c:pt>
                <c:pt idx="412">
                  <c:v>206</c:v>
                </c:pt>
                <c:pt idx="413">
                  <c:v>206.5</c:v>
                </c:pt>
                <c:pt idx="414">
                  <c:v>207</c:v>
                </c:pt>
                <c:pt idx="415">
                  <c:v>207.5</c:v>
                </c:pt>
                <c:pt idx="416">
                  <c:v>208</c:v>
                </c:pt>
                <c:pt idx="417">
                  <c:v>208.5</c:v>
                </c:pt>
                <c:pt idx="418">
                  <c:v>209</c:v>
                </c:pt>
                <c:pt idx="419">
                  <c:v>209.5</c:v>
                </c:pt>
                <c:pt idx="420">
                  <c:v>210</c:v>
                </c:pt>
                <c:pt idx="421">
                  <c:v>210.5</c:v>
                </c:pt>
                <c:pt idx="422">
                  <c:v>211</c:v>
                </c:pt>
                <c:pt idx="423">
                  <c:v>211.5</c:v>
                </c:pt>
                <c:pt idx="424">
                  <c:v>212</c:v>
                </c:pt>
                <c:pt idx="425">
                  <c:v>212.5</c:v>
                </c:pt>
                <c:pt idx="426">
                  <c:v>213</c:v>
                </c:pt>
                <c:pt idx="427">
                  <c:v>213.5</c:v>
                </c:pt>
                <c:pt idx="428">
                  <c:v>214</c:v>
                </c:pt>
                <c:pt idx="429">
                  <c:v>214.5</c:v>
                </c:pt>
                <c:pt idx="430">
                  <c:v>215</c:v>
                </c:pt>
                <c:pt idx="431">
                  <c:v>215.5</c:v>
                </c:pt>
                <c:pt idx="432">
                  <c:v>216</c:v>
                </c:pt>
                <c:pt idx="433">
                  <c:v>216.5</c:v>
                </c:pt>
                <c:pt idx="434">
                  <c:v>217</c:v>
                </c:pt>
                <c:pt idx="435">
                  <c:v>217.5</c:v>
                </c:pt>
                <c:pt idx="436">
                  <c:v>218</c:v>
                </c:pt>
                <c:pt idx="437">
                  <c:v>218.5</c:v>
                </c:pt>
                <c:pt idx="438">
                  <c:v>219</c:v>
                </c:pt>
                <c:pt idx="439">
                  <c:v>219.5</c:v>
                </c:pt>
                <c:pt idx="440">
                  <c:v>220</c:v>
                </c:pt>
                <c:pt idx="441">
                  <c:v>220.5</c:v>
                </c:pt>
                <c:pt idx="442">
                  <c:v>221</c:v>
                </c:pt>
                <c:pt idx="443">
                  <c:v>221.5</c:v>
                </c:pt>
                <c:pt idx="444">
                  <c:v>222</c:v>
                </c:pt>
                <c:pt idx="445">
                  <c:v>222.5</c:v>
                </c:pt>
                <c:pt idx="446">
                  <c:v>223</c:v>
                </c:pt>
                <c:pt idx="447">
                  <c:v>223.5</c:v>
                </c:pt>
                <c:pt idx="448">
                  <c:v>224</c:v>
                </c:pt>
                <c:pt idx="449">
                  <c:v>224.5</c:v>
                </c:pt>
                <c:pt idx="450">
                  <c:v>225</c:v>
                </c:pt>
                <c:pt idx="451">
                  <c:v>225.5</c:v>
                </c:pt>
                <c:pt idx="452">
                  <c:v>226</c:v>
                </c:pt>
                <c:pt idx="453">
                  <c:v>226.5</c:v>
                </c:pt>
                <c:pt idx="454">
                  <c:v>227</c:v>
                </c:pt>
                <c:pt idx="455">
                  <c:v>227.5</c:v>
                </c:pt>
                <c:pt idx="456">
                  <c:v>228</c:v>
                </c:pt>
                <c:pt idx="457">
                  <c:v>228.5</c:v>
                </c:pt>
                <c:pt idx="458">
                  <c:v>229</c:v>
                </c:pt>
                <c:pt idx="459">
                  <c:v>229.5</c:v>
                </c:pt>
                <c:pt idx="460">
                  <c:v>230</c:v>
                </c:pt>
                <c:pt idx="461">
                  <c:v>230.5</c:v>
                </c:pt>
                <c:pt idx="462">
                  <c:v>231</c:v>
                </c:pt>
                <c:pt idx="463">
                  <c:v>231.5</c:v>
                </c:pt>
                <c:pt idx="464">
                  <c:v>232</c:v>
                </c:pt>
                <c:pt idx="465">
                  <c:v>232.5</c:v>
                </c:pt>
                <c:pt idx="466">
                  <c:v>233</c:v>
                </c:pt>
                <c:pt idx="467">
                  <c:v>233.5</c:v>
                </c:pt>
                <c:pt idx="468">
                  <c:v>234</c:v>
                </c:pt>
                <c:pt idx="469">
                  <c:v>234.5</c:v>
                </c:pt>
                <c:pt idx="470">
                  <c:v>235</c:v>
                </c:pt>
                <c:pt idx="471">
                  <c:v>235.5</c:v>
                </c:pt>
                <c:pt idx="472">
                  <c:v>236</c:v>
                </c:pt>
                <c:pt idx="473">
                  <c:v>236.5</c:v>
                </c:pt>
                <c:pt idx="474">
                  <c:v>237</c:v>
                </c:pt>
                <c:pt idx="475">
                  <c:v>237.5</c:v>
                </c:pt>
                <c:pt idx="476">
                  <c:v>238</c:v>
                </c:pt>
                <c:pt idx="477">
                  <c:v>238.5</c:v>
                </c:pt>
                <c:pt idx="478">
                  <c:v>239</c:v>
                </c:pt>
                <c:pt idx="479">
                  <c:v>239.5</c:v>
                </c:pt>
                <c:pt idx="480">
                  <c:v>240</c:v>
                </c:pt>
                <c:pt idx="481">
                  <c:v>240.5</c:v>
                </c:pt>
                <c:pt idx="482">
                  <c:v>241</c:v>
                </c:pt>
                <c:pt idx="483">
                  <c:v>241.5</c:v>
                </c:pt>
                <c:pt idx="484">
                  <c:v>242</c:v>
                </c:pt>
                <c:pt idx="485">
                  <c:v>242.5</c:v>
                </c:pt>
                <c:pt idx="486">
                  <c:v>243</c:v>
                </c:pt>
                <c:pt idx="487">
                  <c:v>243.5</c:v>
                </c:pt>
                <c:pt idx="488">
                  <c:v>244</c:v>
                </c:pt>
                <c:pt idx="489">
                  <c:v>244.5</c:v>
                </c:pt>
                <c:pt idx="490">
                  <c:v>245</c:v>
                </c:pt>
                <c:pt idx="491">
                  <c:v>245.5</c:v>
                </c:pt>
                <c:pt idx="492">
                  <c:v>246</c:v>
                </c:pt>
                <c:pt idx="493">
                  <c:v>246.5</c:v>
                </c:pt>
                <c:pt idx="494">
                  <c:v>247</c:v>
                </c:pt>
                <c:pt idx="495">
                  <c:v>247.5</c:v>
                </c:pt>
                <c:pt idx="496">
                  <c:v>248</c:v>
                </c:pt>
                <c:pt idx="497">
                  <c:v>248.5</c:v>
                </c:pt>
                <c:pt idx="498">
                  <c:v>249</c:v>
                </c:pt>
                <c:pt idx="499">
                  <c:v>249.5</c:v>
                </c:pt>
                <c:pt idx="500">
                  <c:v>250</c:v>
                </c:pt>
                <c:pt idx="501">
                  <c:v>250.5</c:v>
                </c:pt>
                <c:pt idx="502">
                  <c:v>251</c:v>
                </c:pt>
                <c:pt idx="503">
                  <c:v>251.5</c:v>
                </c:pt>
                <c:pt idx="504">
                  <c:v>252</c:v>
                </c:pt>
                <c:pt idx="505">
                  <c:v>252.5</c:v>
                </c:pt>
                <c:pt idx="506">
                  <c:v>253</c:v>
                </c:pt>
                <c:pt idx="507">
                  <c:v>253.5</c:v>
                </c:pt>
                <c:pt idx="508">
                  <c:v>254</c:v>
                </c:pt>
                <c:pt idx="509">
                  <c:v>254.5</c:v>
                </c:pt>
                <c:pt idx="510">
                  <c:v>255</c:v>
                </c:pt>
                <c:pt idx="511">
                  <c:v>255.5</c:v>
                </c:pt>
                <c:pt idx="512">
                  <c:v>256</c:v>
                </c:pt>
                <c:pt idx="513">
                  <c:v>256.5</c:v>
                </c:pt>
                <c:pt idx="514">
                  <c:v>257</c:v>
                </c:pt>
                <c:pt idx="515">
                  <c:v>257.5</c:v>
                </c:pt>
                <c:pt idx="516">
                  <c:v>258</c:v>
                </c:pt>
                <c:pt idx="517">
                  <c:v>258.5</c:v>
                </c:pt>
                <c:pt idx="518">
                  <c:v>259</c:v>
                </c:pt>
                <c:pt idx="519">
                  <c:v>259.5</c:v>
                </c:pt>
                <c:pt idx="520">
                  <c:v>260</c:v>
                </c:pt>
                <c:pt idx="521">
                  <c:v>260.5</c:v>
                </c:pt>
                <c:pt idx="522">
                  <c:v>261</c:v>
                </c:pt>
                <c:pt idx="523">
                  <c:v>261.5</c:v>
                </c:pt>
                <c:pt idx="524">
                  <c:v>262</c:v>
                </c:pt>
                <c:pt idx="525">
                  <c:v>262.5</c:v>
                </c:pt>
                <c:pt idx="526">
                  <c:v>263</c:v>
                </c:pt>
                <c:pt idx="527">
                  <c:v>263.5</c:v>
                </c:pt>
                <c:pt idx="528">
                  <c:v>264</c:v>
                </c:pt>
                <c:pt idx="529">
                  <c:v>264.5</c:v>
                </c:pt>
                <c:pt idx="530">
                  <c:v>265</c:v>
                </c:pt>
                <c:pt idx="531">
                  <c:v>265.5</c:v>
                </c:pt>
                <c:pt idx="532">
                  <c:v>266</c:v>
                </c:pt>
                <c:pt idx="533">
                  <c:v>266.5</c:v>
                </c:pt>
                <c:pt idx="534">
                  <c:v>267</c:v>
                </c:pt>
                <c:pt idx="535">
                  <c:v>267.5</c:v>
                </c:pt>
                <c:pt idx="536">
                  <c:v>268</c:v>
                </c:pt>
                <c:pt idx="537">
                  <c:v>268.5</c:v>
                </c:pt>
                <c:pt idx="538">
                  <c:v>269</c:v>
                </c:pt>
                <c:pt idx="539">
                  <c:v>269.5</c:v>
                </c:pt>
                <c:pt idx="540">
                  <c:v>270</c:v>
                </c:pt>
                <c:pt idx="541">
                  <c:v>270.5</c:v>
                </c:pt>
                <c:pt idx="542">
                  <c:v>271</c:v>
                </c:pt>
                <c:pt idx="543">
                  <c:v>271.5</c:v>
                </c:pt>
                <c:pt idx="544">
                  <c:v>272</c:v>
                </c:pt>
                <c:pt idx="545">
                  <c:v>272.5</c:v>
                </c:pt>
                <c:pt idx="546">
                  <c:v>273</c:v>
                </c:pt>
                <c:pt idx="547">
                  <c:v>273.5</c:v>
                </c:pt>
                <c:pt idx="548">
                  <c:v>274</c:v>
                </c:pt>
                <c:pt idx="549">
                  <c:v>274.5</c:v>
                </c:pt>
                <c:pt idx="550">
                  <c:v>275</c:v>
                </c:pt>
                <c:pt idx="551">
                  <c:v>275.5</c:v>
                </c:pt>
                <c:pt idx="552">
                  <c:v>276</c:v>
                </c:pt>
                <c:pt idx="553">
                  <c:v>276.5</c:v>
                </c:pt>
                <c:pt idx="554">
                  <c:v>277</c:v>
                </c:pt>
                <c:pt idx="555">
                  <c:v>277.5</c:v>
                </c:pt>
                <c:pt idx="556">
                  <c:v>278</c:v>
                </c:pt>
                <c:pt idx="557">
                  <c:v>278.5</c:v>
                </c:pt>
                <c:pt idx="558">
                  <c:v>279</c:v>
                </c:pt>
                <c:pt idx="559">
                  <c:v>279.5</c:v>
                </c:pt>
                <c:pt idx="560">
                  <c:v>280</c:v>
                </c:pt>
                <c:pt idx="561">
                  <c:v>280.5</c:v>
                </c:pt>
                <c:pt idx="562">
                  <c:v>281</c:v>
                </c:pt>
                <c:pt idx="563">
                  <c:v>281.5</c:v>
                </c:pt>
                <c:pt idx="564">
                  <c:v>282</c:v>
                </c:pt>
                <c:pt idx="565">
                  <c:v>282.5</c:v>
                </c:pt>
                <c:pt idx="566">
                  <c:v>283</c:v>
                </c:pt>
                <c:pt idx="567">
                  <c:v>283.5</c:v>
                </c:pt>
                <c:pt idx="568">
                  <c:v>284</c:v>
                </c:pt>
                <c:pt idx="569">
                  <c:v>284.5</c:v>
                </c:pt>
                <c:pt idx="570">
                  <c:v>285</c:v>
                </c:pt>
                <c:pt idx="571">
                  <c:v>285.5</c:v>
                </c:pt>
                <c:pt idx="572">
                  <c:v>286</c:v>
                </c:pt>
                <c:pt idx="573">
                  <c:v>286.5</c:v>
                </c:pt>
                <c:pt idx="574">
                  <c:v>287</c:v>
                </c:pt>
                <c:pt idx="575">
                  <c:v>287.5</c:v>
                </c:pt>
                <c:pt idx="576">
                  <c:v>288</c:v>
                </c:pt>
                <c:pt idx="577">
                  <c:v>288.5</c:v>
                </c:pt>
                <c:pt idx="578">
                  <c:v>289</c:v>
                </c:pt>
                <c:pt idx="579">
                  <c:v>289.5</c:v>
                </c:pt>
                <c:pt idx="580">
                  <c:v>290</c:v>
                </c:pt>
                <c:pt idx="581">
                  <c:v>290.5</c:v>
                </c:pt>
                <c:pt idx="582">
                  <c:v>291</c:v>
                </c:pt>
                <c:pt idx="583">
                  <c:v>291.5</c:v>
                </c:pt>
                <c:pt idx="584">
                  <c:v>292</c:v>
                </c:pt>
                <c:pt idx="585">
                  <c:v>292.5</c:v>
                </c:pt>
                <c:pt idx="586">
                  <c:v>293</c:v>
                </c:pt>
                <c:pt idx="587">
                  <c:v>293.5</c:v>
                </c:pt>
                <c:pt idx="588">
                  <c:v>294</c:v>
                </c:pt>
                <c:pt idx="589">
                  <c:v>294.5</c:v>
                </c:pt>
                <c:pt idx="590">
                  <c:v>295</c:v>
                </c:pt>
                <c:pt idx="591">
                  <c:v>295.5</c:v>
                </c:pt>
                <c:pt idx="592">
                  <c:v>296</c:v>
                </c:pt>
                <c:pt idx="593">
                  <c:v>296.5</c:v>
                </c:pt>
                <c:pt idx="594">
                  <c:v>297</c:v>
                </c:pt>
                <c:pt idx="595">
                  <c:v>297.5</c:v>
                </c:pt>
                <c:pt idx="596">
                  <c:v>298</c:v>
                </c:pt>
                <c:pt idx="597">
                  <c:v>298.5</c:v>
                </c:pt>
                <c:pt idx="598">
                  <c:v>299</c:v>
                </c:pt>
                <c:pt idx="599">
                  <c:v>299.5</c:v>
                </c:pt>
                <c:pt idx="600">
                  <c:v>300</c:v>
                </c:pt>
                <c:pt idx="601">
                  <c:v>300.5</c:v>
                </c:pt>
                <c:pt idx="602">
                  <c:v>301</c:v>
                </c:pt>
                <c:pt idx="603">
                  <c:v>301.5</c:v>
                </c:pt>
                <c:pt idx="604">
                  <c:v>302</c:v>
                </c:pt>
                <c:pt idx="605">
                  <c:v>302.5</c:v>
                </c:pt>
                <c:pt idx="606">
                  <c:v>303</c:v>
                </c:pt>
                <c:pt idx="607">
                  <c:v>303.5</c:v>
                </c:pt>
                <c:pt idx="608">
                  <c:v>304</c:v>
                </c:pt>
                <c:pt idx="609">
                  <c:v>304.5</c:v>
                </c:pt>
                <c:pt idx="610">
                  <c:v>305</c:v>
                </c:pt>
                <c:pt idx="611">
                  <c:v>305.5</c:v>
                </c:pt>
                <c:pt idx="612">
                  <c:v>306</c:v>
                </c:pt>
                <c:pt idx="613">
                  <c:v>306.5</c:v>
                </c:pt>
                <c:pt idx="614">
                  <c:v>307</c:v>
                </c:pt>
                <c:pt idx="615">
                  <c:v>307.5</c:v>
                </c:pt>
                <c:pt idx="616">
                  <c:v>308</c:v>
                </c:pt>
                <c:pt idx="617">
                  <c:v>308.5</c:v>
                </c:pt>
                <c:pt idx="618">
                  <c:v>309</c:v>
                </c:pt>
                <c:pt idx="619">
                  <c:v>309.5</c:v>
                </c:pt>
                <c:pt idx="620">
                  <c:v>310</c:v>
                </c:pt>
                <c:pt idx="621">
                  <c:v>310.5</c:v>
                </c:pt>
                <c:pt idx="622">
                  <c:v>311</c:v>
                </c:pt>
                <c:pt idx="623">
                  <c:v>311.5</c:v>
                </c:pt>
                <c:pt idx="624">
                  <c:v>312</c:v>
                </c:pt>
                <c:pt idx="625">
                  <c:v>312.5</c:v>
                </c:pt>
                <c:pt idx="626">
                  <c:v>313</c:v>
                </c:pt>
                <c:pt idx="627">
                  <c:v>313.5</c:v>
                </c:pt>
                <c:pt idx="628">
                  <c:v>314</c:v>
                </c:pt>
                <c:pt idx="629">
                  <c:v>314.5</c:v>
                </c:pt>
                <c:pt idx="630">
                  <c:v>315</c:v>
                </c:pt>
                <c:pt idx="631">
                  <c:v>315.5</c:v>
                </c:pt>
                <c:pt idx="632">
                  <c:v>316</c:v>
                </c:pt>
                <c:pt idx="633">
                  <c:v>316.5</c:v>
                </c:pt>
                <c:pt idx="634">
                  <c:v>317</c:v>
                </c:pt>
                <c:pt idx="635">
                  <c:v>317.5</c:v>
                </c:pt>
                <c:pt idx="636">
                  <c:v>318</c:v>
                </c:pt>
                <c:pt idx="637">
                  <c:v>318.5</c:v>
                </c:pt>
                <c:pt idx="638">
                  <c:v>319</c:v>
                </c:pt>
                <c:pt idx="639">
                  <c:v>319.5</c:v>
                </c:pt>
                <c:pt idx="640">
                  <c:v>320</c:v>
                </c:pt>
                <c:pt idx="641">
                  <c:v>320.5</c:v>
                </c:pt>
                <c:pt idx="642">
                  <c:v>321</c:v>
                </c:pt>
                <c:pt idx="643">
                  <c:v>321.5</c:v>
                </c:pt>
                <c:pt idx="644">
                  <c:v>322</c:v>
                </c:pt>
                <c:pt idx="645">
                  <c:v>322.5</c:v>
                </c:pt>
                <c:pt idx="646">
                  <c:v>323</c:v>
                </c:pt>
                <c:pt idx="647">
                  <c:v>323.5</c:v>
                </c:pt>
                <c:pt idx="648">
                  <c:v>324</c:v>
                </c:pt>
                <c:pt idx="649">
                  <c:v>324.5</c:v>
                </c:pt>
                <c:pt idx="650">
                  <c:v>325</c:v>
                </c:pt>
                <c:pt idx="651">
                  <c:v>325.5</c:v>
                </c:pt>
                <c:pt idx="652">
                  <c:v>326</c:v>
                </c:pt>
                <c:pt idx="653">
                  <c:v>326.5</c:v>
                </c:pt>
                <c:pt idx="654">
                  <c:v>327</c:v>
                </c:pt>
                <c:pt idx="655">
                  <c:v>327.5</c:v>
                </c:pt>
                <c:pt idx="656">
                  <c:v>328</c:v>
                </c:pt>
                <c:pt idx="657">
                  <c:v>328.5</c:v>
                </c:pt>
                <c:pt idx="658">
                  <c:v>329</c:v>
                </c:pt>
                <c:pt idx="659">
                  <c:v>329.5</c:v>
                </c:pt>
                <c:pt idx="660">
                  <c:v>330</c:v>
                </c:pt>
                <c:pt idx="661">
                  <c:v>330.5</c:v>
                </c:pt>
                <c:pt idx="662">
                  <c:v>331</c:v>
                </c:pt>
                <c:pt idx="663">
                  <c:v>331.5</c:v>
                </c:pt>
                <c:pt idx="664">
                  <c:v>332</c:v>
                </c:pt>
                <c:pt idx="665">
                  <c:v>332.5</c:v>
                </c:pt>
                <c:pt idx="666">
                  <c:v>333</c:v>
                </c:pt>
                <c:pt idx="667">
                  <c:v>333.5</c:v>
                </c:pt>
                <c:pt idx="668">
                  <c:v>334</c:v>
                </c:pt>
                <c:pt idx="669">
                  <c:v>334.5</c:v>
                </c:pt>
                <c:pt idx="670">
                  <c:v>335</c:v>
                </c:pt>
                <c:pt idx="671">
                  <c:v>335.5</c:v>
                </c:pt>
                <c:pt idx="672">
                  <c:v>336</c:v>
                </c:pt>
                <c:pt idx="673">
                  <c:v>336.5</c:v>
                </c:pt>
                <c:pt idx="674">
                  <c:v>337</c:v>
                </c:pt>
                <c:pt idx="675">
                  <c:v>337.5</c:v>
                </c:pt>
                <c:pt idx="676">
                  <c:v>338</c:v>
                </c:pt>
                <c:pt idx="677">
                  <c:v>338.5</c:v>
                </c:pt>
                <c:pt idx="678">
                  <c:v>339</c:v>
                </c:pt>
                <c:pt idx="679">
                  <c:v>339.5</c:v>
                </c:pt>
                <c:pt idx="680">
                  <c:v>340</c:v>
                </c:pt>
                <c:pt idx="681">
                  <c:v>340.5</c:v>
                </c:pt>
                <c:pt idx="682">
                  <c:v>341</c:v>
                </c:pt>
                <c:pt idx="683">
                  <c:v>341.5</c:v>
                </c:pt>
                <c:pt idx="684">
                  <c:v>342</c:v>
                </c:pt>
                <c:pt idx="685">
                  <c:v>342.5</c:v>
                </c:pt>
                <c:pt idx="686">
                  <c:v>343</c:v>
                </c:pt>
                <c:pt idx="687">
                  <c:v>343.5</c:v>
                </c:pt>
                <c:pt idx="688">
                  <c:v>344</c:v>
                </c:pt>
                <c:pt idx="689">
                  <c:v>344.5</c:v>
                </c:pt>
                <c:pt idx="690">
                  <c:v>345</c:v>
                </c:pt>
                <c:pt idx="691">
                  <c:v>345.5</c:v>
                </c:pt>
                <c:pt idx="692">
                  <c:v>346</c:v>
                </c:pt>
                <c:pt idx="693">
                  <c:v>346.5</c:v>
                </c:pt>
                <c:pt idx="694">
                  <c:v>347</c:v>
                </c:pt>
                <c:pt idx="695">
                  <c:v>347.5</c:v>
                </c:pt>
                <c:pt idx="696">
                  <c:v>348</c:v>
                </c:pt>
                <c:pt idx="697">
                  <c:v>348.5</c:v>
                </c:pt>
                <c:pt idx="698">
                  <c:v>349</c:v>
                </c:pt>
                <c:pt idx="699">
                  <c:v>349.5</c:v>
                </c:pt>
                <c:pt idx="700">
                  <c:v>350</c:v>
                </c:pt>
                <c:pt idx="701">
                  <c:v>350.5</c:v>
                </c:pt>
                <c:pt idx="702">
                  <c:v>351</c:v>
                </c:pt>
                <c:pt idx="703">
                  <c:v>351.5</c:v>
                </c:pt>
                <c:pt idx="704">
                  <c:v>352</c:v>
                </c:pt>
                <c:pt idx="705">
                  <c:v>352.5</c:v>
                </c:pt>
                <c:pt idx="706">
                  <c:v>353</c:v>
                </c:pt>
                <c:pt idx="707">
                  <c:v>353.5</c:v>
                </c:pt>
                <c:pt idx="708">
                  <c:v>354</c:v>
                </c:pt>
                <c:pt idx="709">
                  <c:v>354.5</c:v>
                </c:pt>
                <c:pt idx="710">
                  <c:v>355</c:v>
                </c:pt>
                <c:pt idx="711">
                  <c:v>355.5</c:v>
                </c:pt>
                <c:pt idx="712">
                  <c:v>356</c:v>
                </c:pt>
                <c:pt idx="713">
                  <c:v>356.5</c:v>
                </c:pt>
                <c:pt idx="714">
                  <c:v>357</c:v>
                </c:pt>
                <c:pt idx="715">
                  <c:v>357.5</c:v>
                </c:pt>
                <c:pt idx="716">
                  <c:v>358</c:v>
                </c:pt>
                <c:pt idx="717">
                  <c:v>358.5</c:v>
                </c:pt>
                <c:pt idx="718">
                  <c:v>359</c:v>
                </c:pt>
                <c:pt idx="719">
                  <c:v>359.5</c:v>
                </c:pt>
                <c:pt idx="720">
                  <c:v>360</c:v>
                </c:pt>
                <c:pt idx="721">
                  <c:v>360.5</c:v>
                </c:pt>
                <c:pt idx="722">
                  <c:v>361</c:v>
                </c:pt>
                <c:pt idx="723">
                  <c:v>361.5</c:v>
                </c:pt>
                <c:pt idx="724">
                  <c:v>362</c:v>
                </c:pt>
                <c:pt idx="725">
                  <c:v>362.5</c:v>
                </c:pt>
                <c:pt idx="726">
                  <c:v>363</c:v>
                </c:pt>
                <c:pt idx="727">
                  <c:v>363.5</c:v>
                </c:pt>
                <c:pt idx="728">
                  <c:v>364</c:v>
                </c:pt>
                <c:pt idx="729">
                  <c:v>364.5</c:v>
                </c:pt>
                <c:pt idx="730">
                  <c:v>365</c:v>
                </c:pt>
                <c:pt idx="731">
                  <c:v>365.5</c:v>
                </c:pt>
                <c:pt idx="732">
                  <c:v>366</c:v>
                </c:pt>
                <c:pt idx="733">
                  <c:v>366.5</c:v>
                </c:pt>
                <c:pt idx="734">
                  <c:v>367</c:v>
                </c:pt>
                <c:pt idx="735">
                  <c:v>367.5</c:v>
                </c:pt>
                <c:pt idx="736">
                  <c:v>368</c:v>
                </c:pt>
                <c:pt idx="737">
                  <c:v>368.5</c:v>
                </c:pt>
                <c:pt idx="738">
                  <c:v>369</c:v>
                </c:pt>
                <c:pt idx="739">
                  <c:v>369.5</c:v>
                </c:pt>
                <c:pt idx="740">
                  <c:v>370</c:v>
                </c:pt>
                <c:pt idx="741">
                  <c:v>370.5</c:v>
                </c:pt>
                <c:pt idx="742">
                  <c:v>371</c:v>
                </c:pt>
                <c:pt idx="743">
                  <c:v>371.5</c:v>
                </c:pt>
                <c:pt idx="744">
                  <c:v>372</c:v>
                </c:pt>
                <c:pt idx="745">
                  <c:v>372.5</c:v>
                </c:pt>
                <c:pt idx="746">
                  <c:v>373</c:v>
                </c:pt>
                <c:pt idx="747">
                  <c:v>373.5</c:v>
                </c:pt>
                <c:pt idx="748">
                  <c:v>374</c:v>
                </c:pt>
                <c:pt idx="749">
                  <c:v>374.5</c:v>
                </c:pt>
                <c:pt idx="750">
                  <c:v>375</c:v>
                </c:pt>
                <c:pt idx="751">
                  <c:v>375.5</c:v>
                </c:pt>
                <c:pt idx="752">
                  <c:v>376</c:v>
                </c:pt>
                <c:pt idx="753">
                  <c:v>376.5</c:v>
                </c:pt>
                <c:pt idx="754">
                  <c:v>377</c:v>
                </c:pt>
                <c:pt idx="755">
                  <c:v>377.5</c:v>
                </c:pt>
                <c:pt idx="756">
                  <c:v>378</c:v>
                </c:pt>
                <c:pt idx="757">
                  <c:v>378.5</c:v>
                </c:pt>
                <c:pt idx="758">
                  <c:v>379</c:v>
                </c:pt>
                <c:pt idx="759">
                  <c:v>379.5</c:v>
                </c:pt>
                <c:pt idx="760">
                  <c:v>380</c:v>
                </c:pt>
                <c:pt idx="761">
                  <c:v>380.5</c:v>
                </c:pt>
                <c:pt idx="762">
                  <c:v>381</c:v>
                </c:pt>
                <c:pt idx="763">
                  <c:v>381.5</c:v>
                </c:pt>
                <c:pt idx="764">
                  <c:v>382</c:v>
                </c:pt>
                <c:pt idx="765">
                  <c:v>382.5</c:v>
                </c:pt>
                <c:pt idx="766">
                  <c:v>383</c:v>
                </c:pt>
                <c:pt idx="767">
                  <c:v>383.5</c:v>
                </c:pt>
                <c:pt idx="768">
                  <c:v>384</c:v>
                </c:pt>
                <c:pt idx="769">
                  <c:v>384.5</c:v>
                </c:pt>
                <c:pt idx="770">
                  <c:v>385</c:v>
                </c:pt>
                <c:pt idx="771">
                  <c:v>385.5</c:v>
                </c:pt>
                <c:pt idx="772">
                  <c:v>386</c:v>
                </c:pt>
                <c:pt idx="773">
                  <c:v>386.5</c:v>
                </c:pt>
                <c:pt idx="774">
                  <c:v>387</c:v>
                </c:pt>
                <c:pt idx="775">
                  <c:v>387.5</c:v>
                </c:pt>
                <c:pt idx="776">
                  <c:v>388</c:v>
                </c:pt>
                <c:pt idx="777">
                  <c:v>388.5</c:v>
                </c:pt>
                <c:pt idx="778">
                  <c:v>389</c:v>
                </c:pt>
                <c:pt idx="779">
                  <c:v>389.5</c:v>
                </c:pt>
                <c:pt idx="780">
                  <c:v>390</c:v>
                </c:pt>
                <c:pt idx="781">
                  <c:v>390.5</c:v>
                </c:pt>
                <c:pt idx="782">
                  <c:v>391</c:v>
                </c:pt>
                <c:pt idx="783">
                  <c:v>391.5</c:v>
                </c:pt>
                <c:pt idx="784">
                  <c:v>392</c:v>
                </c:pt>
                <c:pt idx="785">
                  <c:v>392.5</c:v>
                </c:pt>
                <c:pt idx="786">
                  <c:v>393</c:v>
                </c:pt>
                <c:pt idx="787">
                  <c:v>393.5</c:v>
                </c:pt>
                <c:pt idx="788">
                  <c:v>394</c:v>
                </c:pt>
                <c:pt idx="789">
                  <c:v>394.5</c:v>
                </c:pt>
                <c:pt idx="790">
                  <c:v>395</c:v>
                </c:pt>
                <c:pt idx="791">
                  <c:v>395.5</c:v>
                </c:pt>
                <c:pt idx="792">
                  <c:v>396</c:v>
                </c:pt>
                <c:pt idx="793">
                  <c:v>396.5</c:v>
                </c:pt>
                <c:pt idx="794">
                  <c:v>397</c:v>
                </c:pt>
                <c:pt idx="795">
                  <c:v>397.5</c:v>
                </c:pt>
                <c:pt idx="796">
                  <c:v>398</c:v>
                </c:pt>
                <c:pt idx="797">
                  <c:v>398.5</c:v>
                </c:pt>
                <c:pt idx="798">
                  <c:v>399</c:v>
                </c:pt>
                <c:pt idx="799">
                  <c:v>399.5</c:v>
                </c:pt>
                <c:pt idx="800">
                  <c:v>400</c:v>
                </c:pt>
                <c:pt idx="801">
                  <c:v>400.5</c:v>
                </c:pt>
                <c:pt idx="802">
                  <c:v>401</c:v>
                </c:pt>
                <c:pt idx="803">
                  <c:v>401.5</c:v>
                </c:pt>
                <c:pt idx="804">
                  <c:v>402</c:v>
                </c:pt>
                <c:pt idx="805">
                  <c:v>402.5</c:v>
                </c:pt>
                <c:pt idx="806">
                  <c:v>403</c:v>
                </c:pt>
                <c:pt idx="807">
                  <c:v>403.5</c:v>
                </c:pt>
                <c:pt idx="808">
                  <c:v>404</c:v>
                </c:pt>
                <c:pt idx="809">
                  <c:v>404.5</c:v>
                </c:pt>
                <c:pt idx="810">
                  <c:v>405</c:v>
                </c:pt>
                <c:pt idx="811">
                  <c:v>405.5</c:v>
                </c:pt>
                <c:pt idx="812">
                  <c:v>406</c:v>
                </c:pt>
                <c:pt idx="813">
                  <c:v>406.5</c:v>
                </c:pt>
                <c:pt idx="814">
                  <c:v>407</c:v>
                </c:pt>
                <c:pt idx="815">
                  <c:v>407.5</c:v>
                </c:pt>
                <c:pt idx="816">
                  <c:v>408</c:v>
                </c:pt>
                <c:pt idx="817">
                  <c:v>408.5</c:v>
                </c:pt>
                <c:pt idx="818">
                  <c:v>409</c:v>
                </c:pt>
                <c:pt idx="819">
                  <c:v>409.5</c:v>
                </c:pt>
                <c:pt idx="820">
                  <c:v>410</c:v>
                </c:pt>
                <c:pt idx="821">
                  <c:v>410.5</c:v>
                </c:pt>
                <c:pt idx="822">
                  <c:v>411</c:v>
                </c:pt>
                <c:pt idx="823">
                  <c:v>411.5</c:v>
                </c:pt>
                <c:pt idx="824">
                  <c:v>412</c:v>
                </c:pt>
                <c:pt idx="825">
                  <c:v>412.5</c:v>
                </c:pt>
                <c:pt idx="826">
                  <c:v>413</c:v>
                </c:pt>
                <c:pt idx="827">
                  <c:v>413.5</c:v>
                </c:pt>
                <c:pt idx="828">
                  <c:v>414</c:v>
                </c:pt>
                <c:pt idx="829">
                  <c:v>414.5</c:v>
                </c:pt>
                <c:pt idx="830">
                  <c:v>415</c:v>
                </c:pt>
                <c:pt idx="831">
                  <c:v>415.5</c:v>
                </c:pt>
                <c:pt idx="832">
                  <c:v>416</c:v>
                </c:pt>
                <c:pt idx="833">
                  <c:v>416.5</c:v>
                </c:pt>
                <c:pt idx="834">
                  <c:v>417</c:v>
                </c:pt>
                <c:pt idx="835">
                  <c:v>417.5</c:v>
                </c:pt>
                <c:pt idx="836">
                  <c:v>418</c:v>
                </c:pt>
                <c:pt idx="837">
                  <c:v>418.5</c:v>
                </c:pt>
                <c:pt idx="838">
                  <c:v>419</c:v>
                </c:pt>
                <c:pt idx="839">
                  <c:v>419.5</c:v>
                </c:pt>
                <c:pt idx="840">
                  <c:v>420</c:v>
                </c:pt>
                <c:pt idx="841">
                  <c:v>420.5</c:v>
                </c:pt>
                <c:pt idx="842">
                  <c:v>421</c:v>
                </c:pt>
                <c:pt idx="843">
                  <c:v>421.5</c:v>
                </c:pt>
                <c:pt idx="844">
                  <c:v>422</c:v>
                </c:pt>
                <c:pt idx="845">
                  <c:v>422.5</c:v>
                </c:pt>
                <c:pt idx="846">
                  <c:v>423</c:v>
                </c:pt>
                <c:pt idx="847">
                  <c:v>423.5</c:v>
                </c:pt>
                <c:pt idx="848">
                  <c:v>424</c:v>
                </c:pt>
                <c:pt idx="849">
                  <c:v>424.5</c:v>
                </c:pt>
                <c:pt idx="850">
                  <c:v>425</c:v>
                </c:pt>
                <c:pt idx="851">
                  <c:v>425.5</c:v>
                </c:pt>
                <c:pt idx="852">
                  <c:v>426</c:v>
                </c:pt>
                <c:pt idx="853">
                  <c:v>426.5</c:v>
                </c:pt>
                <c:pt idx="854">
                  <c:v>427</c:v>
                </c:pt>
                <c:pt idx="855">
                  <c:v>427.5</c:v>
                </c:pt>
                <c:pt idx="856">
                  <c:v>428</c:v>
                </c:pt>
                <c:pt idx="857">
                  <c:v>428.5</c:v>
                </c:pt>
                <c:pt idx="858">
                  <c:v>429</c:v>
                </c:pt>
                <c:pt idx="859">
                  <c:v>429.5</c:v>
                </c:pt>
                <c:pt idx="860">
                  <c:v>430</c:v>
                </c:pt>
                <c:pt idx="861">
                  <c:v>430.5</c:v>
                </c:pt>
                <c:pt idx="862">
                  <c:v>431</c:v>
                </c:pt>
                <c:pt idx="863">
                  <c:v>431.5</c:v>
                </c:pt>
                <c:pt idx="864">
                  <c:v>432</c:v>
                </c:pt>
                <c:pt idx="865">
                  <c:v>432.5</c:v>
                </c:pt>
                <c:pt idx="866">
                  <c:v>433</c:v>
                </c:pt>
                <c:pt idx="867">
                  <c:v>433.5</c:v>
                </c:pt>
                <c:pt idx="868">
                  <c:v>434</c:v>
                </c:pt>
                <c:pt idx="869">
                  <c:v>434.5</c:v>
                </c:pt>
                <c:pt idx="870">
                  <c:v>435</c:v>
                </c:pt>
                <c:pt idx="871">
                  <c:v>435.5</c:v>
                </c:pt>
                <c:pt idx="872">
                  <c:v>436</c:v>
                </c:pt>
                <c:pt idx="873">
                  <c:v>436.5</c:v>
                </c:pt>
                <c:pt idx="874">
                  <c:v>437</c:v>
                </c:pt>
                <c:pt idx="875">
                  <c:v>437.5</c:v>
                </c:pt>
                <c:pt idx="876">
                  <c:v>438</c:v>
                </c:pt>
                <c:pt idx="877">
                  <c:v>438.5</c:v>
                </c:pt>
                <c:pt idx="878">
                  <c:v>439</c:v>
                </c:pt>
                <c:pt idx="879">
                  <c:v>439.5</c:v>
                </c:pt>
                <c:pt idx="880">
                  <c:v>440</c:v>
                </c:pt>
                <c:pt idx="881">
                  <c:v>440.5</c:v>
                </c:pt>
                <c:pt idx="882">
                  <c:v>441</c:v>
                </c:pt>
                <c:pt idx="883">
                  <c:v>441.5</c:v>
                </c:pt>
                <c:pt idx="884">
                  <c:v>442</c:v>
                </c:pt>
                <c:pt idx="885">
                  <c:v>442.5</c:v>
                </c:pt>
                <c:pt idx="886">
                  <c:v>443</c:v>
                </c:pt>
                <c:pt idx="887">
                  <c:v>443.5</c:v>
                </c:pt>
                <c:pt idx="888">
                  <c:v>444</c:v>
                </c:pt>
                <c:pt idx="889">
                  <c:v>444.5</c:v>
                </c:pt>
                <c:pt idx="890">
                  <c:v>445</c:v>
                </c:pt>
                <c:pt idx="891">
                  <c:v>445.5</c:v>
                </c:pt>
                <c:pt idx="892">
                  <c:v>446</c:v>
                </c:pt>
                <c:pt idx="893">
                  <c:v>446.5</c:v>
                </c:pt>
                <c:pt idx="894">
                  <c:v>447</c:v>
                </c:pt>
                <c:pt idx="895">
                  <c:v>447.5</c:v>
                </c:pt>
                <c:pt idx="896">
                  <c:v>448</c:v>
                </c:pt>
                <c:pt idx="897">
                  <c:v>448.5</c:v>
                </c:pt>
                <c:pt idx="898">
                  <c:v>449</c:v>
                </c:pt>
                <c:pt idx="899">
                  <c:v>449.5</c:v>
                </c:pt>
                <c:pt idx="900">
                  <c:v>450</c:v>
                </c:pt>
                <c:pt idx="901">
                  <c:v>450.5</c:v>
                </c:pt>
                <c:pt idx="902">
                  <c:v>451</c:v>
                </c:pt>
                <c:pt idx="903">
                  <c:v>451.5</c:v>
                </c:pt>
                <c:pt idx="904">
                  <c:v>452</c:v>
                </c:pt>
                <c:pt idx="905">
                  <c:v>452.5</c:v>
                </c:pt>
                <c:pt idx="906">
                  <c:v>453</c:v>
                </c:pt>
                <c:pt idx="907">
                  <c:v>453.5</c:v>
                </c:pt>
                <c:pt idx="908">
                  <c:v>454</c:v>
                </c:pt>
                <c:pt idx="909">
                  <c:v>454.5</c:v>
                </c:pt>
                <c:pt idx="910">
                  <c:v>455</c:v>
                </c:pt>
                <c:pt idx="911">
                  <c:v>455.5</c:v>
                </c:pt>
                <c:pt idx="912">
                  <c:v>456</c:v>
                </c:pt>
                <c:pt idx="913">
                  <c:v>456.5</c:v>
                </c:pt>
                <c:pt idx="914">
                  <c:v>457</c:v>
                </c:pt>
                <c:pt idx="915">
                  <c:v>457.5</c:v>
                </c:pt>
                <c:pt idx="916">
                  <c:v>458</c:v>
                </c:pt>
                <c:pt idx="917">
                  <c:v>458.5</c:v>
                </c:pt>
                <c:pt idx="918">
                  <c:v>459</c:v>
                </c:pt>
                <c:pt idx="919">
                  <c:v>459.5</c:v>
                </c:pt>
                <c:pt idx="920">
                  <c:v>460</c:v>
                </c:pt>
                <c:pt idx="921">
                  <c:v>460.5</c:v>
                </c:pt>
                <c:pt idx="922">
                  <c:v>461</c:v>
                </c:pt>
                <c:pt idx="923">
                  <c:v>461.5</c:v>
                </c:pt>
                <c:pt idx="924">
                  <c:v>462</c:v>
                </c:pt>
                <c:pt idx="925">
                  <c:v>462.5</c:v>
                </c:pt>
                <c:pt idx="926">
                  <c:v>463</c:v>
                </c:pt>
                <c:pt idx="927">
                  <c:v>463.5</c:v>
                </c:pt>
                <c:pt idx="928">
                  <c:v>464</c:v>
                </c:pt>
                <c:pt idx="929">
                  <c:v>464.5</c:v>
                </c:pt>
                <c:pt idx="930">
                  <c:v>465</c:v>
                </c:pt>
                <c:pt idx="931">
                  <c:v>465.5</c:v>
                </c:pt>
                <c:pt idx="932">
                  <c:v>466</c:v>
                </c:pt>
                <c:pt idx="933">
                  <c:v>466.5</c:v>
                </c:pt>
                <c:pt idx="934">
                  <c:v>467</c:v>
                </c:pt>
                <c:pt idx="935">
                  <c:v>467.5</c:v>
                </c:pt>
                <c:pt idx="936">
                  <c:v>468</c:v>
                </c:pt>
                <c:pt idx="937">
                  <c:v>468.5</c:v>
                </c:pt>
                <c:pt idx="938">
                  <c:v>469</c:v>
                </c:pt>
                <c:pt idx="939">
                  <c:v>469.5</c:v>
                </c:pt>
                <c:pt idx="940">
                  <c:v>470</c:v>
                </c:pt>
                <c:pt idx="941">
                  <c:v>470.5</c:v>
                </c:pt>
                <c:pt idx="942">
                  <c:v>471</c:v>
                </c:pt>
                <c:pt idx="943">
                  <c:v>471.5</c:v>
                </c:pt>
                <c:pt idx="944">
                  <c:v>472</c:v>
                </c:pt>
                <c:pt idx="945">
                  <c:v>472.5</c:v>
                </c:pt>
                <c:pt idx="946">
                  <c:v>473</c:v>
                </c:pt>
                <c:pt idx="947">
                  <c:v>473.5</c:v>
                </c:pt>
                <c:pt idx="948">
                  <c:v>474</c:v>
                </c:pt>
                <c:pt idx="949">
                  <c:v>474.5</c:v>
                </c:pt>
                <c:pt idx="950">
                  <c:v>475</c:v>
                </c:pt>
                <c:pt idx="951">
                  <c:v>475.5</c:v>
                </c:pt>
                <c:pt idx="952">
                  <c:v>476</c:v>
                </c:pt>
                <c:pt idx="953">
                  <c:v>476.5</c:v>
                </c:pt>
                <c:pt idx="954">
                  <c:v>477</c:v>
                </c:pt>
                <c:pt idx="955">
                  <c:v>477.5</c:v>
                </c:pt>
                <c:pt idx="956">
                  <c:v>478</c:v>
                </c:pt>
                <c:pt idx="957">
                  <c:v>478.5</c:v>
                </c:pt>
                <c:pt idx="958">
                  <c:v>479</c:v>
                </c:pt>
                <c:pt idx="959">
                  <c:v>479.5</c:v>
                </c:pt>
                <c:pt idx="960">
                  <c:v>480</c:v>
                </c:pt>
                <c:pt idx="961">
                  <c:v>480.5</c:v>
                </c:pt>
                <c:pt idx="962">
                  <c:v>481</c:v>
                </c:pt>
                <c:pt idx="963">
                  <c:v>481.5</c:v>
                </c:pt>
                <c:pt idx="964">
                  <c:v>482</c:v>
                </c:pt>
                <c:pt idx="965">
                  <c:v>482.5</c:v>
                </c:pt>
                <c:pt idx="966">
                  <c:v>483</c:v>
                </c:pt>
                <c:pt idx="967">
                  <c:v>483.5</c:v>
                </c:pt>
                <c:pt idx="968">
                  <c:v>484</c:v>
                </c:pt>
                <c:pt idx="969">
                  <c:v>484.5</c:v>
                </c:pt>
                <c:pt idx="970">
                  <c:v>485</c:v>
                </c:pt>
                <c:pt idx="971">
                  <c:v>485.5</c:v>
                </c:pt>
                <c:pt idx="972">
                  <c:v>486</c:v>
                </c:pt>
                <c:pt idx="973">
                  <c:v>486.5</c:v>
                </c:pt>
                <c:pt idx="974">
                  <c:v>487</c:v>
                </c:pt>
                <c:pt idx="975">
                  <c:v>487.5</c:v>
                </c:pt>
                <c:pt idx="976">
                  <c:v>488</c:v>
                </c:pt>
                <c:pt idx="977">
                  <c:v>488.5</c:v>
                </c:pt>
                <c:pt idx="978">
                  <c:v>489</c:v>
                </c:pt>
                <c:pt idx="979">
                  <c:v>489.5</c:v>
                </c:pt>
                <c:pt idx="980">
                  <c:v>490</c:v>
                </c:pt>
                <c:pt idx="981">
                  <c:v>490.5</c:v>
                </c:pt>
                <c:pt idx="982">
                  <c:v>491</c:v>
                </c:pt>
                <c:pt idx="983">
                  <c:v>491.5</c:v>
                </c:pt>
                <c:pt idx="984">
                  <c:v>492</c:v>
                </c:pt>
                <c:pt idx="985">
                  <c:v>492.5</c:v>
                </c:pt>
                <c:pt idx="986">
                  <c:v>493</c:v>
                </c:pt>
                <c:pt idx="987">
                  <c:v>493.5</c:v>
                </c:pt>
                <c:pt idx="988">
                  <c:v>494</c:v>
                </c:pt>
                <c:pt idx="989">
                  <c:v>494.5</c:v>
                </c:pt>
                <c:pt idx="990">
                  <c:v>495</c:v>
                </c:pt>
                <c:pt idx="991">
                  <c:v>495.5</c:v>
                </c:pt>
                <c:pt idx="992">
                  <c:v>496</c:v>
                </c:pt>
                <c:pt idx="993">
                  <c:v>496.5</c:v>
                </c:pt>
                <c:pt idx="994">
                  <c:v>497</c:v>
                </c:pt>
                <c:pt idx="995">
                  <c:v>497.5</c:v>
                </c:pt>
                <c:pt idx="996">
                  <c:v>498</c:v>
                </c:pt>
                <c:pt idx="997">
                  <c:v>498.5</c:v>
                </c:pt>
                <c:pt idx="998">
                  <c:v>499</c:v>
                </c:pt>
                <c:pt idx="999">
                  <c:v>499.5</c:v>
                </c:pt>
                <c:pt idx="1000">
                  <c:v>500</c:v>
                </c:pt>
                <c:pt idx="1001">
                  <c:v>500.5</c:v>
                </c:pt>
                <c:pt idx="1002">
                  <c:v>501</c:v>
                </c:pt>
                <c:pt idx="1003">
                  <c:v>501.5</c:v>
                </c:pt>
                <c:pt idx="1004">
                  <c:v>502</c:v>
                </c:pt>
                <c:pt idx="1005">
                  <c:v>502.5</c:v>
                </c:pt>
                <c:pt idx="1006">
                  <c:v>503</c:v>
                </c:pt>
                <c:pt idx="1007">
                  <c:v>503.5</c:v>
                </c:pt>
                <c:pt idx="1008">
                  <c:v>504</c:v>
                </c:pt>
                <c:pt idx="1009">
                  <c:v>504.5</c:v>
                </c:pt>
                <c:pt idx="1010">
                  <c:v>505</c:v>
                </c:pt>
                <c:pt idx="1011">
                  <c:v>505.5</c:v>
                </c:pt>
                <c:pt idx="1012">
                  <c:v>506</c:v>
                </c:pt>
                <c:pt idx="1013">
                  <c:v>506.5</c:v>
                </c:pt>
                <c:pt idx="1014">
                  <c:v>507</c:v>
                </c:pt>
                <c:pt idx="1015">
                  <c:v>507.5</c:v>
                </c:pt>
                <c:pt idx="1016">
                  <c:v>508</c:v>
                </c:pt>
                <c:pt idx="1017">
                  <c:v>508.5</c:v>
                </c:pt>
                <c:pt idx="1018">
                  <c:v>509</c:v>
                </c:pt>
                <c:pt idx="1019">
                  <c:v>509.5</c:v>
                </c:pt>
                <c:pt idx="1020">
                  <c:v>510</c:v>
                </c:pt>
                <c:pt idx="1021">
                  <c:v>510.5</c:v>
                </c:pt>
                <c:pt idx="1022">
                  <c:v>511</c:v>
                </c:pt>
                <c:pt idx="1023">
                  <c:v>511.5</c:v>
                </c:pt>
                <c:pt idx="1024">
                  <c:v>512</c:v>
                </c:pt>
                <c:pt idx="1025">
                  <c:v>512.5</c:v>
                </c:pt>
                <c:pt idx="1026">
                  <c:v>513</c:v>
                </c:pt>
                <c:pt idx="1027">
                  <c:v>513.5</c:v>
                </c:pt>
                <c:pt idx="1028">
                  <c:v>514</c:v>
                </c:pt>
                <c:pt idx="1029">
                  <c:v>514.5</c:v>
                </c:pt>
                <c:pt idx="1030">
                  <c:v>515</c:v>
                </c:pt>
                <c:pt idx="1031">
                  <c:v>515.5</c:v>
                </c:pt>
                <c:pt idx="1032">
                  <c:v>516</c:v>
                </c:pt>
                <c:pt idx="1033">
                  <c:v>516.5</c:v>
                </c:pt>
                <c:pt idx="1034">
                  <c:v>517</c:v>
                </c:pt>
                <c:pt idx="1035">
                  <c:v>517.5</c:v>
                </c:pt>
                <c:pt idx="1036">
                  <c:v>518</c:v>
                </c:pt>
                <c:pt idx="1037">
                  <c:v>518.5</c:v>
                </c:pt>
                <c:pt idx="1038">
                  <c:v>519</c:v>
                </c:pt>
                <c:pt idx="1039">
                  <c:v>519.5</c:v>
                </c:pt>
                <c:pt idx="1040">
                  <c:v>520</c:v>
                </c:pt>
                <c:pt idx="1041">
                  <c:v>520.5</c:v>
                </c:pt>
                <c:pt idx="1042">
                  <c:v>521</c:v>
                </c:pt>
                <c:pt idx="1043">
                  <c:v>521.5</c:v>
                </c:pt>
                <c:pt idx="1044">
                  <c:v>522</c:v>
                </c:pt>
                <c:pt idx="1045">
                  <c:v>522.5</c:v>
                </c:pt>
                <c:pt idx="1046">
                  <c:v>523</c:v>
                </c:pt>
                <c:pt idx="1047">
                  <c:v>523.5</c:v>
                </c:pt>
                <c:pt idx="1048">
                  <c:v>524</c:v>
                </c:pt>
                <c:pt idx="1049">
                  <c:v>524.5</c:v>
                </c:pt>
                <c:pt idx="1050">
                  <c:v>525</c:v>
                </c:pt>
                <c:pt idx="1051">
                  <c:v>525.5</c:v>
                </c:pt>
                <c:pt idx="1052">
                  <c:v>526</c:v>
                </c:pt>
                <c:pt idx="1053">
                  <c:v>526.5</c:v>
                </c:pt>
                <c:pt idx="1054">
                  <c:v>527</c:v>
                </c:pt>
                <c:pt idx="1055">
                  <c:v>527.5</c:v>
                </c:pt>
                <c:pt idx="1056">
                  <c:v>528</c:v>
                </c:pt>
                <c:pt idx="1057">
                  <c:v>528.5</c:v>
                </c:pt>
                <c:pt idx="1058">
                  <c:v>529</c:v>
                </c:pt>
                <c:pt idx="1059">
                  <c:v>529.5</c:v>
                </c:pt>
                <c:pt idx="1060">
                  <c:v>530</c:v>
                </c:pt>
                <c:pt idx="1061">
                  <c:v>530.5</c:v>
                </c:pt>
                <c:pt idx="1062">
                  <c:v>531</c:v>
                </c:pt>
                <c:pt idx="1063">
                  <c:v>531.5</c:v>
                </c:pt>
                <c:pt idx="1064">
                  <c:v>532</c:v>
                </c:pt>
                <c:pt idx="1065">
                  <c:v>532.5</c:v>
                </c:pt>
                <c:pt idx="1066">
                  <c:v>533</c:v>
                </c:pt>
                <c:pt idx="1067">
                  <c:v>533.5</c:v>
                </c:pt>
                <c:pt idx="1068">
                  <c:v>534</c:v>
                </c:pt>
                <c:pt idx="1069">
                  <c:v>534.5</c:v>
                </c:pt>
                <c:pt idx="1070">
                  <c:v>535</c:v>
                </c:pt>
                <c:pt idx="1071">
                  <c:v>535.5</c:v>
                </c:pt>
                <c:pt idx="1072">
                  <c:v>536</c:v>
                </c:pt>
                <c:pt idx="1073">
                  <c:v>536.5</c:v>
                </c:pt>
                <c:pt idx="1074">
                  <c:v>537</c:v>
                </c:pt>
                <c:pt idx="1075">
                  <c:v>537.5</c:v>
                </c:pt>
                <c:pt idx="1076">
                  <c:v>538</c:v>
                </c:pt>
                <c:pt idx="1077">
                  <c:v>538.5</c:v>
                </c:pt>
                <c:pt idx="1078">
                  <c:v>539</c:v>
                </c:pt>
                <c:pt idx="1079">
                  <c:v>539.5</c:v>
                </c:pt>
                <c:pt idx="1080">
                  <c:v>540</c:v>
                </c:pt>
                <c:pt idx="1081">
                  <c:v>540.5</c:v>
                </c:pt>
                <c:pt idx="1082">
                  <c:v>541</c:v>
                </c:pt>
                <c:pt idx="1083">
                  <c:v>541.5</c:v>
                </c:pt>
                <c:pt idx="1084">
                  <c:v>542</c:v>
                </c:pt>
                <c:pt idx="1085">
                  <c:v>542.5</c:v>
                </c:pt>
                <c:pt idx="1086">
                  <c:v>543</c:v>
                </c:pt>
                <c:pt idx="1087">
                  <c:v>543.5</c:v>
                </c:pt>
                <c:pt idx="1088">
                  <c:v>544</c:v>
                </c:pt>
                <c:pt idx="1089">
                  <c:v>544.5</c:v>
                </c:pt>
                <c:pt idx="1090">
                  <c:v>545</c:v>
                </c:pt>
                <c:pt idx="1091">
                  <c:v>545.5</c:v>
                </c:pt>
                <c:pt idx="1092">
                  <c:v>546</c:v>
                </c:pt>
                <c:pt idx="1093">
                  <c:v>546.5</c:v>
                </c:pt>
                <c:pt idx="1094">
                  <c:v>547</c:v>
                </c:pt>
                <c:pt idx="1095">
                  <c:v>547.5</c:v>
                </c:pt>
                <c:pt idx="1096">
                  <c:v>548</c:v>
                </c:pt>
                <c:pt idx="1097">
                  <c:v>548.5</c:v>
                </c:pt>
                <c:pt idx="1098">
                  <c:v>549</c:v>
                </c:pt>
                <c:pt idx="1099">
                  <c:v>549.5</c:v>
                </c:pt>
                <c:pt idx="1100">
                  <c:v>550</c:v>
                </c:pt>
                <c:pt idx="1101">
                  <c:v>550.5</c:v>
                </c:pt>
                <c:pt idx="1102">
                  <c:v>551</c:v>
                </c:pt>
                <c:pt idx="1103">
                  <c:v>551.5</c:v>
                </c:pt>
                <c:pt idx="1104">
                  <c:v>552</c:v>
                </c:pt>
                <c:pt idx="1105">
                  <c:v>552.5</c:v>
                </c:pt>
                <c:pt idx="1106">
                  <c:v>553</c:v>
                </c:pt>
                <c:pt idx="1107">
                  <c:v>553.5</c:v>
                </c:pt>
                <c:pt idx="1108">
                  <c:v>554</c:v>
                </c:pt>
                <c:pt idx="1109">
                  <c:v>554.5</c:v>
                </c:pt>
                <c:pt idx="1110">
                  <c:v>555</c:v>
                </c:pt>
                <c:pt idx="1111">
                  <c:v>555.5</c:v>
                </c:pt>
                <c:pt idx="1112">
                  <c:v>556</c:v>
                </c:pt>
                <c:pt idx="1113">
                  <c:v>556.5</c:v>
                </c:pt>
                <c:pt idx="1114">
                  <c:v>557</c:v>
                </c:pt>
                <c:pt idx="1115">
                  <c:v>557.5</c:v>
                </c:pt>
                <c:pt idx="1116">
                  <c:v>558</c:v>
                </c:pt>
                <c:pt idx="1117">
                  <c:v>558.5</c:v>
                </c:pt>
                <c:pt idx="1118">
                  <c:v>559</c:v>
                </c:pt>
                <c:pt idx="1119">
                  <c:v>559.5</c:v>
                </c:pt>
                <c:pt idx="1120">
                  <c:v>560</c:v>
                </c:pt>
                <c:pt idx="1121">
                  <c:v>560.5</c:v>
                </c:pt>
                <c:pt idx="1122">
                  <c:v>561</c:v>
                </c:pt>
                <c:pt idx="1123">
                  <c:v>561.5</c:v>
                </c:pt>
                <c:pt idx="1124">
                  <c:v>562</c:v>
                </c:pt>
                <c:pt idx="1125">
                  <c:v>562.5</c:v>
                </c:pt>
                <c:pt idx="1126">
                  <c:v>563</c:v>
                </c:pt>
                <c:pt idx="1127">
                  <c:v>563.5</c:v>
                </c:pt>
                <c:pt idx="1128">
                  <c:v>564</c:v>
                </c:pt>
                <c:pt idx="1129">
                  <c:v>564.5</c:v>
                </c:pt>
                <c:pt idx="1130">
                  <c:v>565</c:v>
                </c:pt>
              </c:numCache>
            </c:numRef>
          </c:cat>
          <c:val>
            <c:numRef>
              <c:f>water4!$J$2:$J$1132</c:f>
              <c:numCache>
                <c:formatCode>General</c:formatCode>
                <c:ptCount val="1131"/>
                <c:pt idx="0">
                  <c:v>172.124</c:v>
                </c:pt>
                <c:pt idx="1">
                  <c:v>179.44900000000001</c:v>
                </c:pt>
                <c:pt idx="2">
                  <c:v>181.28</c:v>
                </c:pt>
                <c:pt idx="3">
                  <c:v>182.501</c:v>
                </c:pt>
                <c:pt idx="4">
                  <c:v>178.83799999999999</c:v>
                </c:pt>
                <c:pt idx="5">
                  <c:v>172.73500000000001</c:v>
                </c:pt>
                <c:pt idx="6">
                  <c:v>175.17599999999999</c:v>
                </c:pt>
                <c:pt idx="7">
                  <c:v>184.33199999999999</c:v>
                </c:pt>
                <c:pt idx="8">
                  <c:v>181.28</c:v>
                </c:pt>
                <c:pt idx="9">
                  <c:v>180.67</c:v>
                </c:pt>
                <c:pt idx="10">
                  <c:v>182.501</c:v>
                </c:pt>
                <c:pt idx="11">
                  <c:v>217.292</c:v>
                </c:pt>
                <c:pt idx="12">
                  <c:v>281.99099999999999</c:v>
                </c:pt>
                <c:pt idx="13">
                  <c:v>328.37900000000002</c:v>
                </c:pt>
                <c:pt idx="14">
                  <c:v>393.07799999999997</c:v>
                </c:pt>
                <c:pt idx="15">
                  <c:v>419.935</c:v>
                </c:pt>
                <c:pt idx="16">
                  <c:v>433.97300000000001</c:v>
                </c:pt>
                <c:pt idx="17">
                  <c:v>472.42700000000002</c:v>
                </c:pt>
                <c:pt idx="18">
                  <c:v>516.98400000000004</c:v>
                </c:pt>
                <c:pt idx="19">
                  <c:v>546.89200000000005</c:v>
                </c:pt>
                <c:pt idx="20">
                  <c:v>589.61800000000005</c:v>
                </c:pt>
                <c:pt idx="21">
                  <c:v>650.04399999999998</c:v>
                </c:pt>
                <c:pt idx="22">
                  <c:v>688.49800000000005</c:v>
                </c:pt>
                <c:pt idx="23">
                  <c:v>723.899</c:v>
                </c:pt>
                <c:pt idx="24">
                  <c:v>762.35199999999998</c:v>
                </c:pt>
                <c:pt idx="25">
                  <c:v>815.45500000000004</c:v>
                </c:pt>
                <c:pt idx="26">
                  <c:v>860.01199999999994</c:v>
                </c:pt>
                <c:pt idx="27">
                  <c:v>893.58199999999999</c:v>
                </c:pt>
                <c:pt idx="28">
                  <c:v>959.50199999999995</c:v>
                </c:pt>
                <c:pt idx="29">
                  <c:v>1024.81</c:v>
                </c:pt>
                <c:pt idx="30">
                  <c:v>1057.77</c:v>
                </c:pt>
                <c:pt idx="31">
                  <c:v>1112.7</c:v>
                </c:pt>
                <c:pt idx="32">
                  <c:v>1163.3699999999999</c:v>
                </c:pt>
                <c:pt idx="33">
                  <c:v>1225.6199999999999</c:v>
                </c:pt>
                <c:pt idx="34">
                  <c:v>1267.1300000000001</c:v>
                </c:pt>
                <c:pt idx="35">
                  <c:v>1312.3</c:v>
                </c:pt>
                <c:pt idx="36">
                  <c:v>1353.8</c:v>
                </c:pt>
                <c:pt idx="37">
                  <c:v>1410.57</c:v>
                </c:pt>
                <c:pt idx="38">
                  <c:v>1444.75</c:v>
                </c:pt>
                <c:pt idx="39">
                  <c:v>1504.56</c:v>
                </c:pt>
                <c:pt idx="40">
                  <c:v>1545.46</c:v>
                </c:pt>
                <c:pt idx="41">
                  <c:v>1608.94</c:v>
                </c:pt>
                <c:pt idx="42">
                  <c:v>1649.83</c:v>
                </c:pt>
                <c:pt idx="43">
                  <c:v>1697.44</c:v>
                </c:pt>
                <c:pt idx="44">
                  <c:v>1736.5</c:v>
                </c:pt>
                <c:pt idx="45">
                  <c:v>1771.9</c:v>
                </c:pt>
                <c:pt idx="46">
                  <c:v>1815.85</c:v>
                </c:pt>
                <c:pt idx="47">
                  <c:v>1873.23</c:v>
                </c:pt>
                <c:pt idx="48">
                  <c:v>1907.41</c:v>
                </c:pt>
                <c:pt idx="49">
                  <c:v>1950.74</c:v>
                </c:pt>
                <c:pt idx="50">
                  <c:v>1998.96</c:v>
                </c:pt>
                <c:pt idx="51">
                  <c:v>2049.62</c:v>
                </c:pt>
                <c:pt idx="52">
                  <c:v>2094.79</c:v>
                </c:pt>
                <c:pt idx="53">
                  <c:v>2141.79</c:v>
                </c:pt>
                <c:pt idx="54">
                  <c:v>2174.14</c:v>
                </c:pt>
                <c:pt idx="55">
                  <c:v>2207.1</c:v>
                </c:pt>
                <c:pt idx="56">
                  <c:v>2257.7600000000002</c:v>
                </c:pt>
                <c:pt idx="57">
                  <c:v>2310.25</c:v>
                </c:pt>
                <c:pt idx="58">
                  <c:v>2348.09</c:v>
                </c:pt>
                <c:pt idx="59">
                  <c:v>2381.66</c:v>
                </c:pt>
                <c:pt idx="60">
                  <c:v>2415.23</c:v>
                </c:pt>
                <c:pt idx="61">
                  <c:v>2467.73</c:v>
                </c:pt>
                <c:pt idx="62">
                  <c:v>2511.67</c:v>
                </c:pt>
                <c:pt idx="63">
                  <c:v>2549.52</c:v>
                </c:pt>
                <c:pt idx="64">
                  <c:v>2595.9</c:v>
                </c:pt>
                <c:pt idx="65">
                  <c:v>2643.51</c:v>
                </c:pt>
                <c:pt idx="66">
                  <c:v>2702.11</c:v>
                </c:pt>
                <c:pt idx="67">
                  <c:v>2755.21</c:v>
                </c:pt>
                <c:pt idx="68">
                  <c:v>2809.53</c:v>
                </c:pt>
                <c:pt idx="69">
                  <c:v>2838.22</c:v>
                </c:pt>
                <c:pt idx="70">
                  <c:v>2875.45</c:v>
                </c:pt>
                <c:pt idx="71">
                  <c:v>2927.95</c:v>
                </c:pt>
                <c:pt idx="72">
                  <c:v>2956.63</c:v>
                </c:pt>
                <c:pt idx="73">
                  <c:v>3000.58</c:v>
                </c:pt>
                <c:pt idx="74">
                  <c:v>3058.56</c:v>
                </c:pt>
                <c:pt idx="75">
                  <c:v>3104.95</c:v>
                </c:pt>
                <c:pt idx="76">
                  <c:v>3137.3</c:v>
                </c:pt>
                <c:pt idx="77">
                  <c:v>3174.54</c:v>
                </c:pt>
                <c:pt idx="78">
                  <c:v>3220.31</c:v>
                </c:pt>
                <c:pt idx="79">
                  <c:v>3261.82</c:v>
                </c:pt>
                <c:pt idx="80">
                  <c:v>3311.26</c:v>
                </c:pt>
                <c:pt idx="81">
                  <c:v>3377.18</c:v>
                </c:pt>
                <c:pt idx="82">
                  <c:v>3429.67</c:v>
                </c:pt>
                <c:pt idx="83">
                  <c:v>3474.84</c:v>
                </c:pt>
                <c:pt idx="84">
                  <c:v>3529.16</c:v>
                </c:pt>
                <c:pt idx="85">
                  <c:v>3582.87</c:v>
                </c:pt>
                <c:pt idx="86">
                  <c:v>3619.5</c:v>
                </c:pt>
                <c:pt idx="87">
                  <c:v>3676.26</c:v>
                </c:pt>
                <c:pt idx="88">
                  <c:v>3715.93</c:v>
                </c:pt>
                <c:pt idx="89">
                  <c:v>3767.2</c:v>
                </c:pt>
                <c:pt idx="90">
                  <c:v>3811.76</c:v>
                </c:pt>
                <c:pt idx="91">
                  <c:v>3855.71</c:v>
                </c:pt>
                <c:pt idx="92">
                  <c:v>3894.16</c:v>
                </c:pt>
                <c:pt idx="93">
                  <c:v>3936.28</c:v>
                </c:pt>
                <c:pt idx="94">
                  <c:v>3982.67</c:v>
                </c:pt>
                <c:pt idx="95">
                  <c:v>4011.35</c:v>
                </c:pt>
                <c:pt idx="96">
                  <c:v>4059.57</c:v>
                </c:pt>
                <c:pt idx="97">
                  <c:v>4107.79</c:v>
                </c:pt>
                <c:pt idx="98">
                  <c:v>4152.3500000000004</c:v>
                </c:pt>
                <c:pt idx="99">
                  <c:v>4202.3999999999996</c:v>
                </c:pt>
                <c:pt idx="100">
                  <c:v>4253.67</c:v>
                </c:pt>
                <c:pt idx="101">
                  <c:v>4287.8500000000004</c:v>
                </c:pt>
                <c:pt idx="102">
                  <c:v>4336.07</c:v>
                </c:pt>
                <c:pt idx="103">
                  <c:v>4375.13</c:v>
                </c:pt>
                <c:pt idx="104">
                  <c:v>4423.96</c:v>
                </c:pt>
                <c:pt idx="105">
                  <c:v>4464.8599999999997</c:v>
                </c:pt>
                <c:pt idx="106">
                  <c:v>4513.6899999999996</c:v>
                </c:pt>
                <c:pt idx="107">
                  <c:v>4551.53</c:v>
                </c:pt>
                <c:pt idx="108">
                  <c:v>4583.88</c:v>
                </c:pt>
                <c:pt idx="109">
                  <c:v>4626.6099999999997</c:v>
                </c:pt>
                <c:pt idx="110">
                  <c:v>4662.01</c:v>
                </c:pt>
                <c:pt idx="111">
                  <c:v>4707.79</c:v>
                </c:pt>
                <c:pt idx="112">
                  <c:v>4760.28</c:v>
                </c:pt>
                <c:pt idx="113">
                  <c:v>4808.5</c:v>
                </c:pt>
                <c:pt idx="114">
                  <c:v>4853.05</c:v>
                </c:pt>
                <c:pt idx="115">
                  <c:v>4892.12</c:v>
                </c:pt>
                <c:pt idx="116">
                  <c:v>4943.3900000000003</c:v>
                </c:pt>
                <c:pt idx="117">
                  <c:v>4976.96</c:v>
                </c:pt>
                <c:pt idx="118">
                  <c:v>5023.3500000000004</c:v>
                </c:pt>
                <c:pt idx="119">
                  <c:v>5066.68</c:v>
                </c:pt>
                <c:pt idx="120">
                  <c:v>5124.0600000000004</c:v>
                </c:pt>
                <c:pt idx="121">
                  <c:v>5153.3599999999997</c:v>
                </c:pt>
                <c:pt idx="122">
                  <c:v>5202.8</c:v>
                </c:pt>
                <c:pt idx="123">
                  <c:v>5249.79</c:v>
                </c:pt>
                <c:pt idx="124">
                  <c:v>5290.69</c:v>
                </c:pt>
                <c:pt idx="125">
                  <c:v>5325.48</c:v>
                </c:pt>
                <c:pt idx="126">
                  <c:v>5388.35</c:v>
                </c:pt>
                <c:pt idx="127">
                  <c:v>5424.36</c:v>
                </c:pt>
                <c:pt idx="128">
                  <c:v>5457.93</c:v>
                </c:pt>
                <c:pt idx="129">
                  <c:v>5493.94</c:v>
                </c:pt>
                <c:pt idx="130">
                  <c:v>5529.34</c:v>
                </c:pt>
                <c:pt idx="131">
                  <c:v>5583.06</c:v>
                </c:pt>
                <c:pt idx="132">
                  <c:v>5627.61</c:v>
                </c:pt>
                <c:pt idx="133">
                  <c:v>5666.68</c:v>
                </c:pt>
                <c:pt idx="134">
                  <c:v>5714.29</c:v>
                </c:pt>
                <c:pt idx="135">
                  <c:v>5749.69</c:v>
                </c:pt>
                <c:pt idx="136">
                  <c:v>5786.92</c:v>
                </c:pt>
                <c:pt idx="137">
                  <c:v>5833.92</c:v>
                </c:pt>
                <c:pt idx="138">
                  <c:v>5871.15</c:v>
                </c:pt>
                <c:pt idx="139">
                  <c:v>5931.58</c:v>
                </c:pt>
                <c:pt idx="140">
                  <c:v>5962.71</c:v>
                </c:pt>
                <c:pt idx="141">
                  <c:v>5996.89</c:v>
                </c:pt>
                <c:pt idx="142">
                  <c:v>6046.94</c:v>
                </c:pt>
                <c:pt idx="143">
                  <c:v>6082.34</c:v>
                </c:pt>
                <c:pt idx="144">
                  <c:v>6122.01</c:v>
                </c:pt>
                <c:pt idx="145">
                  <c:v>6169.01</c:v>
                </c:pt>
                <c:pt idx="146">
                  <c:v>6201.97</c:v>
                </c:pt>
                <c:pt idx="147">
                  <c:v>6251.41</c:v>
                </c:pt>
                <c:pt idx="148">
                  <c:v>6283.76</c:v>
                </c:pt>
                <c:pt idx="149">
                  <c:v>6325.88</c:v>
                </c:pt>
                <c:pt idx="150">
                  <c:v>6369.21</c:v>
                </c:pt>
                <c:pt idx="151">
                  <c:v>6405.83</c:v>
                </c:pt>
                <c:pt idx="152">
                  <c:v>6454.66</c:v>
                </c:pt>
                <c:pt idx="153">
                  <c:v>6486.4</c:v>
                </c:pt>
                <c:pt idx="154">
                  <c:v>6521.81</c:v>
                </c:pt>
                <c:pt idx="155">
                  <c:v>6564.53</c:v>
                </c:pt>
                <c:pt idx="156">
                  <c:v>6602.98</c:v>
                </c:pt>
                <c:pt idx="157">
                  <c:v>6637.78</c:v>
                </c:pt>
                <c:pt idx="158">
                  <c:v>6682.94</c:v>
                </c:pt>
                <c:pt idx="159">
                  <c:v>6734.82</c:v>
                </c:pt>
                <c:pt idx="160">
                  <c:v>6763.51</c:v>
                </c:pt>
                <c:pt idx="161">
                  <c:v>6795.25</c:v>
                </c:pt>
                <c:pt idx="162">
                  <c:v>6836.76</c:v>
                </c:pt>
                <c:pt idx="163">
                  <c:v>6870.94</c:v>
                </c:pt>
                <c:pt idx="164">
                  <c:v>6898.4</c:v>
                </c:pt>
                <c:pt idx="165">
                  <c:v>6937.47</c:v>
                </c:pt>
                <c:pt idx="166">
                  <c:v>6963.1</c:v>
                </c:pt>
                <c:pt idx="167">
                  <c:v>6994.23</c:v>
                </c:pt>
                <c:pt idx="168">
                  <c:v>7008.88</c:v>
                </c:pt>
                <c:pt idx="169">
                  <c:v>7027.19</c:v>
                </c:pt>
                <c:pt idx="170">
                  <c:v>7046.72</c:v>
                </c:pt>
                <c:pt idx="171">
                  <c:v>7061.98</c:v>
                </c:pt>
                <c:pt idx="172">
                  <c:v>7068.7</c:v>
                </c:pt>
                <c:pt idx="173">
                  <c:v>7085.18</c:v>
                </c:pt>
                <c:pt idx="174">
                  <c:v>7082.74</c:v>
                </c:pt>
                <c:pt idx="175">
                  <c:v>7075.41</c:v>
                </c:pt>
                <c:pt idx="176">
                  <c:v>7077.24</c:v>
                </c:pt>
                <c:pt idx="177">
                  <c:v>7062.59</c:v>
                </c:pt>
                <c:pt idx="178">
                  <c:v>7051</c:v>
                </c:pt>
                <c:pt idx="179">
                  <c:v>7034.52</c:v>
                </c:pt>
                <c:pt idx="180">
                  <c:v>7025.97</c:v>
                </c:pt>
                <c:pt idx="181">
                  <c:v>6999.11</c:v>
                </c:pt>
                <c:pt idx="182">
                  <c:v>6983.86</c:v>
                </c:pt>
                <c:pt idx="183">
                  <c:v>6957</c:v>
                </c:pt>
                <c:pt idx="184">
                  <c:v>6933.81</c:v>
                </c:pt>
                <c:pt idx="185">
                  <c:v>6910.61</c:v>
                </c:pt>
                <c:pt idx="186">
                  <c:v>6886.81</c:v>
                </c:pt>
                <c:pt idx="187">
                  <c:v>6856.29</c:v>
                </c:pt>
                <c:pt idx="188">
                  <c:v>6835.54</c:v>
                </c:pt>
                <c:pt idx="189">
                  <c:v>6808.68</c:v>
                </c:pt>
                <c:pt idx="190">
                  <c:v>6781.21</c:v>
                </c:pt>
                <c:pt idx="191">
                  <c:v>6753.75</c:v>
                </c:pt>
                <c:pt idx="192">
                  <c:v>6731.16</c:v>
                </c:pt>
                <c:pt idx="193">
                  <c:v>6699.42</c:v>
                </c:pt>
                <c:pt idx="194">
                  <c:v>6671.35</c:v>
                </c:pt>
                <c:pt idx="195">
                  <c:v>6649.37</c:v>
                </c:pt>
                <c:pt idx="196">
                  <c:v>6626.79</c:v>
                </c:pt>
                <c:pt idx="197">
                  <c:v>6596.88</c:v>
                </c:pt>
                <c:pt idx="198">
                  <c:v>6572.47</c:v>
                </c:pt>
                <c:pt idx="199">
                  <c:v>6548.05</c:v>
                </c:pt>
                <c:pt idx="200">
                  <c:v>6511.43</c:v>
                </c:pt>
                <c:pt idx="201">
                  <c:v>6493.73</c:v>
                </c:pt>
                <c:pt idx="202">
                  <c:v>6466.87</c:v>
                </c:pt>
                <c:pt idx="203">
                  <c:v>6441.24</c:v>
                </c:pt>
                <c:pt idx="204">
                  <c:v>6409.5</c:v>
                </c:pt>
                <c:pt idx="205">
                  <c:v>6388.13</c:v>
                </c:pt>
                <c:pt idx="206">
                  <c:v>6357.62</c:v>
                </c:pt>
                <c:pt idx="207">
                  <c:v>6330.76</c:v>
                </c:pt>
                <c:pt idx="208">
                  <c:v>6308.79</c:v>
                </c:pt>
                <c:pt idx="209">
                  <c:v>6278.88</c:v>
                </c:pt>
                <c:pt idx="210">
                  <c:v>6255.07</c:v>
                </c:pt>
                <c:pt idx="211">
                  <c:v>6227.61</c:v>
                </c:pt>
                <c:pt idx="212">
                  <c:v>6208.08</c:v>
                </c:pt>
                <c:pt idx="213">
                  <c:v>6176.95</c:v>
                </c:pt>
                <c:pt idx="214">
                  <c:v>6151.92</c:v>
                </c:pt>
                <c:pt idx="215">
                  <c:v>6125.06</c:v>
                </c:pt>
                <c:pt idx="216">
                  <c:v>6101.87</c:v>
                </c:pt>
                <c:pt idx="217">
                  <c:v>6075.62</c:v>
                </c:pt>
                <c:pt idx="218">
                  <c:v>6049.99</c:v>
                </c:pt>
                <c:pt idx="219">
                  <c:v>6016.42</c:v>
                </c:pt>
                <c:pt idx="220">
                  <c:v>5997.5</c:v>
                </c:pt>
                <c:pt idx="221">
                  <c:v>5973.69</c:v>
                </c:pt>
                <c:pt idx="222">
                  <c:v>5939.51</c:v>
                </c:pt>
                <c:pt idx="223">
                  <c:v>5918.76</c:v>
                </c:pt>
                <c:pt idx="224">
                  <c:v>5889.46</c:v>
                </c:pt>
                <c:pt idx="225">
                  <c:v>5864.44</c:v>
                </c:pt>
                <c:pt idx="226">
                  <c:v>5847.35</c:v>
                </c:pt>
                <c:pt idx="227">
                  <c:v>5812.56</c:v>
                </c:pt>
                <c:pt idx="228">
                  <c:v>5790.58</c:v>
                </c:pt>
                <c:pt idx="229">
                  <c:v>5762.5</c:v>
                </c:pt>
                <c:pt idx="230">
                  <c:v>5741.75</c:v>
                </c:pt>
                <c:pt idx="231">
                  <c:v>5715.51</c:v>
                </c:pt>
                <c:pt idx="232">
                  <c:v>5691.7</c:v>
                </c:pt>
                <c:pt idx="233">
                  <c:v>5669.73</c:v>
                </c:pt>
                <c:pt idx="234">
                  <c:v>5635.55</c:v>
                </c:pt>
                <c:pt idx="235">
                  <c:v>5608.69</c:v>
                </c:pt>
                <c:pt idx="236">
                  <c:v>5583.67</c:v>
                </c:pt>
                <c:pt idx="237">
                  <c:v>5562.91</c:v>
                </c:pt>
                <c:pt idx="238">
                  <c:v>5537.28</c:v>
                </c:pt>
                <c:pt idx="239">
                  <c:v>5510.42</c:v>
                </c:pt>
                <c:pt idx="240">
                  <c:v>5485.4</c:v>
                </c:pt>
                <c:pt idx="241">
                  <c:v>5462.81</c:v>
                </c:pt>
                <c:pt idx="242">
                  <c:v>5437.79</c:v>
                </c:pt>
                <c:pt idx="243">
                  <c:v>5411.54</c:v>
                </c:pt>
                <c:pt idx="244">
                  <c:v>5385.3</c:v>
                </c:pt>
                <c:pt idx="245">
                  <c:v>5357.22</c:v>
                </c:pt>
                <c:pt idx="246">
                  <c:v>5327.31</c:v>
                </c:pt>
                <c:pt idx="247">
                  <c:v>5304.73</c:v>
                </c:pt>
                <c:pt idx="248">
                  <c:v>5279.7</c:v>
                </c:pt>
                <c:pt idx="249">
                  <c:v>5257.73</c:v>
                </c:pt>
                <c:pt idx="250">
                  <c:v>5228.43</c:v>
                </c:pt>
                <c:pt idx="251">
                  <c:v>5205.8500000000004</c:v>
                </c:pt>
                <c:pt idx="252">
                  <c:v>5175.9399999999996</c:v>
                </c:pt>
                <c:pt idx="253">
                  <c:v>5155.8</c:v>
                </c:pt>
                <c:pt idx="254">
                  <c:v>5133.82</c:v>
                </c:pt>
                <c:pt idx="255">
                  <c:v>5102.08</c:v>
                </c:pt>
                <c:pt idx="256">
                  <c:v>5080.72</c:v>
                </c:pt>
                <c:pt idx="257">
                  <c:v>5056.92</c:v>
                </c:pt>
                <c:pt idx="258">
                  <c:v>5034.9399999999996</c:v>
                </c:pt>
                <c:pt idx="259">
                  <c:v>5005.04</c:v>
                </c:pt>
                <c:pt idx="260">
                  <c:v>4980.01</c:v>
                </c:pt>
                <c:pt idx="261">
                  <c:v>4965.3599999999997</c:v>
                </c:pt>
                <c:pt idx="262">
                  <c:v>4931.79</c:v>
                </c:pt>
                <c:pt idx="263">
                  <c:v>4908.6000000000004</c:v>
                </c:pt>
                <c:pt idx="264">
                  <c:v>4884.18</c:v>
                </c:pt>
                <c:pt idx="265">
                  <c:v>4855.49</c:v>
                </c:pt>
                <c:pt idx="266">
                  <c:v>4836.57</c:v>
                </c:pt>
                <c:pt idx="267">
                  <c:v>4809.1099999999997</c:v>
                </c:pt>
                <c:pt idx="268">
                  <c:v>4788.3500000000004</c:v>
                </c:pt>
                <c:pt idx="269">
                  <c:v>4757.84</c:v>
                </c:pt>
                <c:pt idx="270">
                  <c:v>4730.9799999999996</c:v>
                </c:pt>
                <c:pt idx="271">
                  <c:v>4710.2299999999996</c:v>
                </c:pt>
                <c:pt idx="272">
                  <c:v>4686.42</c:v>
                </c:pt>
                <c:pt idx="273">
                  <c:v>4660.79</c:v>
                </c:pt>
                <c:pt idx="274">
                  <c:v>4632.1000000000004</c:v>
                </c:pt>
                <c:pt idx="275">
                  <c:v>4608.91</c:v>
                </c:pt>
                <c:pt idx="276">
                  <c:v>4591.2</c:v>
                </c:pt>
                <c:pt idx="277">
                  <c:v>4560.6899999999996</c:v>
                </c:pt>
                <c:pt idx="278">
                  <c:v>4536.88</c:v>
                </c:pt>
                <c:pt idx="279">
                  <c:v>4511.8599999999997</c:v>
                </c:pt>
                <c:pt idx="280">
                  <c:v>4488.66</c:v>
                </c:pt>
                <c:pt idx="281">
                  <c:v>4467.3</c:v>
                </c:pt>
                <c:pt idx="282">
                  <c:v>4447.16</c:v>
                </c:pt>
                <c:pt idx="283">
                  <c:v>4412.9799999999996</c:v>
                </c:pt>
                <c:pt idx="284">
                  <c:v>4398.33</c:v>
                </c:pt>
                <c:pt idx="285">
                  <c:v>4365.9799999999996</c:v>
                </c:pt>
                <c:pt idx="286">
                  <c:v>4348.28</c:v>
                </c:pt>
                <c:pt idx="287">
                  <c:v>4318.9799999999996</c:v>
                </c:pt>
                <c:pt idx="288">
                  <c:v>4297.01</c:v>
                </c:pt>
                <c:pt idx="289">
                  <c:v>4276.8599999999997</c:v>
                </c:pt>
                <c:pt idx="290">
                  <c:v>4250.62</c:v>
                </c:pt>
                <c:pt idx="291">
                  <c:v>4223.1499999999996</c:v>
                </c:pt>
                <c:pt idx="292">
                  <c:v>4203.01</c:v>
                </c:pt>
                <c:pt idx="293">
                  <c:v>4174.93</c:v>
                </c:pt>
                <c:pt idx="294">
                  <c:v>4155.3999999999996</c:v>
                </c:pt>
                <c:pt idx="295">
                  <c:v>4127.32</c:v>
                </c:pt>
                <c:pt idx="296">
                  <c:v>4107.18</c:v>
                </c:pt>
                <c:pt idx="297">
                  <c:v>4087.04</c:v>
                </c:pt>
                <c:pt idx="298">
                  <c:v>4061.4</c:v>
                </c:pt>
                <c:pt idx="299">
                  <c:v>4038.82</c:v>
                </c:pt>
                <c:pt idx="300">
                  <c:v>4011.96</c:v>
                </c:pt>
                <c:pt idx="301">
                  <c:v>3988.77</c:v>
                </c:pt>
                <c:pt idx="302">
                  <c:v>3967.41</c:v>
                </c:pt>
                <c:pt idx="303">
                  <c:v>3933.84</c:v>
                </c:pt>
                <c:pt idx="304">
                  <c:v>3913.08</c:v>
                </c:pt>
                <c:pt idx="305">
                  <c:v>3888.67</c:v>
                </c:pt>
                <c:pt idx="306">
                  <c:v>3872.19</c:v>
                </c:pt>
                <c:pt idx="307">
                  <c:v>3848.38</c:v>
                </c:pt>
                <c:pt idx="308">
                  <c:v>3823.97</c:v>
                </c:pt>
                <c:pt idx="309">
                  <c:v>3800.78</c:v>
                </c:pt>
                <c:pt idx="310">
                  <c:v>3777.58</c:v>
                </c:pt>
                <c:pt idx="311">
                  <c:v>3751.34</c:v>
                </c:pt>
                <c:pt idx="312">
                  <c:v>3728.14</c:v>
                </c:pt>
                <c:pt idx="313">
                  <c:v>3705.56</c:v>
                </c:pt>
                <c:pt idx="314">
                  <c:v>3688.47</c:v>
                </c:pt>
                <c:pt idx="315">
                  <c:v>3662.83</c:v>
                </c:pt>
                <c:pt idx="316">
                  <c:v>3635.98</c:v>
                </c:pt>
                <c:pt idx="317">
                  <c:v>3617.05</c:v>
                </c:pt>
                <c:pt idx="318">
                  <c:v>3588.37</c:v>
                </c:pt>
                <c:pt idx="319">
                  <c:v>3570.67</c:v>
                </c:pt>
                <c:pt idx="320">
                  <c:v>3538.93</c:v>
                </c:pt>
                <c:pt idx="321">
                  <c:v>3522.45</c:v>
                </c:pt>
                <c:pt idx="322">
                  <c:v>3497.42</c:v>
                </c:pt>
                <c:pt idx="323">
                  <c:v>3480.33</c:v>
                </c:pt>
                <c:pt idx="324">
                  <c:v>3451.64</c:v>
                </c:pt>
                <c:pt idx="325">
                  <c:v>3432.72</c:v>
                </c:pt>
                <c:pt idx="326">
                  <c:v>3410.14</c:v>
                </c:pt>
                <c:pt idx="327">
                  <c:v>3383.28</c:v>
                </c:pt>
                <c:pt idx="328">
                  <c:v>3357.04</c:v>
                </c:pt>
                <c:pt idx="329">
                  <c:v>3335.67</c:v>
                </c:pt>
                <c:pt idx="330">
                  <c:v>3309.43</c:v>
                </c:pt>
                <c:pt idx="331">
                  <c:v>3295.39</c:v>
                </c:pt>
                <c:pt idx="332">
                  <c:v>3270.97</c:v>
                </c:pt>
                <c:pt idx="333">
                  <c:v>3240.46</c:v>
                </c:pt>
                <c:pt idx="334">
                  <c:v>3223.98</c:v>
                </c:pt>
                <c:pt idx="335">
                  <c:v>3195.9</c:v>
                </c:pt>
                <c:pt idx="336">
                  <c:v>3180.64</c:v>
                </c:pt>
                <c:pt idx="337">
                  <c:v>3157.45</c:v>
                </c:pt>
                <c:pt idx="338">
                  <c:v>3138.52</c:v>
                </c:pt>
                <c:pt idx="339">
                  <c:v>3112.28</c:v>
                </c:pt>
                <c:pt idx="340">
                  <c:v>3084.81</c:v>
                </c:pt>
                <c:pt idx="341">
                  <c:v>3064.06</c:v>
                </c:pt>
                <c:pt idx="342">
                  <c:v>3042.08</c:v>
                </c:pt>
                <c:pt idx="343">
                  <c:v>3020.72</c:v>
                </c:pt>
                <c:pt idx="344">
                  <c:v>3001.8</c:v>
                </c:pt>
                <c:pt idx="345">
                  <c:v>2981.66</c:v>
                </c:pt>
                <c:pt idx="346">
                  <c:v>2957.24</c:v>
                </c:pt>
                <c:pt idx="347">
                  <c:v>2932.83</c:v>
                </c:pt>
                <c:pt idx="348">
                  <c:v>2915.13</c:v>
                </c:pt>
                <c:pt idx="349">
                  <c:v>2887.05</c:v>
                </c:pt>
                <c:pt idx="350">
                  <c:v>2865.08</c:v>
                </c:pt>
                <c:pt idx="351">
                  <c:v>2846.77</c:v>
                </c:pt>
                <c:pt idx="352">
                  <c:v>2822.35</c:v>
                </c:pt>
                <c:pt idx="353">
                  <c:v>2804.65</c:v>
                </c:pt>
                <c:pt idx="354">
                  <c:v>2781.46</c:v>
                </c:pt>
                <c:pt idx="355">
                  <c:v>2758.87</c:v>
                </c:pt>
                <c:pt idx="356">
                  <c:v>2736.9</c:v>
                </c:pt>
                <c:pt idx="357">
                  <c:v>2716.15</c:v>
                </c:pt>
                <c:pt idx="358">
                  <c:v>2689.29</c:v>
                </c:pt>
                <c:pt idx="359">
                  <c:v>2673.42</c:v>
                </c:pt>
                <c:pt idx="360">
                  <c:v>2651.45</c:v>
                </c:pt>
                <c:pt idx="361">
                  <c:v>2625.2</c:v>
                </c:pt>
                <c:pt idx="362">
                  <c:v>2612.9899999999998</c:v>
                </c:pt>
                <c:pt idx="363">
                  <c:v>2579.42</c:v>
                </c:pt>
                <c:pt idx="364">
                  <c:v>2564.7800000000002</c:v>
                </c:pt>
                <c:pt idx="365">
                  <c:v>2544.63</c:v>
                </c:pt>
                <c:pt idx="366">
                  <c:v>2520.2199999999998</c:v>
                </c:pt>
                <c:pt idx="367">
                  <c:v>2498.86</c:v>
                </c:pt>
                <c:pt idx="368">
                  <c:v>2470.7800000000002</c:v>
                </c:pt>
                <c:pt idx="369">
                  <c:v>2457.96</c:v>
                </c:pt>
                <c:pt idx="370">
                  <c:v>2437.21</c:v>
                </c:pt>
                <c:pt idx="371">
                  <c:v>2410.96</c:v>
                </c:pt>
                <c:pt idx="372">
                  <c:v>2390.8200000000002</c:v>
                </c:pt>
                <c:pt idx="373">
                  <c:v>2368.2399999999998</c:v>
                </c:pt>
                <c:pt idx="374">
                  <c:v>2346.2600000000002</c:v>
                </c:pt>
                <c:pt idx="375">
                  <c:v>2323.6799999999998</c:v>
                </c:pt>
                <c:pt idx="376">
                  <c:v>2303.54</c:v>
                </c:pt>
                <c:pt idx="377">
                  <c:v>2280.34</c:v>
                </c:pt>
                <c:pt idx="378">
                  <c:v>2268.14</c:v>
                </c:pt>
                <c:pt idx="379">
                  <c:v>2244.33</c:v>
                </c:pt>
                <c:pt idx="380">
                  <c:v>2220.5300000000002</c:v>
                </c:pt>
                <c:pt idx="381">
                  <c:v>2196.7199999999998</c:v>
                </c:pt>
                <c:pt idx="382">
                  <c:v>2174.14</c:v>
                </c:pt>
                <c:pt idx="383">
                  <c:v>2163.15</c:v>
                </c:pt>
                <c:pt idx="384">
                  <c:v>2135.69</c:v>
                </c:pt>
                <c:pt idx="385">
                  <c:v>2121.04</c:v>
                </c:pt>
                <c:pt idx="386">
                  <c:v>2097.23</c:v>
                </c:pt>
                <c:pt idx="387">
                  <c:v>2073.4299999999998</c:v>
                </c:pt>
                <c:pt idx="388">
                  <c:v>2055.73</c:v>
                </c:pt>
                <c:pt idx="389">
                  <c:v>2030.09</c:v>
                </c:pt>
                <c:pt idx="390">
                  <c:v>2011.78</c:v>
                </c:pt>
                <c:pt idx="391">
                  <c:v>1991.03</c:v>
                </c:pt>
                <c:pt idx="392">
                  <c:v>1975.16</c:v>
                </c:pt>
                <c:pt idx="393">
                  <c:v>1948.91</c:v>
                </c:pt>
                <c:pt idx="394">
                  <c:v>1925.72</c:v>
                </c:pt>
                <c:pt idx="395">
                  <c:v>1912.9</c:v>
                </c:pt>
                <c:pt idx="396">
                  <c:v>1886.65</c:v>
                </c:pt>
                <c:pt idx="397">
                  <c:v>1873.84</c:v>
                </c:pt>
                <c:pt idx="398">
                  <c:v>1852.47</c:v>
                </c:pt>
                <c:pt idx="399">
                  <c:v>1831.11</c:v>
                </c:pt>
                <c:pt idx="400">
                  <c:v>1807.92</c:v>
                </c:pt>
                <c:pt idx="401">
                  <c:v>1792.66</c:v>
                </c:pt>
                <c:pt idx="402">
                  <c:v>1776.18</c:v>
                </c:pt>
                <c:pt idx="403">
                  <c:v>1769.46</c:v>
                </c:pt>
                <c:pt idx="404">
                  <c:v>1761.53</c:v>
                </c:pt>
                <c:pt idx="405">
                  <c:v>1750.54</c:v>
                </c:pt>
                <c:pt idx="406">
                  <c:v>1749.32</c:v>
                </c:pt>
                <c:pt idx="407">
                  <c:v>1749.93</c:v>
                </c:pt>
                <c:pt idx="408">
                  <c:v>1754.2</c:v>
                </c:pt>
                <c:pt idx="409">
                  <c:v>1760.31</c:v>
                </c:pt>
                <c:pt idx="410">
                  <c:v>1767.02</c:v>
                </c:pt>
                <c:pt idx="411">
                  <c:v>1778.01</c:v>
                </c:pt>
                <c:pt idx="412">
                  <c:v>1788.99</c:v>
                </c:pt>
                <c:pt idx="413">
                  <c:v>1812.19</c:v>
                </c:pt>
                <c:pt idx="414">
                  <c:v>1821.34</c:v>
                </c:pt>
                <c:pt idx="415">
                  <c:v>1838.44</c:v>
                </c:pt>
                <c:pt idx="416">
                  <c:v>1858.58</c:v>
                </c:pt>
                <c:pt idx="417">
                  <c:v>1881.16</c:v>
                </c:pt>
                <c:pt idx="418">
                  <c:v>1900.69</c:v>
                </c:pt>
                <c:pt idx="419">
                  <c:v>1927.55</c:v>
                </c:pt>
                <c:pt idx="420">
                  <c:v>1952.57</c:v>
                </c:pt>
                <c:pt idx="421">
                  <c:v>1975.16</c:v>
                </c:pt>
                <c:pt idx="422">
                  <c:v>2006.29</c:v>
                </c:pt>
                <c:pt idx="423">
                  <c:v>2024.6</c:v>
                </c:pt>
                <c:pt idx="424">
                  <c:v>2055.12</c:v>
                </c:pt>
                <c:pt idx="425">
                  <c:v>2081.9699999999998</c:v>
                </c:pt>
                <c:pt idx="426">
                  <c:v>2118.59</c:v>
                </c:pt>
                <c:pt idx="427">
                  <c:v>2157.66</c:v>
                </c:pt>
                <c:pt idx="428">
                  <c:v>2186.35</c:v>
                </c:pt>
                <c:pt idx="429">
                  <c:v>2219.31</c:v>
                </c:pt>
                <c:pt idx="430">
                  <c:v>2258.98</c:v>
                </c:pt>
                <c:pt idx="431">
                  <c:v>2291.94</c:v>
                </c:pt>
                <c:pt idx="432">
                  <c:v>2331.61</c:v>
                </c:pt>
                <c:pt idx="433">
                  <c:v>2361.52</c:v>
                </c:pt>
                <c:pt idx="434">
                  <c:v>2393.2600000000002</c:v>
                </c:pt>
                <c:pt idx="435">
                  <c:v>2434.16</c:v>
                </c:pt>
                <c:pt idx="436">
                  <c:v>2459.79</c:v>
                </c:pt>
                <c:pt idx="437">
                  <c:v>2509.23</c:v>
                </c:pt>
                <c:pt idx="438">
                  <c:v>2551.96</c:v>
                </c:pt>
                <c:pt idx="439">
                  <c:v>2580.0300000000002</c:v>
                </c:pt>
                <c:pt idx="440">
                  <c:v>2616.66</c:v>
                </c:pt>
                <c:pt idx="441">
                  <c:v>2649.01</c:v>
                </c:pt>
                <c:pt idx="442">
                  <c:v>2699.06</c:v>
                </c:pt>
                <c:pt idx="443">
                  <c:v>2746.67</c:v>
                </c:pt>
                <c:pt idx="444">
                  <c:v>2791.83</c:v>
                </c:pt>
                <c:pt idx="445">
                  <c:v>2816.25</c:v>
                </c:pt>
                <c:pt idx="446">
                  <c:v>2859.58</c:v>
                </c:pt>
                <c:pt idx="447">
                  <c:v>2902.92</c:v>
                </c:pt>
                <c:pt idx="448">
                  <c:v>2941.37</c:v>
                </c:pt>
                <c:pt idx="449">
                  <c:v>2989.59</c:v>
                </c:pt>
                <c:pt idx="450">
                  <c:v>3031.1</c:v>
                </c:pt>
                <c:pt idx="451">
                  <c:v>3098.24</c:v>
                </c:pt>
                <c:pt idx="452">
                  <c:v>3126.93</c:v>
                </c:pt>
                <c:pt idx="453">
                  <c:v>3170.26</c:v>
                </c:pt>
                <c:pt idx="454">
                  <c:v>3223.36</c:v>
                </c:pt>
                <c:pt idx="455">
                  <c:v>3271.58</c:v>
                </c:pt>
                <c:pt idx="456">
                  <c:v>3313.7</c:v>
                </c:pt>
                <c:pt idx="457">
                  <c:v>3349.1</c:v>
                </c:pt>
                <c:pt idx="458">
                  <c:v>3402.2</c:v>
                </c:pt>
                <c:pt idx="459">
                  <c:v>3460.19</c:v>
                </c:pt>
                <c:pt idx="460">
                  <c:v>3493.15</c:v>
                </c:pt>
                <c:pt idx="461">
                  <c:v>3520</c:v>
                </c:pt>
                <c:pt idx="462">
                  <c:v>3584.7</c:v>
                </c:pt>
                <c:pt idx="463">
                  <c:v>3618.27</c:v>
                </c:pt>
                <c:pt idx="464">
                  <c:v>3665.27</c:v>
                </c:pt>
                <c:pt idx="465">
                  <c:v>3704.34</c:v>
                </c:pt>
                <c:pt idx="466">
                  <c:v>3770.26</c:v>
                </c:pt>
                <c:pt idx="467">
                  <c:v>3814.2</c:v>
                </c:pt>
                <c:pt idx="468">
                  <c:v>3875.85</c:v>
                </c:pt>
                <c:pt idx="469">
                  <c:v>3924.07</c:v>
                </c:pt>
                <c:pt idx="470">
                  <c:v>3961.91</c:v>
                </c:pt>
                <c:pt idx="471">
                  <c:v>4010.13</c:v>
                </c:pt>
                <c:pt idx="472">
                  <c:v>4052.25</c:v>
                </c:pt>
                <c:pt idx="473">
                  <c:v>4104.74</c:v>
                </c:pt>
                <c:pt idx="474">
                  <c:v>4138.3100000000004</c:v>
                </c:pt>
                <c:pt idx="475">
                  <c:v>4179.8100000000004</c:v>
                </c:pt>
                <c:pt idx="476">
                  <c:v>4228.03</c:v>
                </c:pt>
                <c:pt idx="477">
                  <c:v>4267.71</c:v>
                </c:pt>
                <c:pt idx="478">
                  <c:v>4321.42</c:v>
                </c:pt>
                <c:pt idx="479">
                  <c:v>4363.54</c:v>
                </c:pt>
                <c:pt idx="480">
                  <c:v>4417.25</c:v>
                </c:pt>
                <c:pt idx="481">
                  <c:v>4458.1400000000003</c:v>
                </c:pt>
                <c:pt idx="482">
                  <c:v>4499.04</c:v>
                </c:pt>
                <c:pt idx="483">
                  <c:v>4533.83</c:v>
                </c:pt>
                <c:pt idx="484">
                  <c:v>4581.4399999999996</c:v>
                </c:pt>
                <c:pt idx="485">
                  <c:v>4618.0600000000004</c:v>
                </c:pt>
                <c:pt idx="486">
                  <c:v>4655.29</c:v>
                </c:pt>
                <c:pt idx="487">
                  <c:v>4710.84</c:v>
                </c:pt>
                <c:pt idx="488">
                  <c:v>4748.68</c:v>
                </c:pt>
                <c:pt idx="489">
                  <c:v>4795.68</c:v>
                </c:pt>
                <c:pt idx="490">
                  <c:v>4830.47</c:v>
                </c:pt>
                <c:pt idx="491">
                  <c:v>4864.6499999999996</c:v>
                </c:pt>
                <c:pt idx="492">
                  <c:v>4915.3100000000004</c:v>
                </c:pt>
                <c:pt idx="493">
                  <c:v>4946.4399999999996</c:v>
                </c:pt>
                <c:pt idx="494">
                  <c:v>4986.1099999999997</c:v>
                </c:pt>
                <c:pt idx="495">
                  <c:v>5029.45</c:v>
                </c:pt>
                <c:pt idx="496">
                  <c:v>5069.12</c:v>
                </c:pt>
                <c:pt idx="497">
                  <c:v>5097.8100000000004</c:v>
                </c:pt>
                <c:pt idx="498">
                  <c:v>5138.71</c:v>
                </c:pt>
                <c:pt idx="499">
                  <c:v>5167.3900000000003</c:v>
                </c:pt>
                <c:pt idx="500">
                  <c:v>5189.37</c:v>
                </c:pt>
                <c:pt idx="501">
                  <c:v>5213.78</c:v>
                </c:pt>
                <c:pt idx="502">
                  <c:v>5247.35</c:v>
                </c:pt>
                <c:pt idx="503">
                  <c:v>5279.7</c:v>
                </c:pt>
                <c:pt idx="504">
                  <c:v>5307.78</c:v>
                </c:pt>
                <c:pt idx="505">
                  <c:v>5323.65</c:v>
                </c:pt>
                <c:pt idx="506">
                  <c:v>5334.02</c:v>
                </c:pt>
                <c:pt idx="507">
                  <c:v>5349.28</c:v>
                </c:pt>
                <c:pt idx="508">
                  <c:v>5360.88</c:v>
                </c:pt>
                <c:pt idx="509">
                  <c:v>5371.26</c:v>
                </c:pt>
                <c:pt idx="510">
                  <c:v>5379.19</c:v>
                </c:pt>
                <c:pt idx="511">
                  <c:v>5396.28</c:v>
                </c:pt>
                <c:pt idx="512">
                  <c:v>5407.27</c:v>
                </c:pt>
                <c:pt idx="513">
                  <c:v>5407.88</c:v>
                </c:pt>
                <c:pt idx="514">
                  <c:v>5407.27</c:v>
                </c:pt>
                <c:pt idx="515">
                  <c:v>5415.2</c:v>
                </c:pt>
                <c:pt idx="516">
                  <c:v>5407.88</c:v>
                </c:pt>
                <c:pt idx="517">
                  <c:v>5399.33</c:v>
                </c:pt>
                <c:pt idx="518">
                  <c:v>5392.62</c:v>
                </c:pt>
                <c:pt idx="519">
                  <c:v>5382.85</c:v>
                </c:pt>
                <c:pt idx="520">
                  <c:v>5365.76</c:v>
                </c:pt>
                <c:pt idx="521">
                  <c:v>5349.89</c:v>
                </c:pt>
                <c:pt idx="522">
                  <c:v>5335.86</c:v>
                </c:pt>
                <c:pt idx="523">
                  <c:v>5312.05</c:v>
                </c:pt>
                <c:pt idx="524">
                  <c:v>5287.64</c:v>
                </c:pt>
                <c:pt idx="525">
                  <c:v>5263.22</c:v>
                </c:pt>
                <c:pt idx="526">
                  <c:v>5243.08</c:v>
                </c:pt>
                <c:pt idx="527">
                  <c:v>5213.17</c:v>
                </c:pt>
                <c:pt idx="528">
                  <c:v>5189.37</c:v>
                </c:pt>
                <c:pt idx="529">
                  <c:v>5163.12</c:v>
                </c:pt>
                <c:pt idx="530">
                  <c:v>5138.1000000000004</c:v>
                </c:pt>
                <c:pt idx="531">
                  <c:v>5117.95</c:v>
                </c:pt>
                <c:pt idx="532">
                  <c:v>5092.32</c:v>
                </c:pt>
                <c:pt idx="533">
                  <c:v>5072.79</c:v>
                </c:pt>
                <c:pt idx="534">
                  <c:v>5052.03</c:v>
                </c:pt>
                <c:pt idx="535">
                  <c:v>5025.79</c:v>
                </c:pt>
                <c:pt idx="536">
                  <c:v>4994.05</c:v>
                </c:pt>
                <c:pt idx="537">
                  <c:v>4961.7</c:v>
                </c:pt>
                <c:pt idx="538">
                  <c:v>4942.17</c:v>
                </c:pt>
                <c:pt idx="539">
                  <c:v>4924.47</c:v>
                </c:pt>
                <c:pt idx="540">
                  <c:v>4895.78</c:v>
                </c:pt>
                <c:pt idx="541">
                  <c:v>4869.53</c:v>
                </c:pt>
                <c:pt idx="542">
                  <c:v>4841.46</c:v>
                </c:pt>
                <c:pt idx="543">
                  <c:v>4816.43</c:v>
                </c:pt>
                <c:pt idx="544">
                  <c:v>4790.8</c:v>
                </c:pt>
                <c:pt idx="545">
                  <c:v>4773.09</c:v>
                </c:pt>
                <c:pt idx="546">
                  <c:v>4751.7299999999996</c:v>
                </c:pt>
                <c:pt idx="547">
                  <c:v>4722.43</c:v>
                </c:pt>
                <c:pt idx="548">
                  <c:v>4694.3599999999997</c:v>
                </c:pt>
                <c:pt idx="549">
                  <c:v>4674.83</c:v>
                </c:pt>
                <c:pt idx="550">
                  <c:v>4657.12</c:v>
                </c:pt>
                <c:pt idx="551">
                  <c:v>4632.71</c:v>
                </c:pt>
                <c:pt idx="552">
                  <c:v>4606.46</c:v>
                </c:pt>
                <c:pt idx="553">
                  <c:v>4580.22</c:v>
                </c:pt>
                <c:pt idx="554">
                  <c:v>4552.75</c:v>
                </c:pt>
                <c:pt idx="555">
                  <c:v>4528.34</c:v>
                </c:pt>
                <c:pt idx="556">
                  <c:v>4502.09</c:v>
                </c:pt>
                <c:pt idx="557">
                  <c:v>4480.7299999999996</c:v>
                </c:pt>
                <c:pt idx="558">
                  <c:v>4452.04</c:v>
                </c:pt>
                <c:pt idx="559">
                  <c:v>4430.07</c:v>
                </c:pt>
                <c:pt idx="560">
                  <c:v>4401.99</c:v>
                </c:pt>
                <c:pt idx="561">
                  <c:v>4384.29</c:v>
                </c:pt>
                <c:pt idx="562">
                  <c:v>4351.33</c:v>
                </c:pt>
                <c:pt idx="563">
                  <c:v>4333.63</c:v>
                </c:pt>
                <c:pt idx="564">
                  <c:v>4301.8900000000003</c:v>
                </c:pt>
                <c:pt idx="565">
                  <c:v>4278.08</c:v>
                </c:pt>
                <c:pt idx="566">
                  <c:v>4264.66</c:v>
                </c:pt>
                <c:pt idx="567">
                  <c:v>4237.8</c:v>
                </c:pt>
                <c:pt idx="568">
                  <c:v>4210.9399999999996</c:v>
                </c:pt>
                <c:pt idx="569">
                  <c:v>4185.3100000000004</c:v>
                </c:pt>
                <c:pt idx="570">
                  <c:v>4163.33</c:v>
                </c:pt>
                <c:pt idx="571">
                  <c:v>4139.53</c:v>
                </c:pt>
                <c:pt idx="572">
                  <c:v>4121.22</c:v>
                </c:pt>
                <c:pt idx="573">
                  <c:v>4092.53</c:v>
                </c:pt>
                <c:pt idx="574">
                  <c:v>4075.44</c:v>
                </c:pt>
                <c:pt idx="575">
                  <c:v>4053.47</c:v>
                </c:pt>
                <c:pt idx="576">
                  <c:v>4025.39</c:v>
                </c:pt>
                <c:pt idx="577">
                  <c:v>3997.31</c:v>
                </c:pt>
                <c:pt idx="578">
                  <c:v>3972.29</c:v>
                </c:pt>
                <c:pt idx="579">
                  <c:v>3947.26</c:v>
                </c:pt>
                <c:pt idx="580">
                  <c:v>3928.95</c:v>
                </c:pt>
                <c:pt idx="581">
                  <c:v>3903.32</c:v>
                </c:pt>
                <c:pt idx="582">
                  <c:v>3880.12</c:v>
                </c:pt>
                <c:pt idx="583">
                  <c:v>3858.15</c:v>
                </c:pt>
                <c:pt idx="584">
                  <c:v>3838.01</c:v>
                </c:pt>
                <c:pt idx="585">
                  <c:v>3811.76</c:v>
                </c:pt>
                <c:pt idx="586">
                  <c:v>3785.52</c:v>
                </c:pt>
                <c:pt idx="587">
                  <c:v>3763.54</c:v>
                </c:pt>
                <c:pt idx="588">
                  <c:v>3737.3</c:v>
                </c:pt>
                <c:pt idx="589">
                  <c:v>3710.44</c:v>
                </c:pt>
                <c:pt idx="590">
                  <c:v>3687.25</c:v>
                </c:pt>
                <c:pt idx="591">
                  <c:v>3667.71</c:v>
                </c:pt>
                <c:pt idx="592">
                  <c:v>3651.23</c:v>
                </c:pt>
                <c:pt idx="593">
                  <c:v>3627.43</c:v>
                </c:pt>
                <c:pt idx="594">
                  <c:v>3600.57</c:v>
                </c:pt>
                <c:pt idx="595">
                  <c:v>3577.38</c:v>
                </c:pt>
                <c:pt idx="596">
                  <c:v>3560.9</c:v>
                </c:pt>
                <c:pt idx="597">
                  <c:v>3527.94</c:v>
                </c:pt>
                <c:pt idx="598">
                  <c:v>3510.85</c:v>
                </c:pt>
                <c:pt idx="599">
                  <c:v>3482.77</c:v>
                </c:pt>
                <c:pt idx="600">
                  <c:v>3464.46</c:v>
                </c:pt>
                <c:pt idx="601">
                  <c:v>3443.1</c:v>
                </c:pt>
                <c:pt idx="602">
                  <c:v>3416.85</c:v>
                </c:pt>
                <c:pt idx="603">
                  <c:v>3397.93</c:v>
                </c:pt>
                <c:pt idx="604">
                  <c:v>3377.79</c:v>
                </c:pt>
                <c:pt idx="605">
                  <c:v>3345.44</c:v>
                </c:pt>
                <c:pt idx="606">
                  <c:v>3328.96</c:v>
                </c:pt>
                <c:pt idx="607">
                  <c:v>3300.88</c:v>
                </c:pt>
                <c:pt idx="608">
                  <c:v>3291.12</c:v>
                </c:pt>
                <c:pt idx="609">
                  <c:v>3277.08</c:v>
                </c:pt>
                <c:pt idx="610">
                  <c:v>3264.87</c:v>
                </c:pt>
                <c:pt idx="611">
                  <c:v>3248.39</c:v>
                </c:pt>
                <c:pt idx="612">
                  <c:v>3241.07</c:v>
                </c:pt>
                <c:pt idx="613">
                  <c:v>3229.47</c:v>
                </c:pt>
                <c:pt idx="614">
                  <c:v>3219.09</c:v>
                </c:pt>
                <c:pt idx="615">
                  <c:v>3214.82</c:v>
                </c:pt>
                <c:pt idx="616">
                  <c:v>3209.33</c:v>
                </c:pt>
                <c:pt idx="617">
                  <c:v>3212.38</c:v>
                </c:pt>
                <c:pt idx="618">
                  <c:v>3200.78</c:v>
                </c:pt>
                <c:pt idx="619">
                  <c:v>3203.83</c:v>
                </c:pt>
                <c:pt idx="620">
                  <c:v>3203.22</c:v>
                </c:pt>
                <c:pt idx="621">
                  <c:v>3208.11</c:v>
                </c:pt>
                <c:pt idx="622">
                  <c:v>3208.72</c:v>
                </c:pt>
                <c:pt idx="623">
                  <c:v>3208.72</c:v>
                </c:pt>
                <c:pt idx="624">
                  <c:v>3217.87</c:v>
                </c:pt>
                <c:pt idx="625">
                  <c:v>3219.7</c:v>
                </c:pt>
                <c:pt idx="626">
                  <c:v>3227.64</c:v>
                </c:pt>
                <c:pt idx="627">
                  <c:v>3226.42</c:v>
                </c:pt>
                <c:pt idx="628">
                  <c:v>3233.74</c:v>
                </c:pt>
                <c:pt idx="629">
                  <c:v>3245.95</c:v>
                </c:pt>
                <c:pt idx="630">
                  <c:v>3252.66</c:v>
                </c:pt>
                <c:pt idx="631">
                  <c:v>3255.71</c:v>
                </c:pt>
                <c:pt idx="632">
                  <c:v>3267.31</c:v>
                </c:pt>
                <c:pt idx="633">
                  <c:v>3286.84</c:v>
                </c:pt>
                <c:pt idx="634">
                  <c:v>3299.05</c:v>
                </c:pt>
                <c:pt idx="635">
                  <c:v>3305.76</c:v>
                </c:pt>
                <c:pt idx="636">
                  <c:v>3318.58</c:v>
                </c:pt>
                <c:pt idx="637">
                  <c:v>3338.11</c:v>
                </c:pt>
                <c:pt idx="638">
                  <c:v>3349.1</c:v>
                </c:pt>
                <c:pt idx="639">
                  <c:v>3367.41</c:v>
                </c:pt>
                <c:pt idx="640">
                  <c:v>3381.45</c:v>
                </c:pt>
                <c:pt idx="641">
                  <c:v>3401.59</c:v>
                </c:pt>
                <c:pt idx="642">
                  <c:v>3416.24</c:v>
                </c:pt>
                <c:pt idx="643">
                  <c:v>3433.94</c:v>
                </c:pt>
                <c:pt idx="644">
                  <c:v>3451.64</c:v>
                </c:pt>
                <c:pt idx="645">
                  <c:v>3473.01</c:v>
                </c:pt>
                <c:pt idx="646">
                  <c:v>3484.6</c:v>
                </c:pt>
                <c:pt idx="647">
                  <c:v>3502.91</c:v>
                </c:pt>
                <c:pt idx="648">
                  <c:v>3522.45</c:v>
                </c:pt>
                <c:pt idx="649">
                  <c:v>3543.81</c:v>
                </c:pt>
                <c:pt idx="650">
                  <c:v>3565.78</c:v>
                </c:pt>
                <c:pt idx="651">
                  <c:v>3585.92</c:v>
                </c:pt>
                <c:pt idx="652">
                  <c:v>3598.74</c:v>
                </c:pt>
                <c:pt idx="653">
                  <c:v>3623.16</c:v>
                </c:pt>
                <c:pt idx="654">
                  <c:v>3640.25</c:v>
                </c:pt>
                <c:pt idx="655">
                  <c:v>3658.56</c:v>
                </c:pt>
                <c:pt idx="656">
                  <c:v>3682.36</c:v>
                </c:pt>
                <c:pt idx="657">
                  <c:v>3700.06</c:v>
                </c:pt>
                <c:pt idx="658">
                  <c:v>3727.53</c:v>
                </c:pt>
                <c:pt idx="659">
                  <c:v>3747.67</c:v>
                </c:pt>
                <c:pt idx="660">
                  <c:v>3763.54</c:v>
                </c:pt>
                <c:pt idx="661">
                  <c:v>3781.24</c:v>
                </c:pt>
                <c:pt idx="662">
                  <c:v>3809.93</c:v>
                </c:pt>
                <c:pt idx="663">
                  <c:v>3828.85</c:v>
                </c:pt>
                <c:pt idx="664">
                  <c:v>3848.38</c:v>
                </c:pt>
                <c:pt idx="665">
                  <c:v>3865.47</c:v>
                </c:pt>
                <c:pt idx="666">
                  <c:v>3885.62</c:v>
                </c:pt>
                <c:pt idx="667">
                  <c:v>3909.42</c:v>
                </c:pt>
                <c:pt idx="668">
                  <c:v>3930.78</c:v>
                </c:pt>
                <c:pt idx="669">
                  <c:v>3961.91</c:v>
                </c:pt>
                <c:pt idx="670">
                  <c:v>3971.68</c:v>
                </c:pt>
                <c:pt idx="671">
                  <c:v>3996.09</c:v>
                </c:pt>
                <c:pt idx="672">
                  <c:v>4009.52</c:v>
                </c:pt>
                <c:pt idx="673">
                  <c:v>4041.26</c:v>
                </c:pt>
                <c:pt idx="674">
                  <c:v>4050.42</c:v>
                </c:pt>
                <c:pt idx="675">
                  <c:v>4079.1</c:v>
                </c:pt>
                <c:pt idx="676">
                  <c:v>4092.53</c:v>
                </c:pt>
                <c:pt idx="677">
                  <c:v>4115.12</c:v>
                </c:pt>
                <c:pt idx="678">
                  <c:v>4124.2700000000004</c:v>
                </c:pt>
                <c:pt idx="679">
                  <c:v>4133.43</c:v>
                </c:pt>
                <c:pt idx="680">
                  <c:v>4147.47</c:v>
                </c:pt>
                <c:pt idx="681">
                  <c:v>4171.2700000000004</c:v>
                </c:pt>
                <c:pt idx="682">
                  <c:v>4182.26</c:v>
                </c:pt>
                <c:pt idx="683">
                  <c:v>4198.74</c:v>
                </c:pt>
                <c:pt idx="684">
                  <c:v>4214.6099999999997</c:v>
                </c:pt>
                <c:pt idx="685">
                  <c:v>4215.22</c:v>
                </c:pt>
                <c:pt idx="686">
                  <c:v>4231.09</c:v>
                </c:pt>
                <c:pt idx="687">
                  <c:v>4245.7299999999996</c:v>
                </c:pt>
                <c:pt idx="688">
                  <c:v>4254.8900000000003</c:v>
                </c:pt>
                <c:pt idx="689">
                  <c:v>4275.03</c:v>
                </c:pt>
                <c:pt idx="690">
                  <c:v>4281.75</c:v>
                </c:pt>
                <c:pt idx="691">
                  <c:v>4292.7299999999996</c:v>
                </c:pt>
                <c:pt idx="692">
                  <c:v>4304.33</c:v>
                </c:pt>
                <c:pt idx="693">
                  <c:v>4320.2</c:v>
                </c:pt>
                <c:pt idx="694">
                  <c:v>4325.08</c:v>
                </c:pt>
                <c:pt idx="695">
                  <c:v>4336.07</c:v>
                </c:pt>
                <c:pt idx="696">
                  <c:v>4342.17</c:v>
                </c:pt>
                <c:pt idx="697">
                  <c:v>4348.8900000000003</c:v>
                </c:pt>
                <c:pt idx="698">
                  <c:v>4360.4799999999996</c:v>
                </c:pt>
                <c:pt idx="699">
                  <c:v>4372.08</c:v>
                </c:pt>
                <c:pt idx="700">
                  <c:v>4369.6400000000003</c:v>
                </c:pt>
                <c:pt idx="701">
                  <c:v>4373.3</c:v>
                </c:pt>
                <c:pt idx="702">
                  <c:v>4376.96</c:v>
                </c:pt>
                <c:pt idx="703">
                  <c:v>4372.08</c:v>
                </c:pt>
                <c:pt idx="704">
                  <c:v>4384.29</c:v>
                </c:pt>
                <c:pt idx="705">
                  <c:v>4390.3900000000003</c:v>
                </c:pt>
                <c:pt idx="706">
                  <c:v>4387.34</c:v>
                </c:pt>
                <c:pt idx="707">
                  <c:v>4381.24</c:v>
                </c:pt>
                <c:pt idx="708">
                  <c:v>4383.07</c:v>
                </c:pt>
                <c:pt idx="709">
                  <c:v>4373.91</c:v>
                </c:pt>
                <c:pt idx="710">
                  <c:v>4373.91</c:v>
                </c:pt>
                <c:pt idx="711">
                  <c:v>4379.41</c:v>
                </c:pt>
                <c:pt idx="712">
                  <c:v>4380.0200000000004</c:v>
                </c:pt>
                <c:pt idx="713">
                  <c:v>4378.1899999999996</c:v>
                </c:pt>
                <c:pt idx="714">
                  <c:v>4369.6400000000003</c:v>
                </c:pt>
                <c:pt idx="715">
                  <c:v>4375.13</c:v>
                </c:pt>
                <c:pt idx="716">
                  <c:v>4361.71</c:v>
                </c:pt>
                <c:pt idx="717">
                  <c:v>4356.82</c:v>
                </c:pt>
                <c:pt idx="718">
                  <c:v>4359.26</c:v>
                </c:pt>
                <c:pt idx="719">
                  <c:v>4352.55</c:v>
                </c:pt>
                <c:pt idx="720">
                  <c:v>4347.67</c:v>
                </c:pt>
                <c:pt idx="721">
                  <c:v>4339.12</c:v>
                </c:pt>
                <c:pt idx="722">
                  <c:v>4337.29</c:v>
                </c:pt>
                <c:pt idx="723">
                  <c:v>4326.3</c:v>
                </c:pt>
                <c:pt idx="724">
                  <c:v>4326.91</c:v>
                </c:pt>
                <c:pt idx="725">
                  <c:v>4309.21</c:v>
                </c:pt>
                <c:pt idx="726">
                  <c:v>4303.1099999999997</c:v>
                </c:pt>
                <c:pt idx="727">
                  <c:v>4301.8900000000003</c:v>
                </c:pt>
                <c:pt idx="728">
                  <c:v>4289.07</c:v>
                </c:pt>
                <c:pt idx="729">
                  <c:v>4282.3599999999997</c:v>
                </c:pt>
                <c:pt idx="730">
                  <c:v>4272.59</c:v>
                </c:pt>
                <c:pt idx="731">
                  <c:v>4262.21</c:v>
                </c:pt>
                <c:pt idx="732">
                  <c:v>4253.0600000000004</c:v>
                </c:pt>
                <c:pt idx="733">
                  <c:v>4239.0200000000004</c:v>
                </c:pt>
                <c:pt idx="734">
                  <c:v>4228.6400000000003</c:v>
                </c:pt>
                <c:pt idx="735">
                  <c:v>4229.25</c:v>
                </c:pt>
                <c:pt idx="736">
                  <c:v>4216.4399999999996</c:v>
                </c:pt>
                <c:pt idx="737">
                  <c:v>4205.45</c:v>
                </c:pt>
                <c:pt idx="738">
                  <c:v>4199.96</c:v>
                </c:pt>
                <c:pt idx="739">
                  <c:v>4181.6499999999996</c:v>
                </c:pt>
                <c:pt idx="740">
                  <c:v>4176.76</c:v>
                </c:pt>
                <c:pt idx="741">
                  <c:v>4163.33</c:v>
                </c:pt>
                <c:pt idx="742">
                  <c:v>4157.2299999999996</c:v>
                </c:pt>
                <c:pt idx="743">
                  <c:v>4140.1400000000003</c:v>
                </c:pt>
                <c:pt idx="744">
                  <c:v>4126.1000000000004</c:v>
                </c:pt>
                <c:pt idx="745">
                  <c:v>4116.34</c:v>
                </c:pt>
                <c:pt idx="746">
                  <c:v>4107.79</c:v>
                </c:pt>
                <c:pt idx="747">
                  <c:v>4101.6899999999996</c:v>
                </c:pt>
                <c:pt idx="748">
                  <c:v>4085.21</c:v>
                </c:pt>
                <c:pt idx="749">
                  <c:v>4076.66</c:v>
                </c:pt>
                <c:pt idx="750">
                  <c:v>4067.51</c:v>
                </c:pt>
                <c:pt idx="751">
                  <c:v>4054.08</c:v>
                </c:pt>
                <c:pt idx="752">
                  <c:v>4045.53</c:v>
                </c:pt>
                <c:pt idx="753">
                  <c:v>4039.43</c:v>
                </c:pt>
                <c:pt idx="754">
                  <c:v>4030.88</c:v>
                </c:pt>
                <c:pt idx="755">
                  <c:v>4013.79</c:v>
                </c:pt>
                <c:pt idx="756">
                  <c:v>4004.64</c:v>
                </c:pt>
                <c:pt idx="757">
                  <c:v>3998.54</c:v>
                </c:pt>
                <c:pt idx="758">
                  <c:v>3983.89</c:v>
                </c:pt>
                <c:pt idx="759">
                  <c:v>3980.83</c:v>
                </c:pt>
                <c:pt idx="760">
                  <c:v>3971.68</c:v>
                </c:pt>
                <c:pt idx="761">
                  <c:v>3961.91</c:v>
                </c:pt>
                <c:pt idx="762">
                  <c:v>3954.59</c:v>
                </c:pt>
                <c:pt idx="763">
                  <c:v>3953.98</c:v>
                </c:pt>
                <c:pt idx="764">
                  <c:v>3941.16</c:v>
                </c:pt>
                <c:pt idx="765">
                  <c:v>3928.34</c:v>
                </c:pt>
                <c:pt idx="766">
                  <c:v>3925.9</c:v>
                </c:pt>
                <c:pt idx="767">
                  <c:v>3924.07</c:v>
                </c:pt>
                <c:pt idx="768">
                  <c:v>3911.25</c:v>
                </c:pt>
                <c:pt idx="769">
                  <c:v>3906.37</c:v>
                </c:pt>
                <c:pt idx="770">
                  <c:v>3905.15</c:v>
                </c:pt>
                <c:pt idx="771">
                  <c:v>3890.5</c:v>
                </c:pt>
                <c:pt idx="772">
                  <c:v>3883.18</c:v>
                </c:pt>
                <c:pt idx="773">
                  <c:v>3881.34</c:v>
                </c:pt>
                <c:pt idx="774">
                  <c:v>3872.19</c:v>
                </c:pt>
                <c:pt idx="775">
                  <c:v>3873.41</c:v>
                </c:pt>
                <c:pt idx="776">
                  <c:v>3866.08</c:v>
                </c:pt>
                <c:pt idx="777">
                  <c:v>3856.32</c:v>
                </c:pt>
                <c:pt idx="778">
                  <c:v>3847.77</c:v>
                </c:pt>
                <c:pt idx="779">
                  <c:v>3852.66</c:v>
                </c:pt>
                <c:pt idx="780">
                  <c:v>3846.55</c:v>
                </c:pt>
                <c:pt idx="781">
                  <c:v>3834.96</c:v>
                </c:pt>
                <c:pt idx="782">
                  <c:v>3839.84</c:v>
                </c:pt>
                <c:pt idx="783">
                  <c:v>3841.06</c:v>
                </c:pt>
                <c:pt idx="784">
                  <c:v>3841.06</c:v>
                </c:pt>
                <c:pt idx="785">
                  <c:v>3834.35</c:v>
                </c:pt>
                <c:pt idx="786">
                  <c:v>3830.68</c:v>
                </c:pt>
                <c:pt idx="787">
                  <c:v>3833.12</c:v>
                </c:pt>
                <c:pt idx="788">
                  <c:v>3834.96</c:v>
                </c:pt>
                <c:pt idx="789">
                  <c:v>3834.96</c:v>
                </c:pt>
                <c:pt idx="790">
                  <c:v>3824.58</c:v>
                </c:pt>
                <c:pt idx="791">
                  <c:v>3827.63</c:v>
                </c:pt>
                <c:pt idx="792">
                  <c:v>3825.8</c:v>
                </c:pt>
                <c:pt idx="793">
                  <c:v>3827.02</c:v>
                </c:pt>
                <c:pt idx="794">
                  <c:v>3825.8</c:v>
                </c:pt>
                <c:pt idx="795">
                  <c:v>3823.97</c:v>
                </c:pt>
                <c:pt idx="796">
                  <c:v>3825.19</c:v>
                </c:pt>
                <c:pt idx="797">
                  <c:v>3827.02</c:v>
                </c:pt>
                <c:pt idx="798">
                  <c:v>3823.36</c:v>
                </c:pt>
                <c:pt idx="799">
                  <c:v>3823.97</c:v>
                </c:pt>
                <c:pt idx="800">
                  <c:v>3819.09</c:v>
                </c:pt>
                <c:pt idx="801">
                  <c:v>3828.85</c:v>
                </c:pt>
                <c:pt idx="802">
                  <c:v>3830.07</c:v>
                </c:pt>
                <c:pt idx="803">
                  <c:v>3828.24</c:v>
                </c:pt>
                <c:pt idx="804">
                  <c:v>3831.9</c:v>
                </c:pt>
                <c:pt idx="805">
                  <c:v>3836.18</c:v>
                </c:pt>
                <c:pt idx="806">
                  <c:v>3834.35</c:v>
                </c:pt>
                <c:pt idx="807">
                  <c:v>3834.96</c:v>
                </c:pt>
                <c:pt idx="808">
                  <c:v>3836.18</c:v>
                </c:pt>
                <c:pt idx="809">
                  <c:v>3842.89</c:v>
                </c:pt>
                <c:pt idx="810">
                  <c:v>3848.38</c:v>
                </c:pt>
                <c:pt idx="811">
                  <c:v>3848.99</c:v>
                </c:pt>
                <c:pt idx="812">
                  <c:v>3851.44</c:v>
                </c:pt>
                <c:pt idx="813">
                  <c:v>3861.2</c:v>
                </c:pt>
                <c:pt idx="814">
                  <c:v>3878.29</c:v>
                </c:pt>
                <c:pt idx="815">
                  <c:v>3875.24</c:v>
                </c:pt>
                <c:pt idx="816">
                  <c:v>3881.34</c:v>
                </c:pt>
                <c:pt idx="817">
                  <c:v>3888.67</c:v>
                </c:pt>
                <c:pt idx="818">
                  <c:v>3897.82</c:v>
                </c:pt>
                <c:pt idx="819">
                  <c:v>3895.38</c:v>
                </c:pt>
                <c:pt idx="820">
                  <c:v>3897.82</c:v>
                </c:pt>
                <c:pt idx="821">
                  <c:v>3899.66</c:v>
                </c:pt>
                <c:pt idx="822">
                  <c:v>3906.98</c:v>
                </c:pt>
                <c:pt idx="823">
                  <c:v>3899.66</c:v>
                </c:pt>
                <c:pt idx="824">
                  <c:v>3905.15</c:v>
                </c:pt>
                <c:pt idx="825">
                  <c:v>3909.42</c:v>
                </c:pt>
                <c:pt idx="826">
                  <c:v>3917.36</c:v>
                </c:pt>
                <c:pt idx="827">
                  <c:v>3919.19</c:v>
                </c:pt>
                <c:pt idx="828">
                  <c:v>3926.51</c:v>
                </c:pt>
                <c:pt idx="829">
                  <c:v>3932.61</c:v>
                </c:pt>
                <c:pt idx="830">
                  <c:v>3948.48</c:v>
                </c:pt>
                <c:pt idx="831">
                  <c:v>3946.04</c:v>
                </c:pt>
                <c:pt idx="832">
                  <c:v>3957.03</c:v>
                </c:pt>
                <c:pt idx="833">
                  <c:v>3965.58</c:v>
                </c:pt>
                <c:pt idx="834">
                  <c:v>3974.12</c:v>
                </c:pt>
                <c:pt idx="835">
                  <c:v>3979.61</c:v>
                </c:pt>
                <c:pt idx="836">
                  <c:v>3985.11</c:v>
                </c:pt>
                <c:pt idx="837">
                  <c:v>3985.72</c:v>
                </c:pt>
                <c:pt idx="838">
                  <c:v>3983.89</c:v>
                </c:pt>
                <c:pt idx="839">
                  <c:v>3995.48</c:v>
                </c:pt>
                <c:pt idx="840">
                  <c:v>4000.37</c:v>
                </c:pt>
                <c:pt idx="841">
                  <c:v>4001.59</c:v>
                </c:pt>
                <c:pt idx="842">
                  <c:v>4002.2</c:v>
                </c:pt>
                <c:pt idx="843">
                  <c:v>4008.3</c:v>
                </c:pt>
                <c:pt idx="844">
                  <c:v>4021.12</c:v>
                </c:pt>
                <c:pt idx="845">
                  <c:v>4029.05</c:v>
                </c:pt>
                <c:pt idx="846">
                  <c:v>4019.9</c:v>
                </c:pt>
                <c:pt idx="847">
                  <c:v>4020.51</c:v>
                </c:pt>
                <c:pt idx="848">
                  <c:v>4026</c:v>
                </c:pt>
                <c:pt idx="849">
                  <c:v>4032.11</c:v>
                </c:pt>
                <c:pt idx="850">
                  <c:v>4032.72</c:v>
                </c:pt>
                <c:pt idx="851">
                  <c:v>4049.2</c:v>
                </c:pt>
                <c:pt idx="852">
                  <c:v>4046.14</c:v>
                </c:pt>
                <c:pt idx="853">
                  <c:v>4053.47</c:v>
                </c:pt>
                <c:pt idx="854">
                  <c:v>4052.25</c:v>
                </c:pt>
                <c:pt idx="855">
                  <c:v>4063.23</c:v>
                </c:pt>
                <c:pt idx="856">
                  <c:v>4063.84</c:v>
                </c:pt>
                <c:pt idx="857">
                  <c:v>4064.46</c:v>
                </c:pt>
                <c:pt idx="858">
                  <c:v>4062.62</c:v>
                </c:pt>
                <c:pt idx="859">
                  <c:v>4069.34</c:v>
                </c:pt>
                <c:pt idx="860">
                  <c:v>4070.56</c:v>
                </c:pt>
                <c:pt idx="861">
                  <c:v>4071.78</c:v>
                </c:pt>
                <c:pt idx="862">
                  <c:v>4071.17</c:v>
                </c:pt>
                <c:pt idx="863">
                  <c:v>4077.27</c:v>
                </c:pt>
                <c:pt idx="864">
                  <c:v>4073.61</c:v>
                </c:pt>
                <c:pt idx="865">
                  <c:v>4077.88</c:v>
                </c:pt>
                <c:pt idx="866">
                  <c:v>4083.99</c:v>
                </c:pt>
                <c:pt idx="867">
                  <c:v>4091.31</c:v>
                </c:pt>
                <c:pt idx="868">
                  <c:v>4082.16</c:v>
                </c:pt>
                <c:pt idx="869">
                  <c:v>4082.77</c:v>
                </c:pt>
                <c:pt idx="870">
                  <c:v>4078.49</c:v>
                </c:pt>
                <c:pt idx="871">
                  <c:v>4079.1</c:v>
                </c:pt>
                <c:pt idx="872">
                  <c:v>4073.61</c:v>
                </c:pt>
                <c:pt idx="873">
                  <c:v>4085.21</c:v>
                </c:pt>
                <c:pt idx="874">
                  <c:v>4086.43</c:v>
                </c:pt>
                <c:pt idx="875">
                  <c:v>4086.43</c:v>
                </c:pt>
                <c:pt idx="876">
                  <c:v>4089.48</c:v>
                </c:pt>
                <c:pt idx="877">
                  <c:v>4081.55</c:v>
                </c:pt>
                <c:pt idx="878">
                  <c:v>4085.21</c:v>
                </c:pt>
                <c:pt idx="879">
                  <c:v>4084.6</c:v>
                </c:pt>
                <c:pt idx="880">
                  <c:v>4087.65</c:v>
                </c:pt>
                <c:pt idx="881">
                  <c:v>4088.26</c:v>
                </c:pt>
                <c:pt idx="882">
                  <c:v>4086.43</c:v>
                </c:pt>
                <c:pt idx="883">
                  <c:v>4090.7</c:v>
                </c:pt>
                <c:pt idx="884">
                  <c:v>4085.21</c:v>
                </c:pt>
                <c:pt idx="885">
                  <c:v>4075.44</c:v>
                </c:pt>
                <c:pt idx="886">
                  <c:v>4081.55</c:v>
                </c:pt>
                <c:pt idx="887">
                  <c:v>4082.77</c:v>
                </c:pt>
                <c:pt idx="888">
                  <c:v>4078.49</c:v>
                </c:pt>
                <c:pt idx="889">
                  <c:v>4077.88</c:v>
                </c:pt>
                <c:pt idx="890">
                  <c:v>4071.78</c:v>
                </c:pt>
                <c:pt idx="891">
                  <c:v>4069.34</c:v>
                </c:pt>
                <c:pt idx="892">
                  <c:v>4066.9</c:v>
                </c:pt>
                <c:pt idx="893">
                  <c:v>4065.68</c:v>
                </c:pt>
                <c:pt idx="894">
                  <c:v>4071.78</c:v>
                </c:pt>
                <c:pt idx="895">
                  <c:v>4070.56</c:v>
                </c:pt>
                <c:pt idx="896">
                  <c:v>4063.23</c:v>
                </c:pt>
                <c:pt idx="897">
                  <c:v>4052.86</c:v>
                </c:pt>
                <c:pt idx="898">
                  <c:v>4055.3</c:v>
                </c:pt>
                <c:pt idx="899">
                  <c:v>4057.74</c:v>
                </c:pt>
                <c:pt idx="900">
                  <c:v>4053.47</c:v>
                </c:pt>
                <c:pt idx="901">
                  <c:v>4054.69</c:v>
                </c:pt>
                <c:pt idx="902">
                  <c:v>4050.42</c:v>
                </c:pt>
                <c:pt idx="903">
                  <c:v>4057.74</c:v>
                </c:pt>
                <c:pt idx="904">
                  <c:v>4043.7</c:v>
                </c:pt>
                <c:pt idx="905">
                  <c:v>4048.59</c:v>
                </c:pt>
                <c:pt idx="906">
                  <c:v>4043.09</c:v>
                </c:pt>
                <c:pt idx="907">
                  <c:v>4039.43</c:v>
                </c:pt>
                <c:pt idx="908">
                  <c:v>4041.26</c:v>
                </c:pt>
                <c:pt idx="909">
                  <c:v>4025.39</c:v>
                </c:pt>
                <c:pt idx="910">
                  <c:v>4028.44</c:v>
                </c:pt>
                <c:pt idx="911">
                  <c:v>4028.44</c:v>
                </c:pt>
                <c:pt idx="912">
                  <c:v>4025.39</c:v>
                </c:pt>
                <c:pt idx="913">
                  <c:v>4025.39</c:v>
                </c:pt>
                <c:pt idx="914">
                  <c:v>4028.44</c:v>
                </c:pt>
                <c:pt idx="915">
                  <c:v>4016.85</c:v>
                </c:pt>
                <c:pt idx="916">
                  <c:v>4022.95</c:v>
                </c:pt>
                <c:pt idx="917">
                  <c:v>4018.07</c:v>
                </c:pt>
                <c:pt idx="918">
                  <c:v>4017.46</c:v>
                </c:pt>
                <c:pt idx="919">
                  <c:v>4016.24</c:v>
                </c:pt>
                <c:pt idx="920">
                  <c:v>4004.64</c:v>
                </c:pt>
                <c:pt idx="921">
                  <c:v>4007.69</c:v>
                </c:pt>
                <c:pt idx="922">
                  <c:v>4004.64</c:v>
                </c:pt>
                <c:pt idx="923">
                  <c:v>4002.81</c:v>
                </c:pt>
                <c:pt idx="924">
                  <c:v>3997.31</c:v>
                </c:pt>
                <c:pt idx="925">
                  <c:v>3992.43</c:v>
                </c:pt>
                <c:pt idx="926">
                  <c:v>3990.6</c:v>
                </c:pt>
                <c:pt idx="927">
                  <c:v>3990.6</c:v>
                </c:pt>
                <c:pt idx="928">
                  <c:v>3978.39</c:v>
                </c:pt>
                <c:pt idx="929">
                  <c:v>3977.78</c:v>
                </c:pt>
                <c:pt idx="930">
                  <c:v>3977.78</c:v>
                </c:pt>
                <c:pt idx="931">
                  <c:v>3972.9</c:v>
                </c:pt>
                <c:pt idx="932">
                  <c:v>3976.56</c:v>
                </c:pt>
                <c:pt idx="933">
                  <c:v>3969.85</c:v>
                </c:pt>
                <c:pt idx="934">
                  <c:v>3972.9</c:v>
                </c:pt>
                <c:pt idx="935">
                  <c:v>3969.85</c:v>
                </c:pt>
                <c:pt idx="936">
                  <c:v>3968.63</c:v>
                </c:pt>
                <c:pt idx="937">
                  <c:v>3972.9</c:v>
                </c:pt>
                <c:pt idx="938">
                  <c:v>3969.24</c:v>
                </c:pt>
                <c:pt idx="939">
                  <c:v>3966.8</c:v>
                </c:pt>
                <c:pt idx="940">
                  <c:v>3963.13</c:v>
                </c:pt>
                <c:pt idx="941">
                  <c:v>3962.52</c:v>
                </c:pt>
                <c:pt idx="942">
                  <c:v>3957.64</c:v>
                </c:pt>
                <c:pt idx="943">
                  <c:v>3958.86</c:v>
                </c:pt>
                <c:pt idx="944">
                  <c:v>3966.8</c:v>
                </c:pt>
                <c:pt idx="945">
                  <c:v>3957.03</c:v>
                </c:pt>
                <c:pt idx="946">
                  <c:v>3955.2</c:v>
                </c:pt>
                <c:pt idx="947">
                  <c:v>3952.15</c:v>
                </c:pt>
                <c:pt idx="948">
                  <c:v>3951.54</c:v>
                </c:pt>
                <c:pt idx="949">
                  <c:v>3961.3</c:v>
                </c:pt>
                <c:pt idx="950">
                  <c:v>3962.52</c:v>
                </c:pt>
                <c:pt idx="951">
                  <c:v>3963.74</c:v>
                </c:pt>
                <c:pt idx="952">
                  <c:v>3957.03</c:v>
                </c:pt>
                <c:pt idx="953">
                  <c:v>3954.59</c:v>
                </c:pt>
                <c:pt idx="954">
                  <c:v>3960.69</c:v>
                </c:pt>
                <c:pt idx="955">
                  <c:v>3959.47</c:v>
                </c:pt>
                <c:pt idx="956">
                  <c:v>3956.42</c:v>
                </c:pt>
                <c:pt idx="957">
                  <c:v>3957.64</c:v>
                </c:pt>
                <c:pt idx="958">
                  <c:v>3954.59</c:v>
                </c:pt>
                <c:pt idx="959">
                  <c:v>3951.54</c:v>
                </c:pt>
                <c:pt idx="960">
                  <c:v>3949.71</c:v>
                </c:pt>
                <c:pt idx="961">
                  <c:v>3949.71</c:v>
                </c:pt>
                <c:pt idx="962">
                  <c:v>3955.81</c:v>
                </c:pt>
                <c:pt idx="963">
                  <c:v>3945.43</c:v>
                </c:pt>
                <c:pt idx="964">
                  <c:v>3942.99</c:v>
                </c:pt>
                <c:pt idx="965">
                  <c:v>3942.99</c:v>
                </c:pt>
                <c:pt idx="966">
                  <c:v>3949.1</c:v>
                </c:pt>
                <c:pt idx="967">
                  <c:v>3953.37</c:v>
                </c:pt>
                <c:pt idx="968">
                  <c:v>3950.32</c:v>
                </c:pt>
                <c:pt idx="969">
                  <c:v>3960.08</c:v>
                </c:pt>
                <c:pt idx="970">
                  <c:v>3960.08</c:v>
                </c:pt>
                <c:pt idx="971">
                  <c:v>3960.69</c:v>
                </c:pt>
                <c:pt idx="972">
                  <c:v>3966.8</c:v>
                </c:pt>
                <c:pt idx="973">
                  <c:v>3971.68</c:v>
                </c:pt>
                <c:pt idx="974">
                  <c:v>3969.85</c:v>
                </c:pt>
                <c:pt idx="975">
                  <c:v>3970.46</c:v>
                </c:pt>
                <c:pt idx="976">
                  <c:v>3974.73</c:v>
                </c:pt>
                <c:pt idx="977">
                  <c:v>3977.17</c:v>
                </c:pt>
                <c:pt idx="978">
                  <c:v>3975.95</c:v>
                </c:pt>
                <c:pt idx="979">
                  <c:v>3969.85</c:v>
                </c:pt>
                <c:pt idx="980">
                  <c:v>3969.24</c:v>
                </c:pt>
                <c:pt idx="981">
                  <c:v>3980.83</c:v>
                </c:pt>
                <c:pt idx="982">
                  <c:v>3986.94</c:v>
                </c:pt>
                <c:pt idx="983">
                  <c:v>4002.81</c:v>
                </c:pt>
                <c:pt idx="984">
                  <c:v>4028.44</c:v>
                </c:pt>
                <c:pt idx="985">
                  <c:v>4042.48</c:v>
                </c:pt>
                <c:pt idx="986">
                  <c:v>4059.57</c:v>
                </c:pt>
                <c:pt idx="987">
                  <c:v>4076.66</c:v>
                </c:pt>
                <c:pt idx="988">
                  <c:v>4105.3500000000004</c:v>
                </c:pt>
                <c:pt idx="989">
                  <c:v>4126.1000000000004</c:v>
                </c:pt>
                <c:pt idx="990">
                  <c:v>4139.53</c:v>
                </c:pt>
                <c:pt idx="991">
                  <c:v>4159.67</c:v>
                </c:pt>
                <c:pt idx="992">
                  <c:v>4183.4799999999996</c:v>
                </c:pt>
                <c:pt idx="993">
                  <c:v>4209.72</c:v>
                </c:pt>
                <c:pt idx="994">
                  <c:v>4224.37</c:v>
                </c:pt>
                <c:pt idx="995">
                  <c:v>4244.51</c:v>
                </c:pt>
                <c:pt idx="996">
                  <c:v>4270.76</c:v>
                </c:pt>
                <c:pt idx="997">
                  <c:v>4299.45</c:v>
                </c:pt>
                <c:pt idx="998">
                  <c:v>4322.03</c:v>
                </c:pt>
                <c:pt idx="999">
                  <c:v>4355.6000000000004</c:v>
                </c:pt>
                <c:pt idx="1000">
                  <c:v>4374.5200000000004</c:v>
                </c:pt>
                <c:pt idx="1001">
                  <c:v>4403.82</c:v>
                </c:pt>
                <c:pt idx="1002">
                  <c:v>4427.63</c:v>
                </c:pt>
                <c:pt idx="1003">
                  <c:v>4458.1400000000003</c:v>
                </c:pt>
                <c:pt idx="1004">
                  <c:v>4488.05</c:v>
                </c:pt>
                <c:pt idx="1005">
                  <c:v>4513.6899999999996</c:v>
                </c:pt>
                <c:pt idx="1006">
                  <c:v>4530.78</c:v>
                </c:pt>
                <c:pt idx="1007">
                  <c:v>4559.47</c:v>
                </c:pt>
                <c:pt idx="1008">
                  <c:v>4575.95</c:v>
                </c:pt>
                <c:pt idx="1009">
                  <c:v>4620.5</c:v>
                </c:pt>
                <c:pt idx="1010">
                  <c:v>4641.25</c:v>
                </c:pt>
                <c:pt idx="1011">
                  <c:v>4666.8900000000003</c:v>
                </c:pt>
                <c:pt idx="1012">
                  <c:v>4694.97</c:v>
                </c:pt>
                <c:pt idx="1013">
                  <c:v>4711.45</c:v>
                </c:pt>
                <c:pt idx="1014">
                  <c:v>4742.58</c:v>
                </c:pt>
                <c:pt idx="1015">
                  <c:v>4765.7700000000004</c:v>
                </c:pt>
                <c:pt idx="1016">
                  <c:v>4792.63</c:v>
                </c:pt>
                <c:pt idx="1017">
                  <c:v>4817.6499999999996</c:v>
                </c:pt>
                <c:pt idx="1018">
                  <c:v>4847.5600000000004</c:v>
                </c:pt>
                <c:pt idx="1019">
                  <c:v>4875.03</c:v>
                </c:pt>
                <c:pt idx="1020">
                  <c:v>4897.6099999999997</c:v>
                </c:pt>
                <c:pt idx="1021">
                  <c:v>4924.47</c:v>
                </c:pt>
                <c:pt idx="1022">
                  <c:v>4944</c:v>
                </c:pt>
                <c:pt idx="1023">
                  <c:v>4964.75</c:v>
                </c:pt>
                <c:pt idx="1024">
                  <c:v>4983.67</c:v>
                </c:pt>
                <c:pt idx="1025">
                  <c:v>5011.75</c:v>
                </c:pt>
                <c:pt idx="1026">
                  <c:v>5030.0600000000004</c:v>
                </c:pt>
                <c:pt idx="1027">
                  <c:v>5052.03</c:v>
                </c:pt>
                <c:pt idx="1028">
                  <c:v>5064.8500000000004</c:v>
                </c:pt>
                <c:pt idx="1029">
                  <c:v>5080.1099999999997</c:v>
                </c:pt>
                <c:pt idx="1030">
                  <c:v>5101.47</c:v>
                </c:pt>
                <c:pt idx="1031">
                  <c:v>5121.01</c:v>
                </c:pt>
                <c:pt idx="1032">
                  <c:v>5145.42</c:v>
                </c:pt>
                <c:pt idx="1033">
                  <c:v>5159.46</c:v>
                </c:pt>
                <c:pt idx="1034">
                  <c:v>5174.72</c:v>
                </c:pt>
                <c:pt idx="1035">
                  <c:v>5196.6899999999996</c:v>
                </c:pt>
                <c:pt idx="1036">
                  <c:v>5206.46</c:v>
                </c:pt>
                <c:pt idx="1037">
                  <c:v>5218.67</c:v>
                </c:pt>
                <c:pt idx="1038">
                  <c:v>5226.6000000000004</c:v>
                </c:pt>
                <c:pt idx="1039">
                  <c:v>5243.69</c:v>
                </c:pt>
                <c:pt idx="1040">
                  <c:v>5250.4</c:v>
                </c:pt>
                <c:pt idx="1041">
                  <c:v>5260.78</c:v>
                </c:pt>
                <c:pt idx="1042">
                  <c:v>5268.1</c:v>
                </c:pt>
                <c:pt idx="1043">
                  <c:v>5275.43</c:v>
                </c:pt>
                <c:pt idx="1044">
                  <c:v>5284.58</c:v>
                </c:pt>
                <c:pt idx="1045">
                  <c:v>5285.2</c:v>
                </c:pt>
                <c:pt idx="1046">
                  <c:v>5296.79</c:v>
                </c:pt>
                <c:pt idx="1047">
                  <c:v>5299.84</c:v>
                </c:pt>
                <c:pt idx="1048">
                  <c:v>5302.29</c:v>
                </c:pt>
                <c:pt idx="1049">
                  <c:v>5311.44</c:v>
                </c:pt>
                <c:pt idx="1050">
                  <c:v>5314.49</c:v>
                </c:pt>
                <c:pt idx="1051">
                  <c:v>5313.88</c:v>
                </c:pt>
                <c:pt idx="1052">
                  <c:v>5323.04</c:v>
                </c:pt>
                <c:pt idx="1053">
                  <c:v>5321.21</c:v>
                </c:pt>
                <c:pt idx="1054">
                  <c:v>5318.77</c:v>
                </c:pt>
                <c:pt idx="1055">
                  <c:v>5321.82</c:v>
                </c:pt>
                <c:pt idx="1056">
                  <c:v>5323.04</c:v>
                </c:pt>
                <c:pt idx="1057">
                  <c:v>5319.38</c:v>
                </c:pt>
                <c:pt idx="1058">
                  <c:v>5312.66</c:v>
                </c:pt>
                <c:pt idx="1059">
                  <c:v>5305.34</c:v>
                </c:pt>
                <c:pt idx="1060">
                  <c:v>5298.62</c:v>
                </c:pt>
                <c:pt idx="1061">
                  <c:v>5297.4</c:v>
                </c:pt>
                <c:pt idx="1062">
                  <c:v>5287.03</c:v>
                </c:pt>
                <c:pt idx="1063">
                  <c:v>5276.04</c:v>
                </c:pt>
                <c:pt idx="1064">
                  <c:v>5272.99</c:v>
                </c:pt>
                <c:pt idx="1065">
                  <c:v>5255.9</c:v>
                </c:pt>
                <c:pt idx="1066">
                  <c:v>5243.08</c:v>
                </c:pt>
                <c:pt idx="1067">
                  <c:v>5237.59</c:v>
                </c:pt>
                <c:pt idx="1068">
                  <c:v>5230.26</c:v>
                </c:pt>
                <c:pt idx="1069">
                  <c:v>5213.78</c:v>
                </c:pt>
                <c:pt idx="1070">
                  <c:v>5211.95</c:v>
                </c:pt>
                <c:pt idx="1071">
                  <c:v>5200.3500000000004</c:v>
                </c:pt>
                <c:pt idx="1072">
                  <c:v>5188.1499999999996</c:v>
                </c:pt>
                <c:pt idx="1073">
                  <c:v>5183.87</c:v>
                </c:pt>
                <c:pt idx="1074">
                  <c:v>5171.67</c:v>
                </c:pt>
                <c:pt idx="1075">
                  <c:v>5153.97</c:v>
                </c:pt>
                <c:pt idx="1076">
                  <c:v>5141.1499999999996</c:v>
                </c:pt>
                <c:pt idx="1077">
                  <c:v>5131.38</c:v>
                </c:pt>
                <c:pt idx="1078">
                  <c:v>5118.5600000000004</c:v>
                </c:pt>
                <c:pt idx="1079">
                  <c:v>5109.41</c:v>
                </c:pt>
                <c:pt idx="1080">
                  <c:v>5089.2700000000004</c:v>
                </c:pt>
                <c:pt idx="1081">
                  <c:v>5078.8900000000003</c:v>
                </c:pt>
                <c:pt idx="1082">
                  <c:v>5059.3599999999997</c:v>
                </c:pt>
                <c:pt idx="1083">
                  <c:v>5041.66</c:v>
                </c:pt>
                <c:pt idx="1084">
                  <c:v>5037.3900000000003</c:v>
                </c:pt>
                <c:pt idx="1085">
                  <c:v>5026.3999999999996</c:v>
                </c:pt>
                <c:pt idx="1086">
                  <c:v>4997.71</c:v>
                </c:pt>
                <c:pt idx="1087">
                  <c:v>4985.5</c:v>
                </c:pt>
                <c:pt idx="1088">
                  <c:v>4973.91</c:v>
                </c:pt>
                <c:pt idx="1089">
                  <c:v>4956.82</c:v>
                </c:pt>
                <c:pt idx="1090">
                  <c:v>4945.83</c:v>
                </c:pt>
                <c:pt idx="1091">
                  <c:v>4926.3</c:v>
                </c:pt>
                <c:pt idx="1092">
                  <c:v>4911.6499999999996</c:v>
                </c:pt>
                <c:pt idx="1093">
                  <c:v>4897</c:v>
                </c:pt>
                <c:pt idx="1094">
                  <c:v>4881.13</c:v>
                </c:pt>
                <c:pt idx="1095">
                  <c:v>4871.97</c:v>
                </c:pt>
                <c:pt idx="1096">
                  <c:v>4861.6000000000004</c:v>
                </c:pt>
                <c:pt idx="1097">
                  <c:v>4848.78</c:v>
                </c:pt>
                <c:pt idx="1098">
                  <c:v>4839.62</c:v>
                </c:pt>
                <c:pt idx="1099">
                  <c:v>4821.3100000000004</c:v>
                </c:pt>
                <c:pt idx="1100">
                  <c:v>4809.1099999999997</c:v>
                </c:pt>
                <c:pt idx="1101">
                  <c:v>4795.07</c:v>
                </c:pt>
                <c:pt idx="1102">
                  <c:v>4777.9799999999996</c:v>
                </c:pt>
                <c:pt idx="1103">
                  <c:v>4774.32</c:v>
                </c:pt>
                <c:pt idx="1104">
                  <c:v>4761.5</c:v>
                </c:pt>
                <c:pt idx="1105">
                  <c:v>4745.0200000000004</c:v>
                </c:pt>
                <c:pt idx="1106">
                  <c:v>4732.8100000000004</c:v>
                </c:pt>
                <c:pt idx="1107">
                  <c:v>4717.55</c:v>
                </c:pt>
                <c:pt idx="1108">
                  <c:v>4702.29</c:v>
                </c:pt>
                <c:pt idx="1109">
                  <c:v>4698.0200000000004</c:v>
                </c:pt>
                <c:pt idx="1110">
                  <c:v>4694.3599999999997</c:v>
                </c:pt>
                <c:pt idx="1111">
                  <c:v>4679.71</c:v>
                </c:pt>
                <c:pt idx="1112">
                  <c:v>4671.16</c:v>
                </c:pt>
                <c:pt idx="1113">
                  <c:v>4655.8999999999996</c:v>
                </c:pt>
                <c:pt idx="1114">
                  <c:v>4651.63</c:v>
                </c:pt>
                <c:pt idx="1115">
                  <c:v>4642.4799999999996</c:v>
                </c:pt>
                <c:pt idx="1116">
                  <c:v>4635.1499999999996</c:v>
                </c:pt>
                <c:pt idx="1117">
                  <c:v>4633.32</c:v>
                </c:pt>
                <c:pt idx="1118">
                  <c:v>4629.66</c:v>
                </c:pt>
                <c:pt idx="1119">
                  <c:v>4621.72</c:v>
                </c:pt>
                <c:pt idx="1120">
                  <c:v>4614.3999999999996</c:v>
                </c:pt>
                <c:pt idx="1121">
                  <c:v>4600.97</c:v>
                </c:pt>
                <c:pt idx="1122">
                  <c:v>4607.68</c:v>
                </c:pt>
                <c:pt idx="1123">
                  <c:v>4605.8500000000004</c:v>
                </c:pt>
                <c:pt idx="1124">
                  <c:v>4590.59</c:v>
                </c:pt>
                <c:pt idx="1125">
                  <c:v>4581.4399999999996</c:v>
                </c:pt>
                <c:pt idx="1126">
                  <c:v>4578.3900000000003</c:v>
                </c:pt>
                <c:pt idx="1127">
                  <c:v>4572.8900000000003</c:v>
                </c:pt>
                <c:pt idx="1128">
                  <c:v>4579.6099999999997</c:v>
                </c:pt>
                <c:pt idx="1129">
                  <c:v>4574.1099999999997</c:v>
                </c:pt>
                <c:pt idx="1130">
                  <c:v>4570.45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3-BB45-96FA-D031EF497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891744"/>
        <c:axId val="680893424"/>
      </c:lineChart>
      <c:catAx>
        <c:axId val="68089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80893424"/>
        <c:crosses val="autoZero"/>
        <c:auto val="1"/>
        <c:lblAlgn val="ctr"/>
        <c:lblOffset val="100"/>
        <c:noMultiLvlLbl val="0"/>
      </c:catAx>
      <c:valAx>
        <c:axId val="68089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8089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Cadual and Error</a:t>
            </a:r>
            <a:endParaRPr lang="en-P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title>
    <c:autoTitleDeleted val="0"/>
    <c:plotArea>
      <c:layout>
        <c:manualLayout>
          <c:layoutTarget val="inner"/>
          <c:xMode val="edge"/>
          <c:yMode val="edge"/>
          <c:x val="0.14183343839344908"/>
          <c:y val="0.11894241339937944"/>
          <c:w val="0.82126217870065499"/>
          <c:h val="0.7883453543136830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water4!$H$3:$H$1133</c:f>
              <c:numCache>
                <c:formatCode>General</c:formatCode>
                <c:ptCount val="1131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  <c:pt idx="36">
                  <c:v>18.5</c:v>
                </c:pt>
                <c:pt idx="37">
                  <c:v>19</c:v>
                </c:pt>
                <c:pt idx="38">
                  <c:v>19.5</c:v>
                </c:pt>
                <c:pt idx="39">
                  <c:v>20</c:v>
                </c:pt>
                <c:pt idx="40">
                  <c:v>20.5</c:v>
                </c:pt>
                <c:pt idx="41">
                  <c:v>21</c:v>
                </c:pt>
                <c:pt idx="42">
                  <c:v>21.5</c:v>
                </c:pt>
                <c:pt idx="43">
                  <c:v>22</c:v>
                </c:pt>
                <c:pt idx="44">
                  <c:v>22.5</c:v>
                </c:pt>
                <c:pt idx="45">
                  <c:v>23</c:v>
                </c:pt>
                <c:pt idx="46">
                  <c:v>23.5</c:v>
                </c:pt>
                <c:pt idx="47">
                  <c:v>24</c:v>
                </c:pt>
                <c:pt idx="48">
                  <c:v>24.5</c:v>
                </c:pt>
                <c:pt idx="49">
                  <c:v>25</c:v>
                </c:pt>
                <c:pt idx="50">
                  <c:v>25.5</c:v>
                </c:pt>
                <c:pt idx="51">
                  <c:v>26</c:v>
                </c:pt>
                <c:pt idx="52">
                  <c:v>26.5</c:v>
                </c:pt>
                <c:pt idx="53">
                  <c:v>27</c:v>
                </c:pt>
                <c:pt idx="54">
                  <c:v>27.5</c:v>
                </c:pt>
                <c:pt idx="55">
                  <c:v>28</c:v>
                </c:pt>
                <c:pt idx="56">
                  <c:v>28.5</c:v>
                </c:pt>
                <c:pt idx="57">
                  <c:v>29</c:v>
                </c:pt>
                <c:pt idx="58">
                  <c:v>29.5</c:v>
                </c:pt>
                <c:pt idx="59">
                  <c:v>30</c:v>
                </c:pt>
                <c:pt idx="60">
                  <c:v>30.5</c:v>
                </c:pt>
                <c:pt idx="61">
                  <c:v>31</c:v>
                </c:pt>
                <c:pt idx="62">
                  <c:v>31.5</c:v>
                </c:pt>
                <c:pt idx="63">
                  <c:v>32</c:v>
                </c:pt>
                <c:pt idx="64">
                  <c:v>32.5</c:v>
                </c:pt>
                <c:pt idx="65">
                  <c:v>33</c:v>
                </c:pt>
                <c:pt idx="66">
                  <c:v>33.5</c:v>
                </c:pt>
                <c:pt idx="67">
                  <c:v>34</c:v>
                </c:pt>
                <c:pt idx="68">
                  <c:v>34.5</c:v>
                </c:pt>
                <c:pt idx="69">
                  <c:v>35</c:v>
                </c:pt>
                <c:pt idx="70">
                  <c:v>35.5</c:v>
                </c:pt>
                <c:pt idx="71">
                  <c:v>36</c:v>
                </c:pt>
                <c:pt idx="72">
                  <c:v>36.5</c:v>
                </c:pt>
                <c:pt idx="73">
                  <c:v>37</c:v>
                </c:pt>
                <c:pt idx="74">
                  <c:v>37.5</c:v>
                </c:pt>
                <c:pt idx="75">
                  <c:v>38</c:v>
                </c:pt>
                <c:pt idx="76">
                  <c:v>38.5</c:v>
                </c:pt>
                <c:pt idx="77">
                  <c:v>39</c:v>
                </c:pt>
                <c:pt idx="78">
                  <c:v>39.5</c:v>
                </c:pt>
                <c:pt idx="79">
                  <c:v>40</c:v>
                </c:pt>
                <c:pt idx="80">
                  <c:v>40.5</c:v>
                </c:pt>
                <c:pt idx="81">
                  <c:v>41</c:v>
                </c:pt>
                <c:pt idx="82">
                  <c:v>41.5</c:v>
                </c:pt>
                <c:pt idx="83">
                  <c:v>42</c:v>
                </c:pt>
                <c:pt idx="84">
                  <c:v>42.5</c:v>
                </c:pt>
                <c:pt idx="85">
                  <c:v>43</c:v>
                </c:pt>
                <c:pt idx="86">
                  <c:v>43.5</c:v>
                </c:pt>
                <c:pt idx="87">
                  <c:v>44</c:v>
                </c:pt>
                <c:pt idx="88">
                  <c:v>44.5</c:v>
                </c:pt>
                <c:pt idx="89">
                  <c:v>45</c:v>
                </c:pt>
                <c:pt idx="90">
                  <c:v>45.5</c:v>
                </c:pt>
                <c:pt idx="91">
                  <c:v>46</c:v>
                </c:pt>
                <c:pt idx="92">
                  <c:v>46.5</c:v>
                </c:pt>
                <c:pt idx="93">
                  <c:v>47</c:v>
                </c:pt>
                <c:pt idx="94">
                  <c:v>47.5</c:v>
                </c:pt>
                <c:pt idx="95">
                  <c:v>48</c:v>
                </c:pt>
                <c:pt idx="96">
                  <c:v>48.5</c:v>
                </c:pt>
                <c:pt idx="97">
                  <c:v>49</c:v>
                </c:pt>
                <c:pt idx="98">
                  <c:v>49.5</c:v>
                </c:pt>
                <c:pt idx="99">
                  <c:v>50</c:v>
                </c:pt>
                <c:pt idx="100">
                  <c:v>50.5</c:v>
                </c:pt>
                <c:pt idx="101">
                  <c:v>51</c:v>
                </c:pt>
                <c:pt idx="102">
                  <c:v>51.5</c:v>
                </c:pt>
                <c:pt idx="103">
                  <c:v>52</c:v>
                </c:pt>
                <c:pt idx="104">
                  <c:v>52.5</c:v>
                </c:pt>
                <c:pt idx="105">
                  <c:v>53</c:v>
                </c:pt>
                <c:pt idx="106">
                  <c:v>53.5</c:v>
                </c:pt>
                <c:pt idx="107">
                  <c:v>54</c:v>
                </c:pt>
                <c:pt idx="108">
                  <c:v>54.5</c:v>
                </c:pt>
                <c:pt idx="109">
                  <c:v>55</c:v>
                </c:pt>
                <c:pt idx="110">
                  <c:v>55.5</c:v>
                </c:pt>
                <c:pt idx="111">
                  <c:v>56</c:v>
                </c:pt>
                <c:pt idx="112">
                  <c:v>56.5</c:v>
                </c:pt>
                <c:pt idx="113">
                  <c:v>57</c:v>
                </c:pt>
                <c:pt idx="114">
                  <c:v>57.5</c:v>
                </c:pt>
                <c:pt idx="115">
                  <c:v>58</c:v>
                </c:pt>
                <c:pt idx="116">
                  <c:v>58.5</c:v>
                </c:pt>
                <c:pt idx="117">
                  <c:v>59</c:v>
                </c:pt>
                <c:pt idx="118">
                  <c:v>59.5</c:v>
                </c:pt>
                <c:pt idx="119">
                  <c:v>60</c:v>
                </c:pt>
                <c:pt idx="120">
                  <c:v>60.5</c:v>
                </c:pt>
                <c:pt idx="121">
                  <c:v>61</c:v>
                </c:pt>
                <c:pt idx="122">
                  <c:v>61.5</c:v>
                </c:pt>
                <c:pt idx="123">
                  <c:v>62</c:v>
                </c:pt>
                <c:pt idx="124">
                  <c:v>62.5</c:v>
                </c:pt>
                <c:pt idx="125">
                  <c:v>63</c:v>
                </c:pt>
                <c:pt idx="126">
                  <c:v>63.5</c:v>
                </c:pt>
                <c:pt idx="127">
                  <c:v>64</c:v>
                </c:pt>
                <c:pt idx="128">
                  <c:v>64.5</c:v>
                </c:pt>
                <c:pt idx="129">
                  <c:v>65</c:v>
                </c:pt>
                <c:pt idx="130">
                  <c:v>65.5</c:v>
                </c:pt>
                <c:pt idx="131">
                  <c:v>66</c:v>
                </c:pt>
                <c:pt idx="132">
                  <c:v>66.5</c:v>
                </c:pt>
                <c:pt idx="133">
                  <c:v>67</c:v>
                </c:pt>
                <c:pt idx="134">
                  <c:v>67.5</c:v>
                </c:pt>
                <c:pt idx="135">
                  <c:v>68</c:v>
                </c:pt>
                <c:pt idx="136">
                  <c:v>68.5</c:v>
                </c:pt>
                <c:pt idx="137">
                  <c:v>69</c:v>
                </c:pt>
                <c:pt idx="138">
                  <c:v>69.5</c:v>
                </c:pt>
                <c:pt idx="139">
                  <c:v>70</c:v>
                </c:pt>
                <c:pt idx="140">
                  <c:v>70.5</c:v>
                </c:pt>
                <c:pt idx="141">
                  <c:v>71</c:v>
                </c:pt>
                <c:pt idx="142">
                  <c:v>71.5</c:v>
                </c:pt>
                <c:pt idx="143">
                  <c:v>72</c:v>
                </c:pt>
                <c:pt idx="144">
                  <c:v>72.5</c:v>
                </c:pt>
                <c:pt idx="145">
                  <c:v>73</c:v>
                </c:pt>
                <c:pt idx="146">
                  <c:v>73.5</c:v>
                </c:pt>
                <c:pt idx="147">
                  <c:v>74</c:v>
                </c:pt>
                <c:pt idx="148">
                  <c:v>74.5</c:v>
                </c:pt>
                <c:pt idx="149">
                  <c:v>75</c:v>
                </c:pt>
                <c:pt idx="150">
                  <c:v>75.5</c:v>
                </c:pt>
                <c:pt idx="151">
                  <c:v>76</c:v>
                </c:pt>
                <c:pt idx="152">
                  <c:v>76.5</c:v>
                </c:pt>
                <c:pt idx="153">
                  <c:v>77</c:v>
                </c:pt>
                <c:pt idx="154">
                  <c:v>77.5</c:v>
                </c:pt>
                <c:pt idx="155">
                  <c:v>78</c:v>
                </c:pt>
                <c:pt idx="156">
                  <c:v>78.5</c:v>
                </c:pt>
                <c:pt idx="157">
                  <c:v>79</c:v>
                </c:pt>
                <c:pt idx="158">
                  <c:v>79.5</c:v>
                </c:pt>
                <c:pt idx="159">
                  <c:v>80</c:v>
                </c:pt>
                <c:pt idx="160">
                  <c:v>80.5</c:v>
                </c:pt>
                <c:pt idx="161">
                  <c:v>81</c:v>
                </c:pt>
                <c:pt idx="162">
                  <c:v>81.5</c:v>
                </c:pt>
                <c:pt idx="163">
                  <c:v>82</c:v>
                </c:pt>
                <c:pt idx="164">
                  <c:v>82.5</c:v>
                </c:pt>
                <c:pt idx="165">
                  <c:v>83</c:v>
                </c:pt>
                <c:pt idx="166">
                  <c:v>83.5</c:v>
                </c:pt>
                <c:pt idx="167">
                  <c:v>84</c:v>
                </c:pt>
                <c:pt idx="168">
                  <c:v>84.5</c:v>
                </c:pt>
                <c:pt idx="169">
                  <c:v>85</c:v>
                </c:pt>
                <c:pt idx="170">
                  <c:v>85.5</c:v>
                </c:pt>
                <c:pt idx="171">
                  <c:v>86</c:v>
                </c:pt>
                <c:pt idx="172">
                  <c:v>86.5</c:v>
                </c:pt>
                <c:pt idx="173">
                  <c:v>87</c:v>
                </c:pt>
                <c:pt idx="174">
                  <c:v>87.5</c:v>
                </c:pt>
                <c:pt idx="175">
                  <c:v>88</c:v>
                </c:pt>
                <c:pt idx="176">
                  <c:v>88.5</c:v>
                </c:pt>
                <c:pt idx="177">
                  <c:v>89</c:v>
                </c:pt>
                <c:pt idx="178">
                  <c:v>89.5</c:v>
                </c:pt>
                <c:pt idx="179">
                  <c:v>90</c:v>
                </c:pt>
                <c:pt idx="180">
                  <c:v>90.5</c:v>
                </c:pt>
                <c:pt idx="181">
                  <c:v>91</c:v>
                </c:pt>
                <c:pt idx="182">
                  <c:v>91.5</c:v>
                </c:pt>
                <c:pt idx="183">
                  <c:v>92</c:v>
                </c:pt>
                <c:pt idx="184">
                  <c:v>92.5</c:v>
                </c:pt>
                <c:pt idx="185">
                  <c:v>93</c:v>
                </c:pt>
                <c:pt idx="186">
                  <c:v>93.5</c:v>
                </c:pt>
                <c:pt idx="187">
                  <c:v>94</c:v>
                </c:pt>
                <c:pt idx="188">
                  <c:v>94.5</c:v>
                </c:pt>
                <c:pt idx="189">
                  <c:v>95</c:v>
                </c:pt>
                <c:pt idx="190">
                  <c:v>95.5</c:v>
                </c:pt>
                <c:pt idx="191">
                  <c:v>96</c:v>
                </c:pt>
                <c:pt idx="192">
                  <c:v>96.5</c:v>
                </c:pt>
                <c:pt idx="193">
                  <c:v>97</c:v>
                </c:pt>
                <c:pt idx="194">
                  <c:v>97.5</c:v>
                </c:pt>
                <c:pt idx="195">
                  <c:v>98</c:v>
                </c:pt>
                <c:pt idx="196">
                  <c:v>98.5</c:v>
                </c:pt>
                <c:pt idx="197">
                  <c:v>99</c:v>
                </c:pt>
                <c:pt idx="198">
                  <c:v>99.5</c:v>
                </c:pt>
                <c:pt idx="199">
                  <c:v>100</c:v>
                </c:pt>
                <c:pt idx="200">
                  <c:v>100.5</c:v>
                </c:pt>
                <c:pt idx="201">
                  <c:v>101</c:v>
                </c:pt>
                <c:pt idx="202">
                  <c:v>101.5</c:v>
                </c:pt>
                <c:pt idx="203">
                  <c:v>102</c:v>
                </c:pt>
                <c:pt idx="204">
                  <c:v>102.5</c:v>
                </c:pt>
                <c:pt idx="205">
                  <c:v>103</c:v>
                </c:pt>
                <c:pt idx="206">
                  <c:v>103.5</c:v>
                </c:pt>
                <c:pt idx="207">
                  <c:v>104</c:v>
                </c:pt>
                <c:pt idx="208">
                  <c:v>104.5</c:v>
                </c:pt>
                <c:pt idx="209">
                  <c:v>105</c:v>
                </c:pt>
                <c:pt idx="210">
                  <c:v>105.5</c:v>
                </c:pt>
                <c:pt idx="211">
                  <c:v>106</c:v>
                </c:pt>
                <c:pt idx="212">
                  <c:v>106.5</c:v>
                </c:pt>
                <c:pt idx="213">
                  <c:v>107</c:v>
                </c:pt>
                <c:pt idx="214">
                  <c:v>107.5</c:v>
                </c:pt>
                <c:pt idx="215">
                  <c:v>108</c:v>
                </c:pt>
                <c:pt idx="216">
                  <c:v>108.5</c:v>
                </c:pt>
                <c:pt idx="217">
                  <c:v>109</c:v>
                </c:pt>
                <c:pt idx="218">
                  <c:v>109.5</c:v>
                </c:pt>
                <c:pt idx="219">
                  <c:v>110</c:v>
                </c:pt>
                <c:pt idx="220">
                  <c:v>110.5</c:v>
                </c:pt>
                <c:pt idx="221">
                  <c:v>111</c:v>
                </c:pt>
                <c:pt idx="222">
                  <c:v>111.5</c:v>
                </c:pt>
                <c:pt idx="223">
                  <c:v>112</c:v>
                </c:pt>
                <c:pt idx="224">
                  <c:v>112.5</c:v>
                </c:pt>
                <c:pt idx="225">
                  <c:v>113</c:v>
                </c:pt>
                <c:pt idx="226">
                  <c:v>113.5</c:v>
                </c:pt>
                <c:pt idx="227">
                  <c:v>114</c:v>
                </c:pt>
                <c:pt idx="228">
                  <c:v>114.5</c:v>
                </c:pt>
                <c:pt idx="229">
                  <c:v>115</c:v>
                </c:pt>
                <c:pt idx="230">
                  <c:v>115.5</c:v>
                </c:pt>
                <c:pt idx="231">
                  <c:v>116</c:v>
                </c:pt>
                <c:pt idx="232">
                  <c:v>116.5</c:v>
                </c:pt>
                <c:pt idx="233">
                  <c:v>117</c:v>
                </c:pt>
                <c:pt idx="234">
                  <c:v>117.5</c:v>
                </c:pt>
                <c:pt idx="235">
                  <c:v>118</c:v>
                </c:pt>
                <c:pt idx="236">
                  <c:v>118.5</c:v>
                </c:pt>
                <c:pt idx="237">
                  <c:v>119</c:v>
                </c:pt>
                <c:pt idx="238">
                  <c:v>119.5</c:v>
                </c:pt>
                <c:pt idx="239">
                  <c:v>120</c:v>
                </c:pt>
                <c:pt idx="240">
                  <c:v>120.5</c:v>
                </c:pt>
                <c:pt idx="241">
                  <c:v>121</c:v>
                </c:pt>
                <c:pt idx="242">
                  <c:v>121.5</c:v>
                </c:pt>
                <c:pt idx="243">
                  <c:v>122</c:v>
                </c:pt>
                <c:pt idx="244">
                  <c:v>122.5</c:v>
                </c:pt>
                <c:pt idx="245">
                  <c:v>123</c:v>
                </c:pt>
                <c:pt idx="246">
                  <c:v>123.5</c:v>
                </c:pt>
                <c:pt idx="247">
                  <c:v>124</c:v>
                </c:pt>
                <c:pt idx="248">
                  <c:v>124.5</c:v>
                </c:pt>
                <c:pt idx="249">
                  <c:v>125</c:v>
                </c:pt>
                <c:pt idx="250">
                  <c:v>125.5</c:v>
                </c:pt>
                <c:pt idx="251">
                  <c:v>126</c:v>
                </c:pt>
                <c:pt idx="252">
                  <c:v>126.5</c:v>
                </c:pt>
                <c:pt idx="253">
                  <c:v>127</c:v>
                </c:pt>
                <c:pt idx="254">
                  <c:v>127.5</c:v>
                </c:pt>
                <c:pt idx="255">
                  <c:v>128</c:v>
                </c:pt>
                <c:pt idx="256">
                  <c:v>128.5</c:v>
                </c:pt>
                <c:pt idx="257">
                  <c:v>129</c:v>
                </c:pt>
                <c:pt idx="258">
                  <c:v>129.5</c:v>
                </c:pt>
                <c:pt idx="259">
                  <c:v>130</c:v>
                </c:pt>
                <c:pt idx="260">
                  <c:v>130.5</c:v>
                </c:pt>
                <c:pt idx="261">
                  <c:v>131</c:v>
                </c:pt>
                <c:pt idx="262">
                  <c:v>131.5</c:v>
                </c:pt>
                <c:pt idx="263">
                  <c:v>132</c:v>
                </c:pt>
                <c:pt idx="264">
                  <c:v>132.5</c:v>
                </c:pt>
                <c:pt idx="265">
                  <c:v>133</c:v>
                </c:pt>
                <c:pt idx="266">
                  <c:v>133.5</c:v>
                </c:pt>
                <c:pt idx="267">
                  <c:v>134</c:v>
                </c:pt>
                <c:pt idx="268">
                  <c:v>134.5</c:v>
                </c:pt>
                <c:pt idx="269">
                  <c:v>135</c:v>
                </c:pt>
                <c:pt idx="270">
                  <c:v>135.5</c:v>
                </c:pt>
                <c:pt idx="271">
                  <c:v>136</c:v>
                </c:pt>
                <c:pt idx="272">
                  <c:v>136.5</c:v>
                </c:pt>
                <c:pt idx="273">
                  <c:v>137</c:v>
                </c:pt>
                <c:pt idx="274">
                  <c:v>137.5</c:v>
                </c:pt>
                <c:pt idx="275">
                  <c:v>138</c:v>
                </c:pt>
                <c:pt idx="276">
                  <c:v>138.5</c:v>
                </c:pt>
                <c:pt idx="277">
                  <c:v>139</c:v>
                </c:pt>
                <c:pt idx="278">
                  <c:v>139.5</c:v>
                </c:pt>
                <c:pt idx="279">
                  <c:v>140</c:v>
                </c:pt>
                <c:pt idx="280">
                  <c:v>140.5</c:v>
                </c:pt>
                <c:pt idx="281">
                  <c:v>141</c:v>
                </c:pt>
                <c:pt idx="282">
                  <c:v>141.5</c:v>
                </c:pt>
                <c:pt idx="283">
                  <c:v>142</c:v>
                </c:pt>
                <c:pt idx="284">
                  <c:v>142.5</c:v>
                </c:pt>
                <c:pt idx="285">
                  <c:v>143</c:v>
                </c:pt>
                <c:pt idx="286">
                  <c:v>143.5</c:v>
                </c:pt>
                <c:pt idx="287">
                  <c:v>144</c:v>
                </c:pt>
                <c:pt idx="288">
                  <c:v>144.5</c:v>
                </c:pt>
                <c:pt idx="289">
                  <c:v>145</c:v>
                </c:pt>
                <c:pt idx="290">
                  <c:v>145.5</c:v>
                </c:pt>
                <c:pt idx="291">
                  <c:v>146</c:v>
                </c:pt>
                <c:pt idx="292">
                  <c:v>146.5</c:v>
                </c:pt>
                <c:pt idx="293">
                  <c:v>147</c:v>
                </c:pt>
                <c:pt idx="294">
                  <c:v>147.5</c:v>
                </c:pt>
                <c:pt idx="295">
                  <c:v>148</c:v>
                </c:pt>
                <c:pt idx="296">
                  <c:v>148.5</c:v>
                </c:pt>
                <c:pt idx="297">
                  <c:v>149</c:v>
                </c:pt>
                <c:pt idx="298">
                  <c:v>149.5</c:v>
                </c:pt>
                <c:pt idx="299">
                  <c:v>150</c:v>
                </c:pt>
                <c:pt idx="300">
                  <c:v>150.5</c:v>
                </c:pt>
                <c:pt idx="301">
                  <c:v>151</c:v>
                </c:pt>
                <c:pt idx="302">
                  <c:v>151.5</c:v>
                </c:pt>
                <c:pt idx="303">
                  <c:v>152</c:v>
                </c:pt>
                <c:pt idx="304">
                  <c:v>152.5</c:v>
                </c:pt>
                <c:pt idx="305">
                  <c:v>153</c:v>
                </c:pt>
                <c:pt idx="306">
                  <c:v>153.5</c:v>
                </c:pt>
                <c:pt idx="307">
                  <c:v>154</c:v>
                </c:pt>
                <c:pt idx="308">
                  <c:v>154.5</c:v>
                </c:pt>
                <c:pt idx="309">
                  <c:v>155</c:v>
                </c:pt>
                <c:pt idx="310">
                  <c:v>155.5</c:v>
                </c:pt>
                <c:pt idx="311">
                  <c:v>156</c:v>
                </c:pt>
                <c:pt idx="312">
                  <c:v>156.5</c:v>
                </c:pt>
                <c:pt idx="313">
                  <c:v>157</c:v>
                </c:pt>
                <c:pt idx="314">
                  <c:v>157.5</c:v>
                </c:pt>
                <c:pt idx="315">
                  <c:v>158</c:v>
                </c:pt>
                <c:pt idx="316">
                  <c:v>158.5</c:v>
                </c:pt>
                <c:pt idx="317">
                  <c:v>159</c:v>
                </c:pt>
                <c:pt idx="318">
                  <c:v>159.5</c:v>
                </c:pt>
                <c:pt idx="319">
                  <c:v>160</c:v>
                </c:pt>
                <c:pt idx="320">
                  <c:v>160.5</c:v>
                </c:pt>
                <c:pt idx="321">
                  <c:v>161</c:v>
                </c:pt>
                <c:pt idx="322">
                  <c:v>161.5</c:v>
                </c:pt>
                <c:pt idx="323">
                  <c:v>162</c:v>
                </c:pt>
                <c:pt idx="324">
                  <c:v>162.5</c:v>
                </c:pt>
                <c:pt idx="325">
                  <c:v>163</c:v>
                </c:pt>
                <c:pt idx="326">
                  <c:v>163.5</c:v>
                </c:pt>
                <c:pt idx="327">
                  <c:v>164</c:v>
                </c:pt>
                <c:pt idx="328">
                  <c:v>164.5</c:v>
                </c:pt>
                <c:pt idx="329">
                  <c:v>165</c:v>
                </c:pt>
                <c:pt idx="330">
                  <c:v>165.5</c:v>
                </c:pt>
                <c:pt idx="331">
                  <c:v>166</c:v>
                </c:pt>
                <c:pt idx="332">
                  <c:v>166.5</c:v>
                </c:pt>
                <c:pt idx="333">
                  <c:v>167</c:v>
                </c:pt>
                <c:pt idx="334">
                  <c:v>167.5</c:v>
                </c:pt>
                <c:pt idx="335">
                  <c:v>168</c:v>
                </c:pt>
                <c:pt idx="336">
                  <c:v>168.5</c:v>
                </c:pt>
                <c:pt idx="337">
                  <c:v>169</c:v>
                </c:pt>
                <c:pt idx="338">
                  <c:v>169.5</c:v>
                </c:pt>
                <c:pt idx="339">
                  <c:v>170</c:v>
                </c:pt>
                <c:pt idx="340">
                  <c:v>170.5</c:v>
                </c:pt>
                <c:pt idx="341">
                  <c:v>171</c:v>
                </c:pt>
                <c:pt idx="342">
                  <c:v>171.5</c:v>
                </c:pt>
                <c:pt idx="343">
                  <c:v>172</c:v>
                </c:pt>
                <c:pt idx="344">
                  <c:v>172.5</c:v>
                </c:pt>
                <c:pt idx="345">
                  <c:v>173</c:v>
                </c:pt>
                <c:pt idx="346">
                  <c:v>173.5</c:v>
                </c:pt>
                <c:pt idx="347">
                  <c:v>174</c:v>
                </c:pt>
                <c:pt idx="348">
                  <c:v>174.5</c:v>
                </c:pt>
                <c:pt idx="349">
                  <c:v>175</c:v>
                </c:pt>
                <c:pt idx="350">
                  <c:v>175.5</c:v>
                </c:pt>
                <c:pt idx="351">
                  <c:v>176</c:v>
                </c:pt>
                <c:pt idx="352">
                  <c:v>176.5</c:v>
                </c:pt>
                <c:pt idx="353">
                  <c:v>177</c:v>
                </c:pt>
                <c:pt idx="354">
                  <c:v>177.5</c:v>
                </c:pt>
                <c:pt idx="355">
                  <c:v>178</c:v>
                </c:pt>
                <c:pt idx="356">
                  <c:v>178.5</c:v>
                </c:pt>
                <c:pt idx="357">
                  <c:v>179</c:v>
                </c:pt>
                <c:pt idx="358">
                  <c:v>179.5</c:v>
                </c:pt>
                <c:pt idx="359">
                  <c:v>180</c:v>
                </c:pt>
                <c:pt idx="360">
                  <c:v>180.5</c:v>
                </c:pt>
                <c:pt idx="361">
                  <c:v>181</c:v>
                </c:pt>
                <c:pt idx="362">
                  <c:v>181.5</c:v>
                </c:pt>
                <c:pt idx="363">
                  <c:v>182</c:v>
                </c:pt>
                <c:pt idx="364">
                  <c:v>182.5</c:v>
                </c:pt>
                <c:pt idx="365">
                  <c:v>183</c:v>
                </c:pt>
                <c:pt idx="366">
                  <c:v>183.5</c:v>
                </c:pt>
                <c:pt idx="367">
                  <c:v>184</c:v>
                </c:pt>
                <c:pt idx="368">
                  <c:v>184.5</c:v>
                </c:pt>
                <c:pt idx="369">
                  <c:v>185</c:v>
                </c:pt>
                <c:pt idx="370">
                  <c:v>185.5</c:v>
                </c:pt>
                <c:pt idx="371">
                  <c:v>186</c:v>
                </c:pt>
                <c:pt idx="372">
                  <c:v>186.5</c:v>
                </c:pt>
                <c:pt idx="373">
                  <c:v>187</c:v>
                </c:pt>
                <c:pt idx="374">
                  <c:v>187.5</c:v>
                </c:pt>
                <c:pt idx="375">
                  <c:v>188</c:v>
                </c:pt>
                <c:pt idx="376">
                  <c:v>188.5</c:v>
                </c:pt>
                <c:pt idx="377">
                  <c:v>189</c:v>
                </c:pt>
                <c:pt idx="378">
                  <c:v>189.5</c:v>
                </c:pt>
                <c:pt idx="379">
                  <c:v>190</c:v>
                </c:pt>
                <c:pt idx="380">
                  <c:v>190.5</c:v>
                </c:pt>
                <c:pt idx="381">
                  <c:v>191</c:v>
                </c:pt>
                <c:pt idx="382">
                  <c:v>191.5</c:v>
                </c:pt>
                <c:pt idx="383">
                  <c:v>192</c:v>
                </c:pt>
                <c:pt idx="384">
                  <c:v>192.5</c:v>
                </c:pt>
                <c:pt idx="385">
                  <c:v>193</c:v>
                </c:pt>
                <c:pt idx="386">
                  <c:v>193.5</c:v>
                </c:pt>
                <c:pt idx="387">
                  <c:v>194</c:v>
                </c:pt>
                <c:pt idx="388">
                  <c:v>194.5</c:v>
                </c:pt>
                <c:pt idx="389">
                  <c:v>195</c:v>
                </c:pt>
                <c:pt idx="390">
                  <c:v>195.5</c:v>
                </c:pt>
                <c:pt idx="391">
                  <c:v>196</c:v>
                </c:pt>
                <c:pt idx="392">
                  <c:v>196.5</c:v>
                </c:pt>
                <c:pt idx="393">
                  <c:v>197</c:v>
                </c:pt>
                <c:pt idx="394">
                  <c:v>197.5</c:v>
                </c:pt>
                <c:pt idx="395">
                  <c:v>198</c:v>
                </c:pt>
                <c:pt idx="396">
                  <c:v>198.5</c:v>
                </c:pt>
                <c:pt idx="397">
                  <c:v>199</c:v>
                </c:pt>
                <c:pt idx="398">
                  <c:v>199.5</c:v>
                </c:pt>
                <c:pt idx="399">
                  <c:v>200</c:v>
                </c:pt>
                <c:pt idx="400">
                  <c:v>200.5</c:v>
                </c:pt>
                <c:pt idx="401">
                  <c:v>201</c:v>
                </c:pt>
                <c:pt idx="402">
                  <c:v>201.5</c:v>
                </c:pt>
                <c:pt idx="403">
                  <c:v>202</c:v>
                </c:pt>
                <c:pt idx="404">
                  <c:v>202.5</c:v>
                </c:pt>
                <c:pt idx="405">
                  <c:v>203</c:v>
                </c:pt>
                <c:pt idx="406">
                  <c:v>203.5</c:v>
                </c:pt>
                <c:pt idx="407">
                  <c:v>204</c:v>
                </c:pt>
                <c:pt idx="408">
                  <c:v>204.5</c:v>
                </c:pt>
                <c:pt idx="409">
                  <c:v>205</c:v>
                </c:pt>
                <c:pt idx="410">
                  <c:v>205.5</c:v>
                </c:pt>
                <c:pt idx="411">
                  <c:v>206</c:v>
                </c:pt>
                <c:pt idx="412">
                  <c:v>206.5</c:v>
                </c:pt>
                <c:pt idx="413">
                  <c:v>207</c:v>
                </c:pt>
                <c:pt idx="414">
                  <c:v>207.5</c:v>
                </c:pt>
                <c:pt idx="415">
                  <c:v>208</c:v>
                </c:pt>
                <c:pt idx="416">
                  <c:v>208.5</c:v>
                </c:pt>
                <c:pt idx="417">
                  <c:v>209</c:v>
                </c:pt>
                <c:pt idx="418">
                  <c:v>209.5</c:v>
                </c:pt>
                <c:pt idx="419">
                  <c:v>210</c:v>
                </c:pt>
                <c:pt idx="420">
                  <c:v>210.5</c:v>
                </c:pt>
                <c:pt idx="421">
                  <c:v>211</c:v>
                </c:pt>
                <c:pt idx="422">
                  <c:v>211.5</c:v>
                </c:pt>
                <c:pt idx="423">
                  <c:v>212</c:v>
                </c:pt>
                <c:pt idx="424">
                  <c:v>212.5</c:v>
                </c:pt>
                <c:pt idx="425">
                  <c:v>213</c:v>
                </c:pt>
                <c:pt idx="426">
                  <c:v>213.5</c:v>
                </c:pt>
                <c:pt idx="427">
                  <c:v>214</c:v>
                </c:pt>
                <c:pt idx="428">
                  <c:v>214.5</c:v>
                </c:pt>
                <c:pt idx="429">
                  <c:v>215</c:v>
                </c:pt>
                <c:pt idx="430">
                  <c:v>215.5</c:v>
                </c:pt>
                <c:pt idx="431">
                  <c:v>216</c:v>
                </c:pt>
                <c:pt idx="432">
                  <c:v>216.5</c:v>
                </c:pt>
                <c:pt idx="433">
                  <c:v>217</c:v>
                </c:pt>
                <c:pt idx="434">
                  <c:v>217.5</c:v>
                </c:pt>
                <c:pt idx="435">
                  <c:v>218</c:v>
                </c:pt>
                <c:pt idx="436">
                  <c:v>218.5</c:v>
                </c:pt>
                <c:pt idx="437">
                  <c:v>219</c:v>
                </c:pt>
                <c:pt idx="438">
                  <c:v>219.5</c:v>
                </c:pt>
                <c:pt idx="439">
                  <c:v>220</c:v>
                </c:pt>
                <c:pt idx="440">
                  <c:v>220.5</c:v>
                </c:pt>
                <c:pt idx="441">
                  <c:v>221</c:v>
                </c:pt>
                <c:pt idx="442">
                  <c:v>221.5</c:v>
                </c:pt>
                <c:pt idx="443">
                  <c:v>222</c:v>
                </c:pt>
                <c:pt idx="444">
                  <c:v>222.5</c:v>
                </c:pt>
                <c:pt idx="445">
                  <c:v>223</c:v>
                </c:pt>
                <c:pt idx="446">
                  <c:v>223.5</c:v>
                </c:pt>
                <c:pt idx="447">
                  <c:v>224</c:v>
                </c:pt>
                <c:pt idx="448">
                  <c:v>224.5</c:v>
                </c:pt>
                <c:pt idx="449">
                  <c:v>225</c:v>
                </c:pt>
                <c:pt idx="450">
                  <c:v>225.5</c:v>
                </c:pt>
                <c:pt idx="451">
                  <c:v>226</c:v>
                </c:pt>
                <c:pt idx="452">
                  <c:v>226.5</c:v>
                </c:pt>
                <c:pt idx="453">
                  <c:v>227</c:v>
                </c:pt>
                <c:pt idx="454">
                  <c:v>227.5</c:v>
                </c:pt>
                <c:pt idx="455">
                  <c:v>228</c:v>
                </c:pt>
                <c:pt idx="456">
                  <c:v>228.5</c:v>
                </c:pt>
                <c:pt idx="457">
                  <c:v>229</c:v>
                </c:pt>
                <c:pt idx="458">
                  <c:v>229.5</c:v>
                </c:pt>
                <c:pt idx="459">
                  <c:v>230</c:v>
                </c:pt>
                <c:pt idx="460">
                  <c:v>230.5</c:v>
                </c:pt>
                <c:pt idx="461">
                  <c:v>231</c:v>
                </c:pt>
                <c:pt idx="462">
                  <c:v>231.5</c:v>
                </c:pt>
                <c:pt idx="463">
                  <c:v>232</c:v>
                </c:pt>
                <c:pt idx="464">
                  <c:v>232.5</c:v>
                </c:pt>
                <c:pt idx="465">
                  <c:v>233</c:v>
                </c:pt>
                <c:pt idx="466">
                  <c:v>233.5</c:v>
                </c:pt>
                <c:pt idx="467">
                  <c:v>234</c:v>
                </c:pt>
                <c:pt idx="468">
                  <c:v>234.5</c:v>
                </c:pt>
                <c:pt idx="469">
                  <c:v>235</c:v>
                </c:pt>
                <c:pt idx="470">
                  <c:v>235.5</c:v>
                </c:pt>
                <c:pt idx="471">
                  <c:v>236</c:v>
                </c:pt>
                <c:pt idx="472">
                  <c:v>236.5</c:v>
                </c:pt>
                <c:pt idx="473">
                  <c:v>237</c:v>
                </c:pt>
                <c:pt idx="474">
                  <c:v>237.5</c:v>
                </c:pt>
                <c:pt idx="475">
                  <c:v>238</c:v>
                </c:pt>
                <c:pt idx="476">
                  <c:v>238.5</c:v>
                </c:pt>
                <c:pt idx="477">
                  <c:v>239</c:v>
                </c:pt>
                <c:pt idx="478">
                  <c:v>239.5</c:v>
                </c:pt>
                <c:pt idx="479">
                  <c:v>240</c:v>
                </c:pt>
                <c:pt idx="480">
                  <c:v>240.5</c:v>
                </c:pt>
                <c:pt idx="481">
                  <c:v>241</c:v>
                </c:pt>
                <c:pt idx="482">
                  <c:v>241.5</c:v>
                </c:pt>
                <c:pt idx="483">
                  <c:v>242</c:v>
                </c:pt>
                <c:pt idx="484">
                  <c:v>242.5</c:v>
                </c:pt>
                <c:pt idx="485">
                  <c:v>243</c:v>
                </c:pt>
                <c:pt idx="486">
                  <c:v>243.5</c:v>
                </c:pt>
                <c:pt idx="487">
                  <c:v>244</c:v>
                </c:pt>
                <c:pt idx="488">
                  <c:v>244.5</c:v>
                </c:pt>
                <c:pt idx="489">
                  <c:v>245</c:v>
                </c:pt>
                <c:pt idx="490">
                  <c:v>245.5</c:v>
                </c:pt>
                <c:pt idx="491">
                  <c:v>246</c:v>
                </c:pt>
                <c:pt idx="492">
                  <c:v>246.5</c:v>
                </c:pt>
                <c:pt idx="493">
                  <c:v>247</c:v>
                </c:pt>
                <c:pt idx="494">
                  <c:v>247.5</c:v>
                </c:pt>
                <c:pt idx="495">
                  <c:v>248</c:v>
                </c:pt>
                <c:pt idx="496">
                  <c:v>248.5</c:v>
                </c:pt>
                <c:pt idx="497">
                  <c:v>249</c:v>
                </c:pt>
                <c:pt idx="498">
                  <c:v>249.5</c:v>
                </c:pt>
                <c:pt idx="499">
                  <c:v>250</c:v>
                </c:pt>
                <c:pt idx="500">
                  <c:v>250.5</c:v>
                </c:pt>
                <c:pt idx="501">
                  <c:v>251</c:v>
                </c:pt>
                <c:pt idx="502">
                  <c:v>251.5</c:v>
                </c:pt>
                <c:pt idx="503">
                  <c:v>252</c:v>
                </c:pt>
                <c:pt idx="504">
                  <c:v>252.5</c:v>
                </c:pt>
                <c:pt idx="505">
                  <c:v>253</c:v>
                </c:pt>
                <c:pt idx="506">
                  <c:v>253.5</c:v>
                </c:pt>
                <c:pt idx="507">
                  <c:v>254</c:v>
                </c:pt>
                <c:pt idx="508">
                  <c:v>254.5</c:v>
                </c:pt>
                <c:pt idx="509">
                  <c:v>255</c:v>
                </c:pt>
                <c:pt idx="510">
                  <c:v>255.5</c:v>
                </c:pt>
                <c:pt idx="511">
                  <c:v>256</c:v>
                </c:pt>
                <c:pt idx="512">
                  <c:v>256.5</c:v>
                </c:pt>
                <c:pt idx="513">
                  <c:v>257</c:v>
                </c:pt>
                <c:pt idx="514">
                  <c:v>257.5</c:v>
                </c:pt>
                <c:pt idx="515">
                  <c:v>258</c:v>
                </c:pt>
                <c:pt idx="516">
                  <c:v>258.5</c:v>
                </c:pt>
                <c:pt idx="517">
                  <c:v>259</c:v>
                </c:pt>
                <c:pt idx="518">
                  <c:v>259.5</c:v>
                </c:pt>
                <c:pt idx="519">
                  <c:v>260</c:v>
                </c:pt>
                <c:pt idx="520">
                  <c:v>260.5</c:v>
                </c:pt>
                <c:pt idx="521">
                  <c:v>261</c:v>
                </c:pt>
                <c:pt idx="522">
                  <c:v>261.5</c:v>
                </c:pt>
                <c:pt idx="523">
                  <c:v>262</c:v>
                </c:pt>
                <c:pt idx="524">
                  <c:v>262.5</c:v>
                </c:pt>
                <c:pt idx="525">
                  <c:v>263</c:v>
                </c:pt>
                <c:pt idx="526">
                  <c:v>263.5</c:v>
                </c:pt>
                <c:pt idx="527">
                  <c:v>264</c:v>
                </c:pt>
                <c:pt idx="528">
                  <c:v>264.5</c:v>
                </c:pt>
                <c:pt idx="529">
                  <c:v>265</c:v>
                </c:pt>
                <c:pt idx="530">
                  <c:v>265.5</c:v>
                </c:pt>
                <c:pt idx="531">
                  <c:v>266</c:v>
                </c:pt>
                <c:pt idx="532">
                  <c:v>266.5</c:v>
                </c:pt>
                <c:pt idx="533">
                  <c:v>267</c:v>
                </c:pt>
                <c:pt idx="534">
                  <c:v>267.5</c:v>
                </c:pt>
                <c:pt idx="535">
                  <c:v>268</c:v>
                </c:pt>
                <c:pt idx="536">
                  <c:v>268.5</c:v>
                </c:pt>
                <c:pt idx="537">
                  <c:v>269</c:v>
                </c:pt>
                <c:pt idx="538">
                  <c:v>269.5</c:v>
                </c:pt>
                <c:pt idx="539">
                  <c:v>270</c:v>
                </c:pt>
                <c:pt idx="540">
                  <c:v>270.5</c:v>
                </c:pt>
                <c:pt idx="541">
                  <c:v>271</c:v>
                </c:pt>
                <c:pt idx="542">
                  <c:v>271.5</c:v>
                </c:pt>
                <c:pt idx="543">
                  <c:v>272</c:v>
                </c:pt>
                <c:pt idx="544">
                  <c:v>272.5</c:v>
                </c:pt>
                <c:pt idx="545">
                  <c:v>273</c:v>
                </c:pt>
                <c:pt idx="546">
                  <c:v>273.5</c:v>
                </c:pt>
                <c:pt idx="547">
                  <c:v>274</c:v>
                </c:pt>
                <c:pt idx="548">
                  <c:v>274.5</c:v>
                </c:pt>
                <c:pt idx="549">
                  <c:v>275</c:v>
                </c:pt>
                <c:pt idx="550">
                  <c:v>275.5</c:v>
                </c:pt>
                <c:pt idx="551">
                  <c:v>276</c:v>
                </c:pt>
                <c:pt idx="552">
                  <c:v>276.5</c:v>
                </c:pt>
                <c:pt idx="553">
                  <c:v>277</c:v>
                </c:pt>
                <c:pt idx="554">
                  <c:v>277.5</c:v>
                </c:pt>
                <c:pt idx="555">
                  <c:v>278</c:v>
                </c:pt>
                <c:pt idx="556">
                  <c:v>278.5</c:v>
                </c:pt>
                <c:pt idx="557">
                  <c:v>279</c:v>
                </c:pt>
                <c:pt idx="558">
                  <c:v>279.5</c:v>
                </c:pt>
                <c:pt idx="559">
                  <c:v>280</c:v>
                </c:pt>
                <c:pt idx="560">
                  <c:v>280.5</c:v>
                </c:pt>
                <c:pt idx="561">
                  <c:v>281</c:v>
                </c:pt>
                <c:pt idx="562">
                  <c:v>281.5</c:v>
                </c:pt>
                <c:pt idx="563">
                  <c:v>282</c:v>
                </c:pt>
                <c:pt idx="564">
                  <c:v>282.5</c:v>
                </c:pt>
                <c:pt idx="565">
                  <c:v>283</c:v>
                </c:pt>
                <c:pt idx="566">
                  <c:v>283.5</c:v>
                </c:pt>
                <c:pt idx="567">
                  <c:v>284</c:v>
                </c:pt>
                <c:pt idx="568">
                  <c:v>284.5</c:v>
                </c:pt>
                <c:pt idx="569">
                  <c:v>285</c:v>
                </c:pt>
                <c:pt idx="570">
                  <c:v>285.5</c:v>
                </c:pt>
                <c:pt idx="571">
                  <c:v>286</c:v>
                </c:pt>
                <c:pt idx="572">
                  <c:v>286.5</c:v>
                </c:pt>
                <c:pt idx="573">
                  <c:v>287</c:v>
                </c:pt>
                <c:pt idx="574">
                  <c:v>287.5</c:v>
                </c:pt>
                <c:pt idx="575">
                  <c:v>288</c:v>
                </c:pt>
                <c:pt idx="576">
                  <c:v>288.5</c:v>
                </c:pt>
                <c:pt idx="577">
                  <c:v>289</c:v>
                </c:pt>
                <c:pt idx="578">
                  <c:v>289.5</c:v>
                </c:pt>
                <c:pt idx="579">
                  <c:v>290</c:v>
                </c:pt>
                <c:pt idx="580">
                  <c:v>290.5</c:v>
                </c:pt>
                <c:pt idx="581">
                  <c:v>291</c:v>
                </c:pt>
                <c:pt idx="582">
                  <c:v>291.5</c:v>
                </c:pt>
                <c:pt idx="583">
                  <c:v>292</c:v>
                </c:pt>
                <c:pt idx="584">
                  <c:v>292.5</c:v>
                </c:pt>
                <c:pt idx="585">
                  <c:v>293</c:v>
                </c:pt>
                <c:pt idx="586">
                  <c:v>293.5</c:v>
                </c:pt>
                <c:pt idx="587">
                  <c:v>294</c:v>
                </c:pt>
                <c:pt idx="588">
                  <c:v>294.5</c:v>
                </c:pt>
                <c:pt idx="589">
                  <c:v>295</c:v>
                </c:pt>
                <c:pt idx="590">
                  <c:v>295.5</c:v>
                </c:pt>
                <c:pt idx="591">
                  <c:v>296</c:v>
                </c:pt>
                <c:pt idx="592">
                  <c:v>296.5</c:v>
                </c:pt>
                <c:pt idx="593">
                  <c:v>297</c:v>
                </c:pt>
                <c:pt idx="594">
                  <c:v>297.5</c:v>
                </c:pt>
                <c:pt idx="595">
                  <c:v>298</c:v>
                </c:pt>
                <c:pt idx="596">
                  <c:v>298.5</c:v>
                </c:pt>
                <c:pt idx="597">
                  <c:v>299</c:v>
                </c:pt>
                <c:pt idx="598">
                  <c:v>299.5</c:v>
                </c:pt>
                <c:pt idx="599">
                  <c:v>300</c:v>
                </c:pt>
                <c:pt idx="600">
                  <c:v>300.5</c:v>
                </c:pt>
                <c:pt idx="601">
                  <c:v>301</c:v>
                </c:pt>
                <c:pt idx="602">
                  <c:v>301.5</c:v>
                </c:pt>
                <c:pt idx="603">
                  <c:v>302</c:v>
                </c:pt>
                <c:pt idx="604">
                  <c:v>302.5</c:v>
                </c:pt>
                <c:pt idx="605">
                  <c:v>303</c:v>
                </c:pt>
                <c:pt idx="606">
                  <c:v>303.5</c:v>
                </c:pt>
                <c:pt idx="607">
                  <c:v>304</c:v>
                </c:pt>
                <c:pt idx="608">
                  <c:v>304.5</c:v>
                </c:pt>
                <c:pt idx="609">
                  <c:v>305</c:v>
                </c:pt>
                <c:pt idx="610">
                  <c:v>305.5</c:v>
                </c:pt>
                <c:pt idx="611">
                  <c:v>306</c:v>
                </c:pt>
                <c:pt idx="612">
                  <c:v>306.5</c:v>
                </c:pt>
                <c:pt idx="613">
                  <c:v>307</c:v>
                </c:pt>
                <c:pt idx="614">
                  <c:v>307.5</c:v>
                </c:pt>
                <c:pt idx="615">
                  <c:v>308</c:v>
                </c:pt>
                <c:pt idx="616">
                  <c:v>308.5</c:v>
                </c:pt>
                <c:pt idx="617">
                  <c:v>309</c:v>
                </c:pt>
                <c:pt idx="618">
                  <c:v>309.5</c:v>
                </c:pt>
                <c:pt idx="619">
                  <c:v>310</c:v>
                </c:pt>
                <c:pt idx="620">
                  <c:v>310.5</c:v>
                </c:pt>
                <c:pt idx="621">
                  <c:v>311</c:v>
                </c:pt>
                <c:pt idx="622">
                  <c:v>311.5</c:v>
                </c:pt>
                <c:pt idx="623">
                  <c:v>312</c:v>
                </c:pt>
                <c:pt idx="624">
                  <c:v>312.5</c:v>
                </c:pt>
                <c:pt idx="625">
                  <c:v>313</c:v>
                </c:pt>
                <c:pt idx="626">
                  <c:v>313.5</c:v>
                </c:pt>
                <c:pt idx="627">
                  <c:v>314</c:v>
                </c:pt>
                <c:pt idx="628">
                  <c:v>314.5</c:v>
                </c:pt>
                <c:pt idx="629">
                  <c:v>315</c:v>
                </c:pt>
                <c:pt idx="630">
                  <c:v>315.5</c:v>
                </c:pt>
                <c:pt idx="631">
                  <c:v>316</c:v>
                </c:pt>
                <c:pt idx="632">
                  <c:v>316.5</c:v>
                </c:pt>
                <c:pt idx="633">
                  <c:v>317</c:v>
                </c:pt>
                <c:pt idx="634">
                  <c:v>317.5</c:v>
                </c:pt>
                <c:pt idx="635">
                  <c:v>318</c:v>
                </c:pt>
                <c:pt idx="636">
                  <c:v>318.5</c:v>
                </c:pt>
                <c:pt idx="637">
                  <c:v>319</c:v>
                </c:pt>
                <c:pt idx="638">
                  <c:v>319.5</c:v>
                </c:pt>
                <c:pt idx="639">
                  <c:v>320</c:v>
                </c:pt>
                <c:pt idx="640">
                  <c:v>320.5</c:v>
                </c:pt>
                <c:pt idx="641">
                  <c:v>321</c:v>
                </c:pt>
                <c:pt idx="642">
                  <c:v>321.5</c:v>
                </c:pt>
                <c:pt idx="643">
                  <c:v>322</c:v>
                </c:pt>
                <c:pt idx="644">
                  <c:v>322.5</c:v>
                </c:pt>
                <c:pt idx="645">
                  <c:v>323</c:v>
                </c:pt>
                <c:pt idx="646">
                  <c:v>323.5</c:v>
                </c:pt>
                <c:pt idx="647">
                  <c:v>324</c:v>
                </c:pt>
                <c:pt idx="648">
                  <c:v>324.5</c:v>
                </c:pt>
                <c:pt idx="649">
                  <c:v>325</c:v>
                </c:pt>
                <c:pt idx="650">
                  <c:v>325.5</c:v>
                </c:pt>
                <c:pt idx="651">
                  <c:v>326</c:v>
                </c:pt>
                <c:pt idx="652">
                  <c:v>326.5</c:v>
                </c:pt>
                <c:pt idx="653">
                  <c:v>327</c:v>
                </c:pt>
                <c:pt idx="654">
                  <c:v>327.5</c:v>
                </c:pt>
                <c:pt idx="655">
                  <c:v>328</c:v>
                </c:pt>
                <c:pt idx="656">
                  <c:v>328.5</c:v>
                </c:pt>
                <c:pt idx="657">
                  <c:v>329</c:v>
                </c:pt>
                <c:pt idx="658">
                  <c:v>329.5</c:v>
                </c:pt>
                <c:pt idx="659">
                  <c:v>330</c:v>
                </c:pt>
                <c:pt idx="660">
                  <c:v>330.5</c:v>
                </c:pt>
                <c:pt idx="661">
                  <c:v>331</c:v>
                </c:pt>
                <c:pt idx="662">
                  <c:v>331.5</c:v>
                </c:pt>
                <c:pt idx="663">
                  <c:v>332</c:v>
                </c:pt>
                <c:pt idx="664">
                  <c:v>332.5</c:v>
                </c:pt>
                <c:pt idx="665">
                  <c:v>333</c:v>
                </c:pt>
                <c:pt idx="666">
                  <c:v>333.5</c:v>
                </c:pt>
                <c:pt idx="667">
                  <c:v>334</c:v>
                </c:pt>
                <c:pt idx="668">
                  <c:v>334.5</c:v>
                </c:pt>
                <c:pt idx="669">
                  <c:v>335</c:v>
                </c:pt>
                <c:pt idx="670">
                  <c:v>335.5</c:v>
                </c:pt>
                <c:pt idx="671">
                  <c:v>336</c:v>
                </c:pt>
                <c:pt idx="672">
                  <c:v>336.5</c:v>
                </c:pt>
                <c:pt idx="673">
                  <c:v>337</c:v>
                </c:pt>
                <c:pt idx="674">
                  <c:v>337.5</c:v>
                </c:pt>
                <c:pt idx="675">
                  <c:v>338</c:v>
                </c:pt>
                <c:pt idx="676">
                  <c:v>338.5</c:v>
                </c:pt>
                <c:pt idx="677">
                  <c:v>339</c:v>
                </c:pt>
                <c:pt idx="678">
                  <c:v>339.5</c:v>
                </c:pt>
                <c:pt idx="679">
                  <c:v>340</c:v>
                </c:pt>
                <c:pt idx="680">
                  <c:v>340.5</c:v>
                </c:pt>
                <c:pt idx="681">
                  <c:v>341</c:v>
                </c:pt>
                <c:pt idx="682">
                  <c:v>341.5</c:v>
                </c:pt>
                <c:pt idx="683">
                  <c:v>342</c:v>
                </c:pt>
                <c:pt idx="684">
                  <c:v>342.5</c:v>
                </c:pt>
                <c:pt idx="685">
                  <c:v>343</c:v>
                </c:pt>
                <c:pt idx="686">
                  <c:v>343.5</c:v>
                </c:pt>
                <c:pt idx="687">
                  <c:v>344</c:v>
                </c:pt>
                <c:pt idx="688">
                  <c:v>344.5</c:v>
                </c:pt>
                <c:pt idx="689">
                  <c:v>345</c:v>
                </c:pt>
                <c:pt idx="690">
                  <c:v>345.5</c:v>
                </c:pt>
                <c:pt idx="691">
                  <c:v>346</c:v>
                </c:pt>
                <c:pt idx="692">
                  <c:v>346.5</c:v>
                </c:pt>
                <c:pt idx="693">
                  <c:v>347</c:v>
                </c:pt>
                <c:pt idx="694">
                  <c:v>347.5</c:v>
                </c:pt>
                <c:pt idx="695">
                  <c:v>348</c:v>
                </c:pt>
                <c:pt idx="696">
                  <c:v>348.5</c:v>
                </c:pt>
                <c:pt idx="697">
                  <c:v>349</c:v>
                </c:pt>
                <c:pt idx="698">
                  <c:v>349.5</c:v>
                </c:pt>
                <c:pt idx="699">
                  <c:v>350</c:v>
                </c:pt>
                <c:pt idx="700">
                  <c:v>350.5</c:v>
                </c:pt>
                <c:pt idx="701">
                  <c:v>351</c:v>
                </c:pt>
                <c:pt idx="702">
                  <c:v>351.5</c:v>
                </c:pt>
                <c:pt idx="703">
                  <c:v>352</c:v>
                </c:pt>
                <c:pt idx="704">
                  <c:v>352.5</c:v>
                </c:pt>
                <c:pt idx="705">
                  <c:v>353</c:v>
                </c:pt>
                <c:pt idx="706">
                  <c:v>353.5</c:v>
                </c:pt>
                <c:pt idx="707">
                  <c:v>354</c:v>
                </c:pt>
                <c:pt idx="708">
                  <c:v>354.5</c:v>
                </c:pt>
                <c:pt idx="709">
                  <c:v>355</c:v>
                </c:pt>
                <c:pt idx="710">
                  <c:v>355.5</c:v>
                </c:pt>
                <c:pt idx="711">
                  <c:v>356</c:v>
                </c:pt>
                <c:pt idx="712">
                  <c:v>356.5</c:v>
                </c:pt>
                <c:pt idx="713">
                  <c:v>357</c:v>
                </c:pt>
                <c:pt idx="714">
                  <c:v>357.5</c:v>
                </c:pt>
                <c:pt idx="715">
                  <c:v>358</c:v>
                </c:pt>
                <c:pt idx="716">
                  <c:v>358.5</c:v>
                </c:pt>
                <c:pt idx="717">
                  <c:v>359</c:v>
                </c:pt>
                <c:pt idx="718">
                  <c:v>359.5</c:v>
                </c:pt>
                <c:pt idx="719">
                  <c:v>360</c:v>
                </c:pt>
                <c:pt idx="720">
                  <c:v>360.5</c:v>
                </c:pt>
                <c:pt idx="721">
                  <c:v>361</c:v>
                </c:pt>
                <c:pt idx="722">
                  <c:v>361.5</c:v>
                </c:pt>
                <c:pt idx="723">
                  <c:v>362</c:v>
                </c:pt>
                <c:pt idx="724">
                  <c:v>362.5</c:v>
                </c:pt>
                <c:pt idx="725">
                  <c:v>363</c:v>
                </c:pt>
                <c:pt idx="726">
                  <c:v>363.5</c:v>
                </c:pt>
                <c:pt idx="727">
                  <c:v>364</c:v>
                </c:pt>
                <c:pt idx="728">
                  <c:v>364.5</c:v>
                </c:pt>
                <c:pt idx="729">
                  <c:v>365</c:v>
                </c:pt>
                <c:pt idx="730">
                  <c:v>365.5</c:v>
                </c:pt>
                <c:pt idx="731">
                  <c:v>366</c:v>
                </c:pt>
                <c:pt idx="732">
                  <c:v>366.5</c:v>
                </c:pt>
                <c:pt idx="733">
                  <c:v>367</c:v>
                </c:pt>
                <c:pt idx="734">
                  <c:v>367.5</c:v>
                </c:pt>
                <c:pt idx="735">
                  <c:v>368</c:v>
                </c:pt>
                <c:pt idx="736">
                  <c:v>368.5</c:v>
                </c:pt>
                <c:pt idx="737">
                  <c:v>369</c:v>
                </c:pt>
                <c:pt idx="738">
                  <c:v>369.5</c:v>
                </c:pt>
                <c:pt idx="739">
                  <c:v>370</c:v>
                </c:pt>
                <c:pt idx="740">
                  <c:v>370.5</c:v>
                </c:pt>
                <c:pt idx="741">
                  <c:v>371</c:v>
                </c:pt>
                <c:pt idx="742">
                  <c:v>371.5</c:v>
                </c:pt>
                <c:pt idx="743">
                  <c:v>372</c:v>
                </c:pt>
                <c:pt idx="744">
                  <c:v>372.5</c:v>
                </c:pt>
                <c:pt idx="745">
                  <c:v>373</c:v>
                </c:pt>
                <c:pt idx="746">
                  <c:v>373.5</c:v>
                </c:pt>
                <c:pt idx="747">
                  <c:v>374</c:v>
                </c:pt>
                <c:pt idx="748">
                  <c:v>374.5</c:v>
                </c:pt>
                <c:pt idx="749">
                  <c:v>375</c:v>
                </c:pt>
                <c:pt idx="750">
                  <c:v>375.5</c:v>
                </c:pt>
                <c:pt idx="751">
                  <c:v>376</c:v>
                </c:pt>
                <c:pt idx="752">
                  <c:v>376.5</c:v>
                </c:pt>
                <c:pt idx="753">
                  <c:v>377</c:v>
                </c:pt>
                <c:pt idx="754">
                  <c:v>377.5</c:v>
                </c:pt>
                <c:pt idx="755">
                  <c:v>378</c:v>
                </c:pt>
                <c:pt idx="756">
                  <c:v>378.5</c:v>
                </c:pt>
                <c:pt idx="757">
                  <c:v>379</c:v>
                </c:pt>
                <c:pt idx="758">
                  <c:v>379.5</c:v>
                </c:pt>
                <c:pt idx="759">
                  <c:v>380</c:v>
                </c:pt>
                <c:pt idx="760">
                  <c:v>380.5</c:v>
                </c:pt>
                <c:pt idx="761">
                  <c:v>381</c:v>
                </c:pt>
                <c:pt idx="762">
                  <c:v>381.5</c:v>
                </c:pt>
                <c:pt idx="763">
                  <c:v>382</c:v>
                </c:pt>
                <c:pt idx="764">
                  <c:v>382.5</c:v>
                </c:pt>
                <c:pt idx="765">
                  <c:v>383</c:v>
                </c:pt>
                <c:pt idx="766">
                  <c:v>383.5</c:v>
                </c:pt>
                <c:pt idx="767">
                  <c:v>384</c:v>
                </c:pt>
                <c:pt idx="768">
                  <c:v>384.5</c:v>
                </c:pt>
                <c:pt idx="769">
                  <c:v>385</c:v>
                </c:pt>
                <c:pt idx="770">
                  <c:v>385.5</c:v>
                </c:pt>
                <c:pt idx="771">
                  <c:v>386</c:v>
                </c:pt>
                <c:pt idx="772">
                  <c:v>386.5</c:v>
                </c:pt>
                <c:pt idx="773">
                  <c:v>387</c:v>
                </c:pt>
                <c:pt idx="774">
                  <c:v>387.5</c:v>
                </c:pt>
                <c:pt idx="775">
                  <c:v>388</c:v>
                </c:pt>
                <c:pt idx="776">
                  <c:v>388.5</c:v>
                </c:pt>
                <c:pt idx="777">
                  <c:v>389</c:v>
                </c:pt>
                <c:pt idx="778">
                  <c:v>389.5</c:v>
                </c:pt>
                <c:pt idx="779">
                  <c:v>390</c:v>
                </c:pt>
                <c:pt idx="780">
                  <c:v>390.5</c:v>
                </c:pt>
                <c:pt idx="781">
                  <c:v>391</c:v>
                </c:pt>
                <c:pt idx="782">
                  <c:v>391.5</c:v>
                </c:pt>
                <c:pt idx="783">
                  <c:v>392</c:v>
                </c:pt>
                <c:pt idx="784">
                  <c:v>392.5</c:v>
                </c:pt>
                <c:pt idx="785">
                  <c:v>393</c:v>
                </c:pt>
                <c:pt idx="786">
                  <c:v>393.5</c:v>
                </c:pt>
                <c:pt idx="787">
                  <c:v>394</c:v>
                </c:pt>
                <c:pt idx="788">
                  <c:v>394.5</c:v>
                </c:pt>
                <c:pt idx="789">
                  <c:v>395</c:v>
                </c:pt>
                <c:pt idx="790">
                  <c:v>395.5</c:v>
                </c:pt>
                <c:pt idx="791">
                  <c:v>396</c:v>
                </c:pt>
                <c:pt idx="792">
                  <c:v>396.5</c:v>
                </c:pt>
                <c:pt idx="793">
                  <c:v>397</c:v>
                </c:pt>
                <c:pt idx="794">
                  <c:v>397.5</c:v>
                </c:pt>
                <c:pt idx="795">
                  <c:v>398</c:v>
                </c:pt>
                <c:pt idx="796">
                  <c:v>398.5</c:v>
                </c:pt>
                <c:pt idx="797">
                  <c:v>399</c:v>
                </c:pt>
                <c:pt idx="798">
                  <c:v>399.5</c:v>
                </c:pt>
                <c:pt idx="799">
                  <c:v>400</c:v>
                </c:pt>
                <c:pt idx="800">
                  <c:v>400.5</c:v>
                </c:pt>
                <c:pt idx="801">
                  <c:v>401</c:v>
                </c:pt>
                <c:pt idx="802">
                  <c:v>401.5</c:v>
                </c:pt>
                <c:pt idx="803">
                  <c:v>402</c:v>
                </c:pt>
                <c:pt idx="804">
                  <c:v>402.5</c:v>
                </c:pt>
                <c:pt idx="805">
                  <c:v>403</c:v>
                </c:pt>
                <c:pt idx="806">
                  <c:v>403.5</c:v>
                </c:pt>
                <c:pt idx="807">
                  <c:v>404</c:v>
                </c:pt>
                <c:pt idx="808">
                  <c:v>404.5</c:v>
                </c:pt>
                <c:pt idx="809">
                  <c:v>405</c:v>
                </c:pt>
                <c:pt idx="810">
                  <c:v>405.5</c:v>
                </c:pt>
                <c:pt idx="811">
                  <c:v>406</c:v>
                </c:pt>
                <c:pt idx="812">
                  <c:v>406.5</c:v>
                </c:pt>
                <c:pt idx="813">
                  <c:v>407</c:v>
                </c:pt>
                <c:pt idx="814">
                  <c:v>407.5</c:v>
                </c:pt>
                <c:pt idx="815">
                  <c:v>408</c:v>
                </c:pt>
                <c:pt idx="816">
                  <c:v>408.5</c:v>
                </c:pt>
                <c:pt idx="817">
                  <c:v>409</c:v>
                </c:pt>
                <c:pt idx="818">
                  <c:v>409.5</c:v>
                </c:pt>
                <c:pt idx="819">
                  <c:v>410</c:v>
                </c:pt>
                <c:pt idx="820">
                  <c:v>410.5</c:v>
                </c:pt>
                <c:pt idx="821">
                  <c:v>411</c:v>
                </c:pt>
                <c:pt idx="822">
                  <c:v>411.5</c:v>
                </c:pt>
                <c:pt idx="823">
                  <c:v>412</c:v>
                </c:pt>
                <c:pt idx="824">
                  <c:v>412.5</c:v>
                </c:pt>
                <c:pt idx="825">
                  <c:v>413</c:v>
                </c:pt>
                <c:pt idx="826">
                  <c:v>413.5</c:v>
                </c:pt>
                <c:pt idx="827">
                  <c:v>414</c:v>
                </c:pt>
                <c:pt idx="828">
                  <c:v>414.5</c:v>
                </c:pt>
                <c:pt idx="829">
                  <c:v>415</c:v>
                </c:pt>
                <c:pt idx="830">
                  <c:v>415.5</c:v>
                </c:pt>
                <c:pt idx="831">
                  <c:v>416</c:v>
                </c:pt>
                <c:pt idx="832">
                  <c:v>416.5</c:v>
                </c:pt>
                <c:pt idx="833">
                  <c:v>417</c:v>
                </c:pt>
                <c:pt idx="834">
                  <c:v>417.5</c:v>
                </c:pt>
                <c:pt idx="835">
                  <c:v>418</c:v>
                </c:pt>
                <c:pt idx="836">
                  <c:v>418.5</c:v>
                </c:pt>
                <c:pt idx="837">
                  <c:v>419</c:v>
                </c:pt>
                <c:pt idx="838">
                  <c:v>419.5</c:v>
                </c:pt>
                <c:pt idx="839">
                  <c:v>420</c:v>
                </c:pt>
                <c:pt idx="840">
                  <c:v>420.5</c:v>
                </c:pt>
                <c:pt idx="841">
                  <c:v>421</c:v>
                </c:pt>
                <c:pt idx="842">
                  <c:v>421.5</c:v>
                </c:pt>
                <c:pt idx="843">
                  <c:v>422</c:v>
                </c:pt>
                <c:pt idx="844">
                  <c:v>422.5</c:v>
                </c:pt>
                <c:pt idx="845">
                  <c:v>423</c:v>
                </c:pt>
                <c:pt idx="846">
                  <c:v>423.5</c:v>
                </c:pt>
                <c:pt idx="847">
                  <c:v>424</c:v>
                </c:pt>
                <c:pt idx="848">
                  <c:v>424.5</c:v>
                </c:pt>
                <c:pt idx="849">
                  <c:v>425</c:v>
                </c:pt>
                <c:pt idx="850">
                  <c:v>425.5</c:v>
                </c:pt>
                <c:pt idx="851">
                  <c:v>426</c:v>
                </c:pt>
                <c:pt idx="852">
                  <c:v>426.5</c:v>
                </c:pt>
                <c:pt idx="853">
                  <c:v>427</c:v>
                </c:pt>
                <c:pt idx="854">
                  <c:v>427.5</c:v>
                </c:pt>
                <c:pt idx="855">
                  <c:v>428</c:v>
                </c:pt>
                <c:pt idx="856">
                  <c:v>428.5</c:v>
                </c:pt>
                <c:pt idx="857">
                  <c:v>429</c:v>
                </c:pt>
                <c:pt idx="858">
                  <c:v>429.5</c:v>
                </c:pt>
                <c:pt idx="859">
                  <c:v>430</c:v>
                </c:pt>
                <c:pt idx="860">
                  <c:v>430.5</c:v>
                </c:pt>
                <c:pt idx="861">
                  <c:v>431</c:v>
                </c:pt>
                <c:pt idx="862">
                  <c:v>431.5</c:v>
                </c:pt>
                <c:pt idx="863">
                  <c:v>432</c:v>
                </c:pt>
                <c:pt idx="864">
                  <c:v>432.5</c:v>
                </c:pt>
                <c:pt idx="865">
                  <c:v>433</c:v>
                </c:pt>
                <c:pt idx="866">
                  <c:v>433.5</c:v>
                </c:pt>
                <c:pt idx="867">
                  <c:v>434</c:v>
                </c:pt>
                <c:pt idx="868">
                  <c:v>434.5</c:v>
                </c:pt>
                <c:pt idx="869">
                  <c:v>435</c:v>
                </c:pt>
                <c:pt idx="870">
                  <c:v>435.5</c:v>
                </c:pt>
                <c:pt idx="871">
                  <c:v>436</c:v>
                </c:pt>
                <c:pt idx="872">
                  <c:v>436.5</c:v>
                </c:pt>
                <c:pt idx="873">
                  <c:v>437</c:v>
                </c:pt>
                <c:pt idx="874">
                  <c:v>437.5</c:v>
                </c:pt>
                <c:pt idx="875">
                  <c:v>438</c:v>
                </c:pt>
                <c:pt idx="876">
                  <c:v>438.5</c:v>
                </c:pt>
                <c:pt idx="877">
                  <c:v>439</c:v>
                </c:pt>
                <c:pt idx="878">
                  <c:v>439.5</c:v>
                </c:pt>
                <c:pt idx="879">
                  <c:v>440</c:v>
                </c:pt>
                <c:pt idx="880">
                  <c:v>440.5</c:v>
                </c:pt>
                <c:pt idx="881">
                  <c:v>441</c:v>
                </c:pt>
                <c:pt idx="882">
                  <c:v>441.5</c:v>
                </c:pt>
                <c:pt idx="883">
                  <c:v>442</c:v>
                </c:pt>
                <c:pt idx="884">
                  <c:v>442.5</c:v>
                </c:pt>
                <c:pt idx="885">
                  <c:v>443</c:v>
                </c:pt>
                <c:pt idx="886">
                  <c:v>443.5</c:v>
                </c:pt>
                <c:pt idx="887">
                  <c:v>444</c:v>
                </c:pt>
                <c:pt idx="888">
                  <c:v>444.5</c:v>
                </c:pt>
                <c:pt idx="889">
                  <c:v>445</c:v>
                </c:pt>
                <c:pt idx="890">
                  <c:v>445.5</c:v>
                </c:pt>
                <c:pt idx="891">
                  <c:v>446</c:v>
                </c:pt>
                <c:pt idx="892">
                  <c:v>446.5</c:v>
                </c:pt>
                <c:pt idx="893">
                  <c:v>447</c:v>
                </c:pt>
                <c:pt idx="894">
                  <c:v>447.5</c:v>
                </c:pt>
                <c:pt idx="895">
                  <c:v>448</c:v>
                </c:pt>
                <c:pt idx="896">
                  <c:v>448.5</c:v>
                </c:pt>
                <c:pt idx="897">
                  <c:v>449</c:v>
                </c:pt>
                <c:pt idx="898">
                  <c:v>449.5</c:v>
                </c:pt>
                <c:pt idx="899">
                  <c:v>450</c:v>
                </c:pt>
                <c:pt idx="900">
                  <c:v>450.5</c:v>
                </c:pt>
                <c:pt idx="901">
                  <c:v>451</c:v>
                </c:pt>
                <c:pt idx="902">
                  <c:v>451.5</c:v>
                </c:pt>
                <c:pt idx="903">
                  <c:v>452</c:v>
                </c:pt>
                <c:pt idx="904">
                  <c:v>452.5</c:v>
                </c:pt>
                <c:pt idx="905">
                  <c:v>453</c:v>
                </c:pt>
                <c:pt idx="906">
                  <c:v>453.5</c:v>
                </c:pt>
                <c:pt idx="907">
                  <c:v>454</c:v>
                </c:pt>
                <c:pt idx="908">
                  <c:v>454.5</c:v>
                </c:pt>
                <c:pt idx="909">
                  <c:v>455</c:v>
                </c:pt>
                <c:pt idx="910">
                  <c:v>455.5</c:v>
                </c:pt>
                <c:pt idx="911">
                  <c:v>456</c:v>
                </c:pt>
                <c:pt idx="912">
                  <c:v>456.5</c:v>
                </c:pt>
                <c:pt idx="913">
                  <c:v>457</c:v>
                </c:pt>
                <c:pt idx="914">
                  <c:v>457.5</c:v>
                </c:pt>
                <c:pt idx="915">
                  <c:v>458</c:v>
                </c:pt>
                <c:pt idx="916">
                  <c:v>458.5</c:v>
                </c:pt>
                <c:pt idx="917">
                  <c:v>459</c:v>
                </c:pt>
                <c:pt idx="918">
                  <c:v>459.5</c:v>
                </c:pt>
                <c:pt idx="919">
                  <c:v>460</c:v>
                </c:pt>
                <c:pt idx="920">
                  <c:v>460.5</c:v>
                </c:pt>
                <c:pt idx="921">
                  <c:v>461</c:v>
                </c:pt>
                <c:pt idx="922">
                  <c:v>461.5</c:v>
                </c:pt>
                <c:pt idx="923">
                  <c:v>462</c:v>
                </c:pt>
                <c:pt idx="924">
                  <c:v>462.5</c:v>
                </c:pt>
                <c:pt idx="925">
                  <c:v>463</c:v>
                </c:pt>
                <c:pt idx="926">
                  <c:v>463.5</c:v>
                </c:pt>
                <c:pt idx="927">
                  <c:v>464</c:v>
                </c:pt>
                <c:pt idx="928">
                  <c:v>464.5</c:v>
                </c:pt>
                <c:pt idx="929">
                  <c:v>465</c:v>
                </c:pt>
                <c:pt idx="930">
                  <c:v>465.5</c:v>
                </c:pt>
                <c:pt idx="931">
                  <c:v>466</c:v>
                </c:pt>
                <c:pt idx="932">
                  <c:v>466.5</c:v>
                </c:pt>
                <c:pt idx="933">
                  <c:v>467</c:v>
                </c:pt>
                <c:pt idx="934">
                  <c:v>467.5</c:v>
                </c:pt>
                <c:pt idx="935">
                  <c:v>468</c:v>
                </c:pt>
                <c:pt idx="936">
                  <c:v>468.5</c:v>
                </c:pt>
                <c:pt idx="937">
                  <c:v>469</c:v>
                </c:pt>
                <c:pt idx="938">
                  <c:v>469.5</c:v>
                </c:pt>
                <c:pt idx="939">
                  <c:v>470</c:v>
                </c:pt>
                <c:pt idx="940">
                  <c:v>470.5</c:v>
                </c:pt>
                <c:pt idx="941">
                  <c:v>471</c:v>
                </c:pt>
                <c:pt idx="942">
                  <c:v>471.5</c:v>
                </c:pt>
                <c:pt idx="943">
                  <c:v>472</c:v>
                </c:pt>
                <c:pt idx="944">
                  <c:v>472.5</c:v>
                </c:pt>
                <c:pt idx="945">
                  <c:v>473</c:v>
                </c:pt>
                <c:pt idx="946">
                  <c:v>473.5</c:v>
                </c:pt>
                <c:pt idx="947">
                  <c:v>474</c:v>
                </c:pt>
                <c:pt idx="948">
                  <c:v>474.5</c:v>
                </c:pt>
                <c:pt idx="949">
                  <c:v>475</c:v>
                </c:pt>
                <c:pt idx="950">
                  <c:v>475.5</c:v>
                </c:pt>
                <c:pt idx="951">
                  <c:v>476</c:v>
                </c:pt>
                <c:pt idx="952">
                  <c:v>476.5</c:v>
                </c:pt>
                <c:pt idx="953">
                  <c:v>477</c:v>
                </c:pt>
                <c:pt idx="954">
                  <c:v>477.5</c:v>
                </c:pt>
                <c:pt idx="955">
                  <c:v>478</c:v>
                </c:pt>
                <c:pt idx="956">
                  <c:v>478.5</c:v>
                </c:pt>
                <c:pt idx="957">
                  <c:v>479</c:v>
                </c:pt>
                <c:pt idx="958">
                  <c:v>479.5</c:v>
                </c:pt>
                <c:pt idx="959">
                  <c:v>480</c:v>
                </c:pt>
                <c:pt idx="960">
                  <c:v>480.5</c:v>
                </c:pt>
                <c:pt idx="961">
                  <c:v>481</c:v>
                </c:pt>
                <c:pt idx="962">
                  <c:v>481.5</c:v>
                </c:pt>
                <c:pt idx="963">
                  <c:v>482</c:v>
                </c:pt>
                <c:pt idx="964">
                  <c:v>482.5</c:v>
                </c:pt>
                <c:pt idx="965">
                  <c:v>483</c:v>
                </c:pt>
                <c:pt idx="966">
                  <c:v>483.5</c:v>
                </c:pt>
                <c:pt idx="967">
                  <c:v>484</c:v>
                </c:pt>
                <c:pt idx="968">
                  <c:v>484.5</c:v>
                </c:pt>
                <c:pt idx="969">
                  <c:v>485</c:v>
                </c:pt>
                <c:pt idx="970">
                  <c:v>485.5</c:v>
                </c:pt>
                <c:pt idx="971">
                  <c:v>486</c:v>
                </c:pt>
                <c:pt idx="972">
                  <c:v>486.5</c:v>
                </c:pt>
                <c:pt idx="973">
                  <c:v>487</c:v>
                </c:pt>
                <c:pt idx="974">
                  <c:v>487.5</c:v>
                </c:pt>
                <c:pt idx="975">
                  <c:v>488</c:v>
                </c:pt>
                <c:pt idx="976">
                  <c:v>488.5</c:v>
                </c:pt>
                <c:pt idx="977">
                  <c:v>489</c:v>
                </c:pt>
                <c:pt idx="978">
                  <c:v>489.5</c:v>
                </c:pt>
                <c:pt idx="979">
                  <c:v>490</c:v>
                </c:pt>
                <c:pt idx="980">
                  <c:v>490.5</c:v>
                </c:pt>
                <c:pt idx="981">
                  <c:v>491</c:v>
                </c:pt>
                <c:pt idx="982">
                  <c:v>491.5</c:v>
                </c:pt>
                <c:pt idx="983">
                  <c:v>492</c:v>
                </c:pt>
                <c:pt idx="984">
                  <c:v>492.5</c:v>
                </c:pt>
                <c:pt idx="985">
                  <c:v>493</c:v>
                </c:pt>
                <c:pt idx="986">
                  <c:v>493.5</c:v>
                </c:pt>
                <c:pt idx="987">
                  <c:v>494</c:v>
                </c:pt>
                <c:pt idx="988">
                  <c:v>494.5</c:v>
                </c:pt>
                <c:pt idx="989">
                  <c:v>495</c:v>
                </c:pt>
                <c:pt idx="990">
                  <c:v>495.5</c:v>
                </c:pt>
                <c:pt idx="991">
                  <c:v>496</c:v>
                </c:pt>
                <c:pt idx="992">
                  <c:v>496.5</c:v>
                </c:pt>
                <c:pt idx="993">
                  <c:v>497</c:v>
                </c:pt>
                <c:pt idx="994">
                  <c:v>497.5</c:v>
                </c:pt>
                <c:pt idx="995">
                  <c:v>498</c:v>
                </c:pt>
                <c:pt idx="996">
                  <c:v>498.5</c:v>
                </c:pt>
                <c:pt idx="997">
                  <c:v>499</c:v>
                </c:pt>
                <c:pt idx="998">
                  <c:v>499.5</c:v>
                </c:pt>
                <c:pt idx="999">
                  <c:v>500</c:v>
                </c:pt>
                <c:pt idx="1000">
                  <c:v>500.5</c:v>
                </c:pt>
                <c:pt idx="1001">
                  <c:v>501</c:v>
                </c:pt>
                <c:pt idx="1002">
                  <c:v>501.5</c:v>
                </c:pt>
                <c:pt idx="1003">
                  <c:v>502</c:v>
                </c:pt>
                <c:pt idx="1004">
                  <c:v>502.5</c:v>
                </c:pt>
                <c:pt idx="1005">
                  <c:v>503</c:v>
                </c:pt>
                <c:pt idx="1006">
                  <c:v>503.5</c:v>
                </c:pt>
                <c:pt idx="1007">
                  <c:v>504</c:v>
                </c:pt>
                <c:pt idx="1008">
                  <c:v>504.5</c:v>
                </c:pt>
                <c:pt idx="1009">
                  <c:v>505</c:v>
                </c:pt>
                <c:pt idx="1010">
                  <c:v>505.5</c:v>
                </c:pt>
                <c:pt idx="1011">
                  <c:v>506</c:v>
                </c:pt>
                <c:pt idx="1012">
                  <c:v>506.5</c:v>
                </c:pt>
                <c:pt idx="1013">
                  <c:v>507</c:v>
                </c:pt>
                <c:pt idx="1014">
                  <c:v>507.5</c:v>
                </c:pt>
                <c:pt idx="1015">
                  <c:v>508</c:v>
                </c:pt>
                <c:pt idx="1016">
                  <c:v>508.5</c:v>
                </c:pt>
                <c:pt idx="1017">
                  <c:v>509</c:v>
                </c:pt>
                <c:pt idx="1018">
                  <c:v>509.5</c:v>
                </c:pt>
                <c:pt idx="1019">
                  <c:v>510</c:v>
                </c:pt>
                <c:pt idx="1020">
                  <c:v>510.5</c:v>
                </c:pt>
                <c:pt idx="1021">
                  <c:v>511</c:v>
                </c:pt>
                <c:pt idx="1022">
                  <c:v>511.5</c:v>
                </c:pt>
                <c:pt idx="1023">
                  <c:v>512</c:v>
                </c:pt>
                <c:pt idx="1024">
                  <c:v>512.5</c:v>
                </c:pt>
                <c:pt idx="1025">
                  <c:v>513</c:v>
                </c:pt>
                <c:pt idx="1026">
                  <c:v>513.5</c:v>
                </c:pt>
                <c:pt idx="1027">
                  <c:v>514</c:v>
                </c:pt>
                <c:pt idx="1028">
                  <c:v>514.5</c:v>
                </c:pt>
                <c:pt idx="1029">
                  <c:v>515</c:v>
                </c:pt>
                <c:pt idx="1030">
                  <c:v>515.5</c:v>
                </c:pt>
                <c:pt idx="1031">
                  <c:v>516</c:v>
                </c:pt>
                <c:pt idx="1032">
                  <c:v>516.5</c:v>
                </c:pt>
                <c:pt idx="1033">
                  <c:v>517</c:v>
                </c:pt>
                <c:pt idx="1034">
                  <c:v>517.5</c:v>
                </c:pt>
                <c:pt idx="1035">
                  <c:v>518</c:v>
                </c:pt>
                <c:pt idx="1036">
                  <c:v>518.5</c:v>
                </c:pt>
                <c:pt idx="1037">
                  <c:v>519</c:v>
                </c:pt>
                <c:pt idx="1038">
                  <c:v>519.5</c:v>
                </c:pt>
                <c:pt idx="1039">
                  <c:v>520</c:v>
                </c:pt>
                <c:pt idx="1040">
                  <c:v>520.5</c:v>
                </c:pt>
                <c:pt idx="1041">
                  <c:v>521</c:v>
                </c:pt>
                <c:pt idx="1042">
                  <c:v>521.5</c:v>
                </c:pt>
                <c:pt idx="1043">
                  <c:v>522</c:v>
                </c:pt>
                <c:pt idx="1044">
                  <c:v>522.5</c:v>
                </c:pt>
                <c:pt idx="1045">
                  <c:v>523</c:v>
                </c:pt>
                <c:pt idx="1046">
                  <c:v>523.5</c:v>
                </c:pt>
                <c:pt idx="1047">
                  <c:v>524</c:v>
                </c:pt>
                <c:pt idx="1048">
                  <c:v>524.5</c:v>
                </c:pt>
                <c:pt idx="1049">
                  <c:v>525</c:v>
                </c:pt>
                <c:pt idx="1050">
                  <c:v>525.5</c:v>
                </c:pt>
                <c:pt idx="1051">
                  <c:v>526</c:v>
                </c:pt>
                <c:pt idx="1052">
                  <c:v>526.5</c:v>
                </c:pt>
                <c:pt idx="1053">
                  <c:v>527</c:v>
                </c:pt>
                <c:pt idx="1054">
                  <c:v>527.5</c:v>
                </c:pt>
                <c:pt idx="1055">
                  <c:v>528</c:v>
                </c:pt>
                <c:pt idx="1056">
                  <c:v>528.5</c:v>
                </c:pt>
                <c:pt idx="1057">
                  <c:v>529</c:v>
                </c:pt>
                <c:pt idx="1058">
                  <c:v>529.5</c:v>
                </c:pt>
                <c:pt idx="1059">
                  <c:v>530</c:v>
                </c:pt>
                <c:pt idx="1060">
                  <c:v>530.5</c:v>
                </c:pt>
                <c:pt idx="1061">
                  <c:v>531</c:v>
                </c:pt>
                <c:pt idx="1062">
                  <c:v>531.5</c:v>
                </c:pt>
                <c:pt idx="1063">
                  <c:v>532</c:v>
                </c:pt>
                <c:pt idx="1064">
                  <c:v>532.5</c:v>
                </c:pt>
                <c:pt idx="1065">
                  <c:v>533</c:v>
                </c:pt>
                <c:pt idx="1066">
                  <c:v>533.5</c:v>
                </c:pt>
                <c:pt idx="1067">
                  <c:v>534</c:v>
                </c:pt>
                <c:pt idx="1068">
                  <c:v>534.5</c:v>
                </c:pt>
                <c:pt idx="1069">
                  <c:v>535</c:v>
                </c:pt>
                <c:pt idx="1070">
                  <c:v>535.5</c:v>
                </c:pt>
                <c:pt idx="1071">
                  <c:v>536</c:v>
                </c:pt>
                <c:pt idx="1072">
                  <c:v>536.5</c:v>
                </c:pt>
                <c:pt idx="1073">
                  <c:v>537</c:v>
                </c:pt>
                <c:pt idx="1074">
                  <c:v>537.5</c:v>
                </c:pt>
                <c:pt idx="1075">
                  <c:v>538</c:v>
                </c:pt>
                <c:pt idx="1076">
                  <c:v>538.5</c:v>
                </c:pt>
                <c:pt idx="1077">
                  <c:v>539</c:v>
                </c:pt>
                <c:pt idx="1078">
                  <c:v>539.5</c:v>
                </c:pt>
                <c:pt idx="1079">
                  <c:v>540</c:v>
                </c:pt>
                <c:pt idx="1080">
                  <c:v>540.5</c:v>
                </c:pt>
                <c:pt idx="1081">
                  <c:v>541</c:v>
                </c:pt>
                <c:pt idx="1082">
                  <c:v>541.5</c:v>
                </c:pt>
                <c:pt idx="1083">
                  <c:v>542</c:v>
                </c:pt>
                <c:pt idx="1084">
                  <c:v>542.5</c:v>
                </c:pt>
                <c:pt idx="1085">
                  <c:v>543</c:v>
                </c:pt>
                <c:pt idx="1086">
                  <c:v>543.5</c:v>
                </c:pt>
                <c:pt idx="1087">
                  <c:v>544</c:v>
                </c:pt>
                <c:pt idx="1088">
                  <c:v>544.5</c:v>
                </c:pt>
                <c:pt idx="1089">
                  <c:v>545</c:v>
                </c:pt>
                <c:pt idx="1090">
                  <c:v>545.5</c:v>
                </c:pt>
                <c:pt idx="1091">
                  <c:v>546</c:v>
                </c:pt>
                <c:pt idx="1092">
                  <c:v>546.5</c:v>
                </c:pt>
                <c:pt idx="1093">
                  <c:v>547</c:v>
                </c:pt>
                <c:pt idx="1094">
                  <c:v>547.5</c:v>
                </c:pt>
                <c:pt idx="1095">
                  <c:v>548</c:v>
                </c:pt>
                <c:pt idx="1096">
                  <c:v>548.5</c:v>
                </c:pt>
                <c:pt idx="1097">
                  <c:v>549</c:v>
                </c:pt>
                <c:pt idx="1098">
                  <c:v>549.5</c:v>
                </c:pt>
                <c:pt idx="1099">
                  <c:v>550</c:v>
                </c:pt>
                <c:pt idx="1100">
                  <c:v>550.5</c:v>
                </c:pt>
                <c:pt idx="1101">
                  <c:v>551</c:v>
                </c:pt>
                <c:pt idx="1102">
                  <c:v>551.5</c:v>
                </c:pt>
                <c:pt idx="1103">
                  <c:v>552</c:v>
                </c:pt>
                <c:pt idx="1104">
                  <c:v>552.5</c:v>
                </c:pt>
                <c:pt idx="1105">
                  <c:v>553</c:v>
                </c:pt>
                <c:pt idx="1106">
                  <c:v>553.5</c:v>
                </c:pt>
                <c:pt idx="1107">
                  <c:v>554</c:v>
                </c:pt>
                <c:pt idx="1108">
                  <c:v>554.5</c:v>
                </c:pt>
                <c:pt idx="1109">
                  <c:v>555</c:v>
                </c:pt>
                <c:pt idx="1110">
                  <c:v>555.5</c:v>
                </c:pt>
                <c:pt idx="1111">
                  <c:v>556</c:v>
                </c:pt>
                <c:pt idx="1112">
                  <c:v>556.5</c:v>
                </c:pt>
                <c:pt idx="1113">
                  <c:v>557</c:v>
                </c:pt>
                <c:pt idx="1114">
                  <c:v>557.5</c:v>
                </c:pt>
                <c:pt idx="1115">
                  <c:v>558</c:v>
                </c:pt>
                <c:pt idx="1116">
                  <c:v>558.5</c:v>
                </c:pt>
                <c:pt idx="1117">
                  <c:v>559</c:v>
                </c:pt>
                <c:pt idx="1118">
                  <c:v>559.5</c:v>
                </c:pt>
                <c:pt idx="1119">
                  <c:v>560</c:v>
                </c:pt>
                <c:pt idx="1120">
                  <c:v>560.5</c:v>
                </c:pt>
                <c:pt idx="1121">
                  <c:v>561</c:v>
                </c:pt>
                <c:pt idx="1122">
                  <c:v>561.5</c:v>
                </c:pt>
                <c:pt idx="1123">
                  <c:v>562</c:v>
                </c:pt>
                <c:pt idx="1124">
                  <c:v>562.5</c:v>
                </c:pt>
                <c:pt idx="1125">
                  <c:v>563</c:v>
                </c:pt>
                <c:pt idx="1126">
                  <c:v>563.5</c:v>
                </c:pt>
                <c:pt idx="1127">
                  <c:v>564</c:v>
                </c:pt>
                <c:pt idx="1128">
                  <c:v>564.5</c:v>
                </c:pt>
                <c:pt idx="1129">
                  <c:v>565</c:v>
                </c:pt>
              </c:numCache>
            </c:numRef>
          </c:cat>
          <c:val>
            <c:numRef>
              <c:f>water4!$K$3:$K$1133</c:f>
              <c:numCache>
                <c:formatCode>General</c:formatCode>
                <c:ptCount val="1131"/>
                <c:pt idx="0">
                  <c:v>8.5451800000000002</c:v>
                </c:pt>
                <c:pt idx="1">
                  <c:v>8.5451800000000002</c:v>
                </c:pt>
                <c:pt idx="2">
                  <c:v>4218.2700000000004</c:v>
                </c:pt>
                <c:pt idx="3">
                  <c:v>4218.2700000000004</c:v>
                </c:pt>
                <c:pt idx="4">
                  <c:v>8465.83</c:v>
                </c:pt>
                <c:pt idx="5">
                  <c:v>8465.83</c:v>
                </c:pt>
                <c:pt idx="6">
                  <c:v>9621.27</c:v>
                </c:pt>
                <c:pt idx="7">
                  <c:v>9621.27</c:v>
                </c:pt>
                <c:pt idx="8">
                  <c:v>9898.3700000000008</c:v>
                </c:pt>
                <c:pt idx="9">
                  <c:v>9939.27</c:v>
                </c:pt>
                <c:pt idx="10">
                  <c:v>9954.5300000000007</c:v>
                </c:pt>
                <c:pt idx="11">
                  <c:v>9956.36</c:v>
                </c:pt>
                <c:pt idx="12">
                  <c:v>9953.92</c:v>
                </c:pt>
                <c:pt idx="13">
                  <c:v>9956.9699999999993</c:v>
                </c:pt>
                <c:pt idx="14">
                  <c:v>9946.59</c:v>
                </c:pt>
                <c:pt idx="15">
                  <c:v>9962.4599999999991</c:v>
                </c:pt>
                <c:pt idx="16">
                  <c:v>9977.11</c:v>
                </c:pt>
                <c:pt idx="17">
                  <c:v>9976.5</c:v>
                </c:pt>
                <c:pt idx="18">
                  <c:v>9964.2900000000009</c:v>
                </c:pt>
                <c:pt idx="19">
                  <c:v>9967.34</c:v>
                </c:pt>
                <c:pt idx="20">
                  <c:v>9968.57</c:v>
                </c:pt>
                <c:pt idx="21">
                  <c:v>9952.09</c:v>
                </c:pt>
                <c:pt idx="22">
                  <c:v>9950.25</c:v>
                </c:pt>
                <c:pt idx="23">
                  <c:v>9942.93</c:v>
                </c:pt>
                <c:pt idx="24">
                  <c:v>9949.64</c:v>
                </c:pt>
                <c:pt idx="25">
                  <c:v>9964.2900000000009</c:v>
                </c:pt>
                <c:pt idx="26">
                  <c:v>9979.5499999999993</c:v>
                </c:pt>
                <c:pt idx="27">
                  <c:v>9978.33</c:v>
                </c:pt>
                <c:pt idx="28">
                  <c:v>9979.5499999999993</c:v>
                </c:pt>
                <c:pt idx="29">
                  <c:v>9987.49</c:v>
                </c:pt>
                <c:pt idx="30">
                  <c:v>9992.98</c:v>
                </c:pt>
                <c:pt idx="31">
                  <c:v>9994.2000000000007</c:v>
                </c:pt>
                <c:pt idx="32">
                  <c:v>9994.81</c:v>
                </c:pt>
                <c:pt idx="33">
                  <c:v>9992.98</c:v>
                </c:pt>
                <c:pt idx="34">
                  <c:v>9986.8799999999992</c:v>
                </c:pt>
                <c:pt idx="35">
                  <c:v>9994.2000000000007</c:v>
                </c:pt>
                <c:pt idx="36">
                  <c:v>9986.27</c:v>
                </c:pt>
                <c:pt idx="37">
                  <c:v>9986.27</c:v>
                </c:pt>
                <c:pt idx="38">
                  <c:v>9990.5400000000009</c:v>
                </c:pt>
                <c:pt idx="39">
                  <c:v>9994.81</c:v>
                </c:pt>
                <c:pt idx="40">
                  <c:v>9986.27</c:v>
                </c:pt>
                <c:pt idx="41">
                  <c:v>9980.77</c:v>
                </c:pt>
                <c:pt idx="42">
                  <c:v>9994.81</c:v>
                </c:pt>
                <c:pt idx="43">
                  <c:v>9993.59</c:v>
                </c:pt>
                <c:pt idx="44">
                  <c:v>9989.32</c:v>
                </c:pt>
                <c:pt idx="45">
                  <c:v>9994.81</c:v>
                </c:pt>
                <c:pt idx="46">
                  <c:v>9992.98</c:v>
                </c:pt>
                <c:pt idx="47">
                  <c:v>9992.98</c:v>
                </c:pt>
                <c:pt idx="48">
                  <c:v>9995.42</c:v>
                </c:pt>
                <c:pt idx="49">
                  <c:v>9994.81</c:v>
                </c:pt>
                <c:pt idx="50">
                  <c:v>9995.42</c:v>
                </c:pt>
                <c:pt idx="51">
                  <c:v>9994.81</c:v>
                </c:pt>
                <c:pt idx="52">
                  <c:v>9995.42</c:v>
                </c:pt>
                <c:pt idx="53">
                  <c:v>9974.06</c:v>
                </c:pt>
                <c:pt idx="54">
                  <c:v>9965.51</c:v>
                </c:pt>
                <c:pt idx="55">
                  <c:v>9978.33</c:v>
                </c:pt>
                <c:pt idx="56">
                  <c:v>9995.42</c:v>
                </c:pt>
                <c:pt idx="57">
                  <c:v>9995.42</c:v>
                </c:pt>
                <c:pt idx="58">
                  <c:v>9995.42</c:v>
                </c:pt>
                <c:pt idx="59">
                  <c:v>9995.42</c:v>
                </c:pt>
                <c:pt idx="60">
                  <c:v>9995.42</c:v>
                </c:pt>
                <c:pt idx="61">
                  <c:v>9995.42</c:v>
                </c:pt>
                <c:pt idx="62">
                  <c:v>9995.42</c:v>
                </c:pt>
                <c:pt idx="63">
                  <c:v>9995.42</c:v>
                </c:pt>
                <c:pt idx="64">
                  <c:v>9995.42</c:v>
                </c:pt>
                <c:pt idx="65">
                  <c:v>9995.42</c:v>
                </c:pt>
                <c:pt idx="66">
                  <c:v>9995.42</c:v>
                </c:pt>
                <c:pt idx="67">
                  <c:v>9995.42</c:v>
                </c:pt>
                <c:pt idx="68">
                  <c:v>9995.42</c:v>
                </c:pt>
                <c:pt idx="69">
                  <c:v>9995.42</c:v>
                </c:pt>
                <c:pt idx="70">
                  <c:v>9995.42</c:v>
                </c:pt>
                <c:pt idx="71">
                  <c:v>9995.42</c:v>
                </c:pt>
                <c:pt idx="72">
                  <c:v>9995.42</c:v>
                </c:pt>
                <c:pt idx="73">
                  <c:v>9995.42</c:v>
                </c:pt>
                <c:pt idx="74">
                  <c:v>9995.42</c:v>
                </c:pt>
                <c:pt idx="75">
                  <c:v>9995.42</c:v>
                </c:pt>
                <c:pt idx="76">
                  <c:v>9995.42</c:v>
                </c:pt>
                <c:pt idx="77">
                  <c:v>9995.42</c:v>
                </c:pt>
                <c:pt idx="78">
                  <c:v>9995.42</c:v>
                </c:pt>
                <c:pt idx="79">
                  <c:v>9995.42</c:v>
                </c:pt>
                <c:pt idx="80">
                  <c:v>9995.42</c:v>
                </c:pt>
                <c:pt idx="81">
                  <c:v>9995.42</c:v>
                </c:pt>
                <c:pt idx="82">
                  <c:v>9995.42</c:v>
                </c:pt>
                <c:pt idx="83">
                  <c:v>9995.42</c:v>
                </c:pt>
                <c:pt idx="84">
                  <c:v>9995.42</c:v>
                </c:pt>
                <c:pt idx="85">
                  <c:v>9995.42</c:v>
                </c:pt>
                <c:pt idx="86">
                  <c:v>9995.42</c:v>
                </c:pt>
                <c:pt idx="87">
                  <c:v>9990.5400000000009</c:v>
                </c:pt>
                <c:pt idx="88">
                  <c:v>9986.8799999999992</c:v>
                </c:pt>
                <c:pt idx="89">
                  <c:v>9993.59</c:v>
                </c:pt>
                <c:pt idx="90">
                  <c:v>9995.42</c:v>
                </c:pt>
                <c:pt idx="91">
                  <c:v>9995.42</c:v>
                </c:pt>
                <c:pt idx="92">
                  <c:v>9995.42</c:v>
                </c:pt>
                <c:pt idx="93">
                  <c:v>9995.42</c:v>
                </c:pt>
                <c:pt idx="94">
                  <c:v>9994.2000000000007</c:v>
                </c:pt>
                <c:pt idx="95">
                  <c:v>9992.98</c:v>
                </c:pt>
                <c:pt idx="96">
                  <c:v>9978.33</c:v>
                </c:pt>
                <c:pt idx="97">
                  <c:v>9952.09</c:v>
                </c:pt>
                <c:pt idx="98">
                  <c:v>9951.48</c:v>
                </c:pt>
                <c:pt idx="99">
                  <c:v>9968.57</c:v>
                </c:pt>
                <c:pt idx="100">
                  <c:v>9949.0300000000007</c:v>
                </c:pt>
                <c:pt idx="101">
                  <c:v>9940.49</c:v>
                </c:pt>
                <c:pt idx="102">
                  <c:v>9936.2199999999993</c:v>
                </c:pt>
                <c:pt idx="103">
                  <c:v>9955.75</c:v>
                </c:pt>
                <c:pt idx="104">
                  <c:v>9968.57</c:v>
                </c:pt>
                <c:pt idx="105">
                  <c:v>9971.01</c:v>
                </c:pt>
                <c:pt idx="106">
                  <c:v>9972.84</c:v>
                </c:pt>
                <c:pt idx="107">
                  <c:v>9962.4599999999991</c:v>
                </c:pt>
                <c:pt idx="108">
                  <c:v>9944.15</c:v>
                </c:pt>
                <c:pt idx="109">
                  <c:v>9957.58</c:v>
                </c:pt>
                <c:pt idx="110">
                  <c:v>9980.16</c:v>
                </c:pt>
                <c:pt idx="111">
                  <c:v>9994.2000000000007</c:v>
                </c:pt>
                <c:pt idx="112">
                  <c:v>9995.42</c:v>
                </c:pt>
                <c:pt idx="113">
                  <c:v>9995.42</c:v>
                </c:pt>
                <c:pt idx="114">
                  <c:v>9995.42</c:v>
                </c:pt>
                <c:pt idx="115">
                  <c:v>9982.6</c:v>
                </c:pt>
                <c:pt idx="116">
                  <c:v>9978.94</c:v>
                </c:pt>
                <c:pt idx="117">
                  <c:v>9992.3700000000008</c:v>
                </c:pt>
                <c:pt idx="118">
                  <c:v>9980.16</c:v>
                </c:pt>
                <c:pt idx="119">
                  <c:v>9974.06</c:v>
                </c:pt>
                <c:pt idx="120">
                  <c:v>9963.07</c:v>
                </c:pt>
                <c:pt idx="121">
                  <c:v>9960.02</c:v>
                </c:pt>
                <c:pt idx="122">
                  <c:v>9966.73</c:v>
                </c:pt>
                <c:pt idx="123">
                  <c:v>9986.8799999999992</c:v>
                </c:pt>
                <c:pt idx="124">
                  <c:v>9991.15</c:v>
                </c:pt>
                <c:pt idx="125">
                  <c:v>9992.3700000000008</c:v>
                </c:pt>
                <c:pt idx="126">
                  <c:v>9991.15</c:v>
                </c:pt>
                <c:pt idx="127">
                  <c:v>9974.67</c:v>
                </c:pt>
                <c:pt idx="128">
                  <c:v>9969.18</c:v>
                </c:pt>
                <c:pt idx="129">
                  <c:v>9973.4500000000007</c:v>
                </c:pt>
                <c:pt idx="130">
                  <c:v>9974.06</c:v>
                </c:pt>
                <c:pt idx="131">
                  <c:v>9977.7199999999993</c:v>
                </c:pt>
                <c:pt idx="132">
                  <c:v>9985.0499999999993</c:v>
                </c:pt>
                <c:pt idx="133">
                  <c:v>9993.59</c:v>
                </c:pt>
                <c:pt idx="134">
                  <c:v>9995.42</c:v>
                </c:pt>
                <c:pt idx="135">
                  <c:v>9995.42</c:v>
                </c:pt>
                <c:pt idx="136">
                  <c:v>9991.15</c:v>
                </c:pt>
                <c:pt idx="137">
                  <c:v>9994.81</c:v>
                </c:pt>
                <c:pt idx="138">
                  <c:v>9995.42</c:v>
                </c:pt>
                <c:pt idx="139">
                  <c:v>9993.59</c:v>
                </c:pt>
                <c:pt idx="140">
                  <c:v>9992.3700000000008</c:v>
                </c:pt>
                <c:pt idx="141">
                  <c:v>9986.8799999999992</c:v>
                </c:pt>
                <c:pt idx="142">
                  <c:v>9981.3799999999992</c:v>
                </c:pt>
                <c:pt idx="143">
                  <c:v>9977.11</c:v>
                </c:pt>
                <c:pt idx="144">
                  <c:v>9956.36</c:v>
                </c:pt>
                <c:pt idx="145">
                  <c:v>9949.0300000000007</c:v>
                </c:pt>
                <c:pt idx="146">
                  <c:v>9963.68</c:v>
                </c:pt>
                <c:pt idx="147">
                  <c:v>9963.68</c:v>
                </c:pt>
                <c:pt idx="148">
                  <c:v>9961.85</c:v>
                </c:pt>
                <c:pt idx="149">
                  <c:v>9964.2900000000009</c:v>
                </c:pt>
                <c:pt idx="150">
                  <c:v>9971.6200000000008</c:v>
                </c:pt>
                <c:pt idx="151">
                  <c:v>9992.3700000000008</c:v>
                </c:pt>
                <c:pt idx="152">
                  <c:v>9994.81</c:v>
                </c:pt>
                <c:pt idx="153">
                  <c:v>9994.81</c:v>
                </c:pt>
                <c:pt idx="154">
                  <c:v>9994.81</c:v>
                </c:pt>
                <c:pt idx="155">
                  <c:v>9988.1</c:v>
                </c:pt>
                <c:pt idx="156">
                  <c:v>9953.92</c:v>
                </c:pt>
                <c:pt idx="157">
                  <c:v>9796.44</c:v>
                </c:pt>
                <c:pt idx="158">
                  <c:v>9796.44</c:v>
                </c:pt>
                <c:pt idx="159">
                  <c:v>8790.5499999999993</c:v>
                </c:pt>
                <c:pt idx="160">
                  <c:v>8790.5499999999993</c:v>
                </c:pt>
                <c:pt idx="161">
                  <c:v>7576.52</c:v>
                </c:pt>
                <c:pt idx="162">
                  <c:v>7576.52</c:v>
                </c:pt>
                <c:pt idx="163">
                  <c:v>6563.31</c:v>
                </c:pt>
                <c:pt idx="164">
                  <c:v>6563.31</c:v>
                </c:pt>
                <c:pt idx="165">
                  <c:v>5568.41</c:v>
                </c:pt>
                <c:pt idx="166">
                  <c:v>5568.41</c:v>
                </c:pt>
                <c:pt idx="167">
                  <c:v>4577.17</c:v>
                </c:pt>
                <c:pt idx="168">
                  <c:v>4577.17</c:v>
                </c:pt>
                <c:pt idx="169">
                  <c:v>3574.33</c:v>
                </c:pt>
                <c:pt idx="170">
                  <c:v>3574.33</c:v>
                </c:pt>
                <c:pt idx="171">
                  <c:v>2495.19</c:v>
                </c:pt>
                <c:pt idx="172">
                  <c:v>2495.19</c:v>
                </c:pt>
                <c:pt idx="173">
                  <c:v>1413.01</c:v>
                </c:pt>
                <c:pt idx="174">
                  <c:v>1413.01</c:v>
                </c:pt>
                <c:pt idx="175">
                  <c:v>438.85599999999999</c:v>
                </c:pt>
                <c:pt idx="176">
                  <c:v>438.85599999999999</c:v>
                </c:pt>
                <c:pt idx="177">
                  <c:v>127.56699999999999</c:v>
                </c:pt>
                <c:pt idx="178">
                  <c:v>68.361500000000007</c:v>
                </c:pt>
                <c:pt idx="179">
                  <c:v>40.894799999999996</c:v>
                </c:pt>
                <c:pt idx="180">
                  <c:v>26.245899999999999</c:v>
                </c:pt>
                <c:pt idx="181">
                  <c:v>25.6355</c:v>
                </c:pt>
                <c:pt idx="182">
                  <c:v>19.5318</c:v>
                </c:pt>
                <c:pt idx="183">
                  <c:v>17.090399999999999</c:v>
                </c:pt>
                <c:pt idx="184">
                  <c:v>12.2074</c:v>
                </c:pt>
                <c:pt idx="185">
                  <c:v>9.1555499999999999</c:v>
                </c:pt>
                <c:pt idx="186">
                  <c:v>10.986700000000001</c:v>
                </c:pt>
                <c:pt idx="187">
                  <c:v>11.597</c:v>
                </c:pt>
                <c:pt idx="188">
                  <c:v>12.8178</c:v>
                </c:pt>
                <c:pt idx="189">
                  <c:v>9.1555499999999999</c:v>
                </c:pt>
                <c:pt idx="190">
                  <c:v>10.376300000000001</c:v>
                </c:pt>
                <c:pt idx="191">
                  <c:v>17.090399999999999</c:v>
                </c:pt>
                <c:pt idx="192">
                  <c:v>11.597</c:v>
                </c:pt>
                <c:pt idx="193">
                  <c:v>7.9348099999999997</c:v>
                </c:pt>
                <c:pt idx="194">
                  <c:v>4.8829599999999997</c:v>
                </c:pt>
                <c:pt idx="195">
                  <c:v>9.1555499999999999</c:v>
                </c:pt>
                <c:pt idx="196">
                  <c:v>5.4933300000000003</c:v>
                </c:pt>
                <c:pt idx="197">
                  <c:v>4.2725900000000001</c:v>
                </c:pt>
                <c:pt idx="198">
                  <c:v>8.5451800000000002</c:v>
                </c:pt>
                <c:pt idx="199">
                  <c:v>7.3244400000000001</c:v>
                </c:pt>
                <c:pt idx="200">
                  <c:v>6.1036999999999999</c:v>
                </c:pt>
                <c:pt idx="201">
                  <c:v>3.66222</c:v>
                </c:pt>
                <c:pt idx="202">
                  <c:v>4.8829599999999997</c:v>
                </c:pt>
                <c:pt idx="203">
                  <c:v>3.05185</c:v>
                </c:pt>
                <c:pt idx="204">
                  <c:v>6.1036999999999999</c:v>
                </c:pt>
                <c:pt idx="205">
                  <c:v>4.2725900000000001</c:v>
                </c:pt>
                <c:pt idx="206">
                  <c:v>3.66222</c:v>
                </c:pt>
                <c:pt idx="207">
                  <c:v>6.1036999999999999</c:v>
                </c:pt>
                <c:pt idx="208">
                  <c:v>7.3244400000000001</c:v>
                </c:pt>
                <c:pt idx="209">
                  <c:v>3.05185</c:v>
                </c:pt>
                <c:pt idx="210">
                  <c:v>3.05185</c:v>
                </c:pt>
                <c:pt idx="211">
                  <c:v>4.8829599999999997</c:v>
                </c:pt>
                <c:pt idx="212">
                  <c:v>8.5451800000000002</c:v>
                </c:pt>
                <c:pt idx="213">
                  <c:v>8.5451800000000002</c:v>
                </c:pt>
                <c:pt idx="214">
                  <c:v>6.1036999999999999</c:v>
                </c:pt>
                <c:pt idx="215">
                  <c:v>3.66222</c:v>
                </c:pt>
                <c:pt idx="216">
                  <c:v>9.7659199999999995</c:v>
                </c:pt>
                <c:pt idx="217">
                  <c:v>8.5451800000000002</c:v>
                </c:pt>
                <c:pt idx="218">
                  <c:v>7.3244400000000001</c:v>
                </c:pt>
                <c:pt idx="219">
                  <c:v>3.66222</c:v>
                </c:pt>
                <c:pt idx="220">
                  <c:v>1.83111</c:v>
                </c:pt>
                <c:pt idx="221">
                  <c:v>2.4414799999999999</c:v>
                </c:pt>
                <c:pt idx="222">
                  <c:v>4.2725900000000001</c:v>
                </c:pt>
                <c:pt idx="223">
                  <c:v>7.9348099999999997</c:v>
                </c:pt>
                <c:pt idx="224">
                  <c:v>0</c:v>
                </c:pt>
                <c:pt idx="225">
                  <c:v>5.4933300000000003</c:v>
                </c:pt>
                <c:pt idx="226">
                  <c:v>0.61036999999999997</c:v>
                </c:pt>
                <c:pt idx="227">
                  <c:v>3.66222</c:v>
                </c:pt>
                <c:pt idx="228">
                  <c:v>6.7140700000000004</c:v>
                </c:pt>
                <c:pt idx="229">
                  <c:v>6.7140700000000004</c:v>
                </c:pt>
                <c:pt idx="230">
                  <c:v>1.83111</c:v>
                </c:pt>
                <c:pt idx="231">
                  <c:v>6.1036999999999999</c:v>
                </c:pt>
                <c:pt idx="232">
                  <c:v>9.1555499999999999</c:v>
                </c:pt>
                <c:pt idx="233">
                  <c:v>4.8829599999999997</c:v>
                </c:pt>
                <c:pt idx="234">
                  <c:v>5.4933300000000003</c:v>
                </c:pt>
                <c:pt idx="235">
                  <c:v>0</c:v>
                </c:pt>
                <c:pt idx="236">
                  <c:v>7.9348099999999997</c:v>
                </c:pt>
                <c:pt idx="237">
                  <c:v>6.1036999999999999</c:v>
                </c:pt>
                <c:pt idx="238">
                  <c:v>2.4414799999999999</c:v>
                </c:pt>
                <c:pt idx="239">
                  <c:v>1.2207399999999999</c:v>
                </c:pt>
                <c:pt idx="240">
                  <c:v>10.376300000000001</c:v>
                </c:pt>
                <c:pt idx="241">
                  <c:v>10.376300000000001</c:v>
                </c:pt>
                <c:pt idx="242">
                  <c:v>3.05185</c:v>
                </c:pt>
                <c:pt idx="243">
                  <c:v>7.9348099999999997</c:v>
                </c:pt>
                <c:pt idx="244">
                  <c:v>7.9348099999999997</c:v>
                </c:pt>
                <c:pt idx="245">
                  <c:v>5.4933300000000003</c:v>
                </c:pt>
                <c:pt idx="246">
                  <c:v>5.4933300000000003</c:v>
                </c:pt>
                <c:pt idx="247">
                  <c:v>7.9348099999999997</c:v>
                </c:pt>
                <c:pt idx="248">
                  <c:v>1.2207399999999999</c:v>
                </c:pt>
                <c:pt idx="249">
                  <c:v>4.8829599999999997</c:v>
                </c:pt>
                <c:pt idx="250">
                  <c:v>0.61036999999999997</c:v>
                </c:pt>
                <c:pt idx="251">
                  <c:v>0.61036999999999997</c:v>
                </c:pt>
                <c:pt idx="252">
                  <c:v>4.2725900000000001</c:v>
                </c:pt>
                <c:pt idx="253">
                  <c:v>3.66222</c:v>
                </c:pt>
                <c:pt idx="254">
                  <c:v>1.2207399999999999</c:v>
                </c:pt>
                <c:pt idx="255">
                  <c:v>4.8829599999999997</c:v>
                </c:pt>
                <c:pt idx="256">
                  <c:v>1.2207399999999999</c:v>
                </c:pt>
                <c:pt idx="257">
                  <c:v>0.61036999999999997</c:v>
                </c:pt>
                <c:pt idx="258">
                  <c:v>2.4414799999999999</c:v>
                </c:pt>
                <c:pt idx="259">
                  <c:v>2.4414799999999999</c:v>
                </c:pt>
                <c:pt idx="260">
                  <c:v>3.66222</c:v>
                </c:pt>
                <c:pt idx="261">
                  <c:v>4.8829599999999997</c:v>
                </c:pt>
                <c:pt idx="262">
                  <c:v>3.05185</c:v>
                </c:pt>
                <c:pt idx="263">
                  <c:v>6.7140700000000004</c:v>
                </c:pt>
                <c:pt idx="264">
                  <c:v>1.2207399999999999</c:v>
                </c:pt>
                <c:pt idx="265">
                  <c:v>4.2725900000000001</c:v>
                </c:pt>
                <c:pt idx="266">
                  <c:v>1.2207399999999999</c:v>
                </c:pt>
                <c:pt idx="267">
                  <c:v>4.8829599999999997</c:v>
                </c:pt>
                <c:pt idx="268">
                  <c:v>5.4933300000000003</c:v>
                </c:pt>
                <c:pt idx="269">
                  <c:v>6.7140700000000004</c:v>
                </c:pt>
                <c:pt idx="270">
                  <c:v>6.7140700000000004</c:v>
                </c:pt>
                <c:pt idx="271">
                  <c:v>2.4414799999999999</c:v>
                </c:pt>
                <c:pt idx="272">
                  <c:v>2.4414799999999999</c:v>
                </c:pt>
                <c:pt idx="273">
                  <c:v>4.2725900000000001</c:v>
                </c:pt>
                <c:pt idx="274">
                  <c:v>4.2725900000000001</c:v>
                </c:pt>
                <c:pt idx="275">
                  <c:v>9.7659199999999995</c:v>
                </c:pt>
                <c:pt idx="276">
                  <c:v>2.4414799999999999</c:v>
                </c:pt>
                <c:pt idx="277">
                  <c:v>5.4933300000000003</c:v>
                </c:pt>
                <c:pt idx="278">
                  <c:v>3.05185</c:v>
                </c:pt>
                <c:pt idx="279">
                  <c:v>1.2207399999999999</c:v>
                </c:pt>
                <c:pt idx="280">
                  <c:v>6.7140700000000004</c:v>
                </c:pt>
                <c:pt idx="281">
                  <c:v>3.66222</c:v>
                </c:pt>
                <c:pt idx="282">
                  <c:v>3.05185</c:v>
                </c:pt>
                <c:pt idx="283">
                  <c:v>6.1036999999999999</c:v>
                </c:pt>
                <c:pt idx="284">
                  <c:v>1.2207399999999999</c:v>
                </c:pt>
                <c:pt idx="285">
                  <c:v>0.61036999999999997</c:v>
                </c:pt>
                <c:pt idx="286">
                  <c:v>4.2725900000000001</c:v>
                </c:pt>
                <c:pt idx="287">
                  <c:v>3.66222</c:v>
                </c:pt>
                <c:pt idx="288">
                  <c:v>3.66222</c:v>
                </c:pt>
                <c:pt idx="289">
                  <c:v>3.05185</c:v>
                </c:pt>
                <c:pt idx="290">
                  <c:v>6.7140700000000004</c:v>
                </c:pt>
                <c:pt idx="291">
                  <c:v>0</c:v>
                </c:pt>
                <c:pt idx="292">
                  <c:v>7.3244400000000001</c:v>
                </c:pt>
                <c:pt idx="293">
                  <c:v>3.66222</c:v>
                </c:pt>
                <c:pt idx="294">
                  <c:v>1.2207399999999999</c:v>
                </c:pt>
                <c:pt idx="295">
                  <c:v>0.61036999999999997</c:v>
                </c:pt>
                <c:pt idx="296">
                  <c:v>3.66222</c:v>
                </c:pt>
                <c:pt idx="297">
                  <c:v>4.8829599999999997</c:v>
                </c:pt>
                <c:pt idx="298">
                  <c:v>9.1555499999999999</c:v>
                </c:pt>
                <c:pt idx="299">
                  <c:v>5.4933300000000003</c:v>
                </c:pt>
                <c:pt idx="300">
                  <c:v>6.1036999999999999</c:v>
                </c:pt>
                <c:pt idx="301">
                  <c:v>6.7140700000000004</c:v>
                </c:pt>
                <c:pt idx="302">
                  <c:v>0.61036999999999997</c:v>
                </c:pt>
                <c:pt idx="303">
                  <c:v>3.66222</c:v>
                </c:pt>
                <c:pt idx="304">
                  <c:v>2.4414799999999999</c:v>
                </c:pt>
                <c:pt idx="305">
                  <c:v>5.4933300000000003</c:v>
                </c:pt>
                <c:pt idx="306">
                  <c:v>0.61036999999999997</c:v>
                </c:pt>
                <c:pt idx="307">
                  <c:v>1.2207399999999999</c:v>
                </c:pt>
                <c:pt idx="308">
                  <c:v>1.83111</c:v>
                </c:pt>
                <c:pt idx="309">
                  <c:v>7.3244400000000001</c:v>
                </c:pt>
                <c:pt idx="310">
                  <c:v>3.66222</c:v>
                </c:pt>
                <c:pt idx="311">
                  <c:v>0.61036999999999997</c:v>
                </c:pt>
                <c:pt idx="312">
                  <c:v>0.61036999999999997</c:v>
                </c:pt>
                <c:pt idx="313">
                  <c:v>0.61036999999999997</c:v>
                </c:pt>
                <c:pt idx="314">
                  <c:v>2.4414799999999999</c:v>
                </c:pt>
                <c:pt idx="315">
                  <c:v>3.66222</c:v>
                </c:pt>
                <c:pt idx="316">
                  <c:v>6.1036999999999999</c:v>
                </c:pt>
                <c:pt idx="317">
                  <c:v>8.5451800000000002</c:v>
                </c:pt>
                <c:pt idx="318">
                  <c:v>8.5451800000000002</c:v>
                </c:pt>
                <c:pt idx="319">
                  <c:v>3.66222</c:v>
                </c:pt>
                <c:pt idx="320">
                  <c:v>0</c:v>
                </c:pt>
                <c:pt idx="321">
                  <c:v>3.05185</c:v>
                </c:pt>
                <c:pt idx="322">
                  <c:v>6.7140700000000004</c:v>
                </c:pt>
                <c:pt idx="323">
                  <c:v>9.1555499999999999</c:v>
                </c:pt>
                <c:pt idx="324">
                  <c:v>3.05185</c:v>
                </c:pt>
                <c:pt idx="325">
                  <c:v>4.2725900000000001</c:v>
                </c:pt>
                <c:pt idx="326">
                  <c:v>4.2725900000000001</c:v>
                </c:pt>
                <c:pt idx="327">
                  <c:v>3.05185</c:v>
                </c:pt>
                <c:pt idx="328">
                  <c:v>7.3244400000000001</c:v>
                </c:pt>
                <c:pt idx="329">
                  <c:v>3.66222</c:v>
                </c:pt>
                <c:pt idx="330">
                  <c:v>1.2207399999999999</c:v>
                </c:pt>
                <c:pt idx="331">
                  <c:v>1.2207399999999999</c:v>
                </c:pt>
                <c:pt idx="332">
                  <c:v>2.4414799999999999</c:v>
                </c:pt>
                <c:pt idx="333">
                  <c:v>3.66222</c:v>
                </c:pt>
                <c:pt idx="334">
                  <c:v>3.66222</c:v>
                </c:pt>
                <c:pt idx="335">
                  <c:v>5.4933300000000003</c:v>
                </c:pt>
                <c:pt idx="336">
                  <c:v>0.61036999999999997</c:v>
                </c:pt>
                <c:pt idx="337">
                  <c:v>3.66222</c:v>
                </c:pt>
                <c:pt idx="338">
                  <c:v>3.66222</c:v>
                </c:pt>
                <c:pt idx="339">
                  <c:v>1.83111</c:v>
                </c:pt>
                <c:pt idx="340">
                  <c:v>3.05185</c:v>
                </c:pt>
                <c:pt idx="341">
                  <c:v>4.2725900000000001</c:v>
                </c:pt>
                <c:pt idx="342">
                  <c:v>4.2725900000000001</c:v>
                </c:pt>
                <c:pt idx="343">
                  <c:v>1.83111</c:v>
                </c:pt>
                <c:pt idx="344">
                  <c:v>3.66222</c:v>
                </c:pt>
                <c:pt idx="345">
                  <c:v>3.05185</c:v>
                </c:pt>
                <c:pt idx="346">
                  <c:v>9.7659199999999995</c:v>
                </c:pt>
                <c:pt idx="347">
                  <c:v>4.2725900000000001</c:v>
                </c:pt>
                <c:pt idx="348">
                  <c:v>0.61036999999999997</c:v>
                </c:pt>
                <c:pt idx="349">
                  <c:v>0</c:v>
                </c:pt>
                <c:pt idx="350">
                  <c:v>0</c:v>
                </c:pt>
                <c:pt idx="351">
                  <c:v>4.8829599999999997</c:v>
                </c:pt>
                <c:pt idx="352">
                  <c:v>3.05185</c:v>
                </c:pt>
                <c:pt idx="353">
                  <c:v>3.05185</c:v>
                </c:pt>
                <c:pt idx="354">
                  <c:v>2.4414799999999999</c:v>
                </c:pt>
                <c:pt idx="355">
                  <c:v>2.4414799999999999</c:v>
                </c:pt>
                <c:pt idx="356">
                  <c:v>1.83111</c:v>
                </c:pt>
                <c:pt idx="357">
                  <c:v>3.05185</c:v>
                </c:pt>
                <c:pt idx="358">
                  <c:v>5.4933300000000003</c:v>
                </c:pt>
                <c:pt idx="359">
                  <c:v>5.4933300000000003</c:v>
                </c:pt>
                <c:pt idx="360">
                  <c:v>4.2725900000000001</c:v>
                </c:pt>
                <c:pt idx="361">
                  <c:v>6.1036999999999999</c:v>
                </c:pt>
                <c:pt idx="362">
                  <c:v>6.1036999999999999</c:v>
                </c:pt>
                <c:pt idx="363">
                  <c:v>1.83111</c:v>
                </c:pt>
                <c:pt idx="364">
                  <c:v>0.61036999999999997</c:v>
                </c:pt>
                <c:pt idx="365">
                  <c:v>1.2207399999999999</c:v>
                </c:pt>
                <c:pt idx="366">
                  <c:v>1.2207399999999999</c:v>
                </c:pt>
                <c:pt idx="367">
                  <c:v>1.83111</c:v>
                </c:pt>
                <c:pt idx="368">
                  <c:v>0.61036999999999997</c:v>
                </c:pt>
                <c:pt idx="369">
                  <c:v>0.61036999999999997</c:v>
                </c:pt>
                <c:pt idx="370">
                  <c:v>1.83111</c:v>
                </c:pt>
                <c:pt idx="371">
                  <c:v>4.2725900000000001</c:v>
                </c:pt>
                <c:pt idx="372">
                  <c:v>6.7140700000000004</c:v>
                </c:pt>
                <c:pt idx="373">
                  <c:v>2.4414799999999999</c:v>
                </c:pt>
                <c:pt idx="374">
                  <c:v>4.2725900000000001</c:v>
                </c:pt>
                <c:pt idx="375">
                  <c:v>4.8829599999999997</c:v>
                </c:pt>
                <c:pt idx="376">
                  <c:v>4.8829599999999997</c:v>
                </c:pt>
                <c:pt idx="377">
                  <c:v>2.4414799999999999</c:v>
                </c:pt>
                <c:pt idx="378">
                  <c:v>3.66222</c:v>
                </c:pt>
                <c:pt idx="379">
                  <c:v>6.7140700000000004</c:v>
                </c:pt>
                <c:pt idx="380">
                  <c:v>7.3244400000000001</c:v>
                </c:pt>
                <c:pt idx="381">
                  <c:v>7.3244400000000001</c:v>
                </c:pt>
                <c:pt idx="382">
                  <c:v>1.83111</c:v>
                </c:pt>
                <c:pt idx="383">
                  <c:v>1.83111</c:v>
                </c:pt>
                <c:pt idx="384">
                  <c:v>4.2725900000000001</c:v>
                </c:pt>
                <c:pt idx="385">
                  <c:v>7.9348099999999997</c:v>
                </c:pt>
                <c:pt idx="386">
                  <c:v>6.7140700000000004</c:v>
                </c:pt>
                <c:pt idx="387">
                  <c:v>0.61036999999999997</c:v>
                </c:pt>
                <c:pt idx="388">
                  <c:v>2.4414799999999999</c:v>
                </c:pt>
                <c:pt idx="389">
                  <c:v>1.2207399999999999</c:v>
                </c:pt>
                <c:pt idx="390">
                  <c:v>6.7140700000000004</c:v>
                </c:pt>
                <c:pt idx="391">
                  <c:v>4.8829599999999997</c:v>
                </c:pt>
                <c:pt idx="392">
                  <c:v>7.3244400000000001</c:v>
                </c:pt>
                <c:pt idx="393">
                  <c:v>2.4414799999999999</c:v>
                </c:pt>
                <c:pt idx="394">
                  <c:v>4.8829599999999997</c:v>
                </c:pt>
                <c:pt idx="395">
                  <c:v>3.66222</c:v>
                </c:pt>
                <c:pt idx="396">
                  <c:v>6.1036999999999999</c:v>
                </c:pt>
                <c:pt idx="397">
                  <c:v>9.1555499999999999</c:v>
                </c:pt>
                <c:pt idx="398">
                  <c:v>20.142199999999999</c:v>
                </c:pt>
                <c:pt idx="399">
                  <c:v>20.142199999999999</c:v>
                </c:pt>
                <c:pt idx="400">
                  <c:v>914.94500000000005</c:v>
                </c:pt>
                <c:pt idx="401">
                  <c:v>914.94500000000005</c:v>
                </c:pt>
                <c:pt idx="402">
                  <c:v>2185.7399999999998</c:v>
                </c:pt>
                <c:pt idx="403">
                  <c:v>2185.7399999999998</c:v>
                </c:pt>
                <c:pt idx="404">
                  <c:v>3179.42</c:v>
                </c:pt>
                <c:pt idx="405">
                  <c:v>3179.42</c:v>
                </c:pt>
                <c:pt idx="406">
                  <c:v>4041.26</c:v>
                </c:pt>
                <c:pt idx="407">
                  <c:v>4041.26</c:v>
                </c:pt>
                <c:pt idx="408">
                  <c:v>4848.17</c:v>
                </c:pt>
                <c:pt idx="409">
                  <c:v>4848.17</c:v>
                </c:pt>
                <c:pt idx="410">
                  <c:v>5656.3</c:v>
                </c:pt>
                <c:pt idx="411">
                  <c:v>5656.3</c:v>
                </c:pt>
                <c:pt idx="412">
                  <c:v>6483.96</c:v>
                </c:pt>
                <c:pt idx="413">
                  <c:v>6483.96</c:v>
                </c:pt>
                <c:pt idx="414">
                  <c:v>7256.69</c:v>
                </c:pt>
                <c:pt idx="415">
                  <c:v>7256.69</c:v>
                </c:pt>
                <c:pt idx="416">
                  <c:v>7964.72</c:v>
                </c:pt>
                <c:pt idx="417">
                  <c:v>7964.72</c:v>
                </c:pt>
                <c:pt idx="418">
                  <c:v>8641.6200000000008</c:v>
                </c:pt>
                <c:pt idx="419">
                  <c:v>8641.6200000000008</c:v>
                </c:pt>
                <c:pt idx="420">
                  <c:v>9247.11</c:v>
                </c:pt>
                <c:pt idx="421">
                  <c:v>9247.11</c:v>
                </c:pt>
                <c:pt idx="422">
                  <c:v>9679.86</c:v>
                </c:pt>
                <c:pt idx="423">
                  <c:v>9798.27</c:v>
                </c:pt>
                <c:pt idx="424">
                  <c:v>9856.26</c:v>
                </c:pt>
                <c:pt idx="425">
                  <c:v>9878.84</c:v>
                </c:pt>
                <c:pt idx="426">
                  <c:v>9909.9699999999993</c:v>
                </c:pt>
                <c:pt idx="427">
                  <c:v>9930.11</c:v>
                </c:pt>
                <c:pt idx="428">
                  <c:v>9920.35</c:v>
                </c:pt>
                <c:pt idx="429">
                  <c:v>9927.67</c:v>
                </c:pt>
                <c:pt idx="430">
                  <c:v>9932.5499999999993</c:v>
                </c:pt>
                <c:pt idx="431">
                  <c:v>9961.85</c:v>
                </c:pt>
                <c:pt idx="432">
                  <c:v>9961.85</c:v>
                </c:pt>
                <c:pt idx="433">
                  <c:v>9980.16</c:v>
                </c:pt>
                <c:pt idx="434">
                  <c:v>9986.8799999999992</c:v>
                </c:pt>
                <c:pt idx="435">
                  <c:v>9985.66</c:v>
                </c:pt>
                <c:pt idx="436">
                  <c:v>9978.94</c:v>
                </c:pt>
                <c:pt idx="437">
                  <c:v>9963.68</c:v>
                </c:pt>
                <c:pt idx="438">
                  <c:v>9953.31</c:v>
                </c:pt>
                <c:pt idx="439">
                  <c:v>9992.3700000000008</c:v>
                </c:pt>
                <c:pt idx="440">
                  <c:v>9992.98</c:v>
                </c:pt>
                <c:pt idx="441">
                  <c:v>9983.83</c:v>
                </c:pt>
                <c:pt idx="442">
                  <c:v>9983.2099999999991</c:v>
                </c:pt>
                <c:pt idx="443">
                  <c:v>9993.59</c:v>
                </c:pt>
                <c:pt idx="444">
                  <c:v>9995.42</c:v>
                </c:pt>
                <c:pt idx="445">
                  <c:v>9994.2000000000007</c:v>
                </c:pt>
                <c:pt idx="446">
                  <c:v>9963.07</c:v>
                </c:pt>
                <c:pt idx="447">
                  <c:v>9967.9599999999991</c:v>
                </c:pt>
                <c:pt idx="448">
                  <c:v>9966.73</c:v>
                </c:pt>
                <c:pt idx="449">
                  <c:v>9976.5</c:v>
                </c:pt>
                <c:pt idx="450">
                  <c:v>9981.99</c:v>
                </c:pt>
                <c:pt idx="451">
                  <c:v>9983.2099999999991</c:v>
                </c:pt>
                <c:pt idx="452">
                  <c:v>9961.24</c:v>
                </c:pt>
                <c:pt idx="453">
                  <c:v>9956.36</c:v>
                </c:pt>
                <c:pt idx="454">
                  <c:v>9950.8700000000008</c:v>
                </c:pt>
                <c:pt idx="455">
                  <c:v>9967.9599999999991</c:v>
                </c:pt>
                <c:pt idx="456">
                  <c:v>9987.49</c:v>
                </c:pt>
                <c:pt idx="457">
                  <c:v>9994.81</c:v>
                </c:pt>
                <c:pt idx="458">
                  <c:v>9985.66</c:v>
                </c:pt>
                <c:pt idx="459">
                  <c:v>9975.2800000000007</c:v>
                </c:pt>
                <c:pt idx="460">
                  <c:v>9983.2099999999991</c:v>
                </c:pt>
                <c:pt idx="461">
                  <c:v>9995.42</c:v>
                </c:pt>
                <c:pt idx="462">
                  <c:v>9976.5</c:v>
                </c:pt>
                <c:pt idx="463">
                  <c:v>9966.1200000000008</c:v>
                </c:pt>
                <c:pt idx="464">
                  <c:v>9972.84</c:v>
                </c:pt>
                <c:pt idx="465">
                  <c:v>9971.6200000000008</c:v>
                </c:pt>
                <c:pt idx="466">
                  <c:v>9980.16</c:v>
                </c:pt>
                <c:pt idx="467">
                  <c:v>9941.1</c:v>
                </c:pt>
                <c:pt idx="468">
                  <c:v>9931.33</c:v>
                </c:pt>
                <c:pt idx="469">
                  <c:v>9934.3799999999992</c:v>
                </c:pt>
                <c:pt idx="470">
                  <c:v>9958.7999999999993</c:v>
                </c:pt>
                <c:pt idx="471">
                  <c:v>9966.73</c:v>
                </c:pt>
                <c:pt idx="472">
                  <c:v>9964.9</c:v>
                </c:pt>
                <c:pt idx="473">
                  <c:v>9957.58</c:v>
                </c:pt>
                <c:pt idx="474">
                  <c:v>9959.41</c:v>
                </c:pt>
                <c:pt idx="475">
                  <c:v>9972.23</c:v>
                </c:pt>
                <c:pt idx="476">
                  <c:v>9954.5300000000007</c:v>
                </c:pt>
                <c:pt idx="477">
                  <c:v>9951.48</c:v>
                </c:pt>
                <c:pt idx="478">
                  <c:v>9956.36</c:v>
                </c:pt>
                <c:pt idx="479">
                  <c:v>9966.1200000000008</c:v>
                </c:pt>
                <c:pt idx="480">
                  <c:v>9963.07</c:v>
                </c:pt>
                <c:pt idx="481">
                  <c:v>9954.5300000000007</c:v>
                </c:pt>
                <c:pt idx="482">
                  <c:v>9948.42</c:v>
                </c:pt>
                <c:pt idx="483">
                  <c:v>9960.6299999999992</c:v>
                </c:pt>
                <c:pt idx="484">
                  <c:v>9968.57</c:v>
                </c:pt>
                <c:pt idx="485">
                  <c:v>9973.4500000000007</c:v>
                </c:pt>
                <c:pt idx="486">
                  <c:v>9917.2900000000009</c:v>
                </c:pt>
                <c:pt idx="487">
                  <c:v>9798.27</c:v>
                </c:pt>
                <c:pt idx="488">
                  <c:v>9646.2900000000009</c:v>
                </c:pt>
                <c:pt idx="489">
                  <c:v>9646.2900000000009</c:v>
                </c:pt>
                <c:pt idx="490">
                  <c:v>9137.24</c:v>
                </c:pt>
                <c:pt idx="491">
                  <c:v>9137.24</c:v>
                </c:pt>
                <c:pt idx="492">
                  <c:v>8582.42</c:v>
                </c:pt>
                <c:pt idx="493">
                  <c:v>8582.42</c:v>
                </c:pt>
                <c:pt idx="494">
                  <c:v>8034.3</c:v>
                </c:pt>
                <c:pt idx="495">
                  <c:v>8034.3</c:v>
                </c:pt>
                <c:pt idx="496">
                  <c:v>7420.88</c:v>
                </c:pt>
                <c:pt idx="497">
                  <c:v>7420.88</c:v>
                </c:pt>
                <c:pt idx="498">
                  <c:v>6804.41</c:v>
                </c:pt>
                <c:pt idx="499">
                  <c:v>6804.41</c:v>
                </c:pt>
                <c:pt idx="500">
                  <c:v>6214.79</c:v>
                </c:pt>
                <c:pt idx="501">
                  <c:v>6214.79</c:v>
                </c:pt>
                <c:pt idx="502">
                  <c:v>5615.41</c:v>
                </c:pt>
                <c:pt idx="503">
                  <c:v>5615.41</c:v>
                </c:pt>
                <c:pt idx="504">
                  <c:v>5025.79</c:v>
                </c:pt>
                <c:pt idx="505">
                  <c:v>5025.79</c:v>
                </c:pt>
                <c:pt idx="506">
                  <c:v>4394.0600000000004</c:v>
                </c:pt>
                <c:pt idx="507">
                  <c:v>4394.0600000000004</c:v>
                </c:pt>
                <c:pt idx="508">
                  <c:v>3828.85</c:v>
                </c:pt>
                <c:pt idx="509">
                  <c:v>3828.85</c:v>
                </c:pt>
                <c:pt idx="510">
                  <c:v>3277.69</c:v>
                </c:pt>
                <c:pt idx="511">
                  <c:v>3277.69</c:v>
                </c:pt>
                <c:pt idx="512">
                  <c:v>2729.58</c:v>
                </c:pt>
                <c:pt idx="513">
                  <c:v>2729.58</c:v>
                </c:pt>
                <c:pt idx="514">
                  <c:v>2138.7399999999998</c:v>
                </c:pt>
                <c:pt idx="515">
                  <c:v>2138.7399999999998</c:v>
                </c:pt>
                <c:pt idx="516">
                  <c:v>1542.41</c:v>
                </c:pt>
                <c:pt idx="517">
                  <c:v>1542.41</c:v>
                </c:pt>
                <c:pt idx="518">
                  <c:v>602.43499999999995</c:v>
                </c:pt>
                <c:pt idx="519">
                  <c:v>602.43499999999995</c:v>
                </c:pt>
                <c:pt idx="520">
                  <c:v>175.17599999999999</c:v>
                </c:pt>
                <c:pt idx="521">
                  <c:v>95.828100000000006</c:v>
                </c:pt>
                <c:pt idx="522">
                  <c:v>62.868099999999998</c:v>
                </c:pt>
                <c:pt idx="523">
                  <c:v>43.9467</c:v>
                </c:pt>
                <c:pt idx="524">
                  <c:v>24.4148</c:v>
                </c:pt>
                <c:pt idx="525">
                  <c:v>14.038500000000001</c:v>
                </c:pt>
                <c:pt idx="526">
                  <c:v>6.7140700000000004</c:v>
                </c:pt>
                <c:pt idx="527">
                  <c:v>10.986700000000001</c:v>
                </c:pt>
                <c:pt idx="528">
                  <c:v>9.1555499999999999</c:v>
                </c:pt>
                <c:pt idx="529">
                  <c:v>6.7140700000000004</c:v>
                </c:pt>
                <c:pt idx="530">
                  <c:v>9.7659199999999995</c:v>
                </c:pt>
                <c:pt idx="531">
                  <c:v>13.428100000000001</c:v>
                </c:pt>
                <c:pt idx="532">
                  <c:v>5.4933300000000003</c:v>
                </c:pt>
                <c:pt idx="533">
                  <c:v>7.9348099999999997</c:v>
                </c:pt>
                <c:pt idx="534">
                  <c:v>7.3244400000000001</c:v>
                </c:pt>
                <c:pt idx="535">
                  <c:v>6.7140700000000004</c:v>
                </c:pt>
                <c:pt idx="536">
                  <c:v>9.1555499999999999</c:v>
                </c:pt>
                <c:pt idx="537">
                  <c:v>14.038500000000001</c:v>
                </c:pt>
                <c:pt idx="538">
                  <c:v>3.05185</c:v>
                </c:pt>
                <c:pt idx="539">
                  <c:v>4.8829599999999997</c:v>
                </c:pt>
                <c:pt idx="540">
                  <c:v>2.4414799999999999</c:v>
                </c:pt>
                <c:pt idx="541">
                  <c:v>11.597</c:v>
                </c:pt>
                <c:pt idx="542">
                  <c:v>3.66222</c:v>
                </c:pt>
                <c:pt idx="543">
                  <c:v>4.8829599999999997</c:v>
                </c:pt>
                <c:pt idx="544">
                  <c:v>0.61036999999999997</c:v>
                </c:pt>
                <c:pt idx="545">
                  <c:v>1.2207399999999999</c:v>
                </c:pt>
                <c:pt idx="546">
                  <c:v>4.8829599999999997</c:v>
                </c:pt>
                <c:pt idx="547">
                  <c:v>7.3244400000000001</c:v>
                </c:pt>
                <c:pt idx="548">
                  <c:v>4.2725900000000001</c:v>
                </c:pt>
                <c:pt idx="549">
                  <c:v>3.05185</c:v>
                </c:pt>
                <c:pt idx="550">
                  <c:v>0</c:v>
                </c:pt>
                <c:pt idx="551">
                  <c:v>4.2725900000000001</c:v>
                </c:pt>
                <c:pt idx="552">
                  <c:v>6.1036999999999999</c:v>
                </c:pt>
                <c:pt idx="553">
                  <c:v>7.9348099999999997</c:v>
                </c:pt>
                <c:pt idx="554">
                  <c:v>7.9348099999999997</c:v>
                </c:pt>
                <c:pt idx="555">
                  <c:v>9.7659199999999995</c:v>
                </c:pt>
                <c:pt idx="556">
                  <c:v>6.7140700000000004</c:v>
                </c:pt>
                <c:pt idx="557">
                  <c:v>3.66222</c:v>
                </c:pt>
                <c:pt idx="558">
                  <c:v>4.8829599999999997</c:v>
                </c:pt>
                <c:pt idx="559">
                  <c:v>3.05185</c:v>
                </c:pt>
                <c:pt idx="560">
                  <c:v>1.83111</c:v>
                </c:pt>
                <c:pt idx="561">
                  <c:v>1.83111</c:v>
                </c:pt>
                <c:pt idx="562">
                  <c:v>1.83111</c:v>
                </c:pt>
                <c:pt idx="563">
                  <c:v>1.83111</c:v>
                </c:pt>
                <c:pt idx="564">
                  <c:v>3.66222</c:v>
                </c:pt>
                <c:pt idx="565">
                  <c:v>3.05185</c:v>
                </c:pt>
                <c:pt idx="566">
                  <c:v>0</c:v>
                </c:pt>
                <c:pt idx="567">
                  <c:v>7.9348099999999997</c:v>
                </c:pt>
                <c:pt idx="568">
                  <c:v>7.9348099999999997</c:v>
                </c:pt>
                <c:pt idx="569">
                  <c:v>7.9348099999999997</c:v>
                </c:pt>
                <c:pt idx="570">
                  <c:v>7.9348099999999997</c:v>
                </c:pt>
                <c:pt idx="571">
                  <c:v>6.7140700000000004</c:v>
                </c:pt>
                <c:pt idx="572">
                  <c:v>1.2207399999999999</c:v>
                </c:pt>
                <c:pt idx="573">
                  <c:v>3.66222</c:v>
                </c:pt>
                <c:pt idx="574">
                  <c:v>8.5451800000000002</c:v>
                </c:pt>
                <c:pt idx="575">
                  <c:v>8.5451800000000002</c:v>
                </c:pt>
                <c:pt idx="576">
                  <c:v>4.8829599999999997</c:v>
                </c:pt>
                <c:pt idx="577">
                  <c:v>1.2207399999999999</c:v>
                </c:pt>
                <c:pt idx="578">
                  <c:v>6.1036999999999999</c:v>
                </c:pt>
                <c:pt idx="579">
                  <c:v>4.2725900000000001</c:v>
                </c:pt>
                <c:pt idx="580">
                  <c:v>7.9348099999999997</c:v>
                </c:pt>
                <c:pt idx="581">
                  <c:v>9.1555499999999999</c:v>
                </c:pt>
                <c:pt idx="582">
                  <c:v>9.1555499999999999</c:v>
                </c:pt>
                <c:pt idx="583">
                  <c:v>0.61036999999999997</c:v>
                </c:pt>
                <c:pt idx="584">
                  <c:v>6.1036999999999999</c:v>
                </c:pt>
                <c:pt idx="585">
                  <c:v>10.376300000000001</c:v>
                </c:pt>
                <c:pt idx="586">
                  <c:v>6.7140700000000004</c:v>
                </c:pt>
                <c:pt idx="587">
                  <c:v>7.3244400000000001</c:v>
                </c:pt>
                <c:pt idx="588">
                  <c:v>0.61036999999999997</c:v>
                </c:pt>
                <c:pt idx="589">
                  <c:v>1.83111</c:v>
                </c:pt>
                <c:pt idx="590">
                  <c:v>3.66222</c:v>
                </c:pt>
                <c:pt idx="591">
                  <c:v>1.83111</c:v>
                </c:pt>
                <c:pt idx="592">
                  <c:v>2.4414799999999999</c:v>
                </c:pt>
                <c:pt idx="593">
                  <c:v>2.4414799999999999</c:v>
                </c:pt>
                <c:pt idx="594">
                  <c:v>3.66222</c:v>
                </c:pt>
                <c:pt idx="595">
                  <c:v>6.1036999999999999</c:v>
                </c:pt>
                <c:pt idx="596">
                  <c:v>6.1036999999999999</c:v>
                </c:pt>
                <c:pt idx="597">
                  <c:v>4.2725900000000001</c:v>
                </c:pt>
                <c:pt idx="598">
                  <c:v>2.4414799999999999</c:v>
                </c:pt>
                <c:pt idx="599">
                  <c:v>1.2207399999999999</c:v>
                </c:pt>
                <c:pt idx="600">
                  <c:v>7.3244400000000001</c:v>
                </c:pt>
                <c:pt idx="601">
                  <c:v>11.597</c:v>
                </c:pt>
                <c:pt idx="602">
                  <c:v>6.1036999999999999</c:v>
                </c:pt>
                <c:pt idx="603">
                  <c:v>7.9348099999999997</c:v>
                </c:pt>
                <c:pt idx="604">
                  <c:v>51.881500000000003</c:v>
                </c:pt>
                <c:pt idx="605">
                  <c:v>51.881500000000003</c:v>
                </c:pt>
                <c:pt idx="606">
                  <c:v>953.39800000000002</c:v>
                </c:pt>
                <c:pt idx="607">
                  <c:v>953.39800000000002</c:v>
                </c:pt>
                <c:pt idx="608">
                  <c:v>1686.45</c:v>
                </c:pt>
                <c:pt idx="609">
                  <c:v>1686.45</c:v>
                </c:pt>
                <c:pt idx="610">
                  <c:v>2160.1</c:v>
                </c:pt>
                <c:pt idx="611">
                  <c:v>2160.1</c:v>
                </c:pt>
                <c:pt idx="612">
                  <c:v>2569.66</c:v>
                </c:pt>
                <c:pt idx="613">
                  <c:v>2766.2</c:v>
                </c:pt>
                <c:pt idx="614">
                  <c:v>2962.74</c:v>
                </c:pt>
                <c:pt idx="615">
                  <c:v>3138.52</c:v>
                </c:pt>
                <c:pt idx="616">
                  <c:v>3303.32</c:v>
                </c:pt>
                <c:pt idx="617">
                  <c:v>3466.29</c:v>
                </c:pt>
                <c:pt idx="618">
                  <c:v>3624.38</c:v>
                </c:pt>
                <c:pt idx="619">
                  <c:v>3774.53</c:v>
                </c:pt>
                <c:pt idx="620">
                  <c:v>3932.61</c:v>
                </c:pt>
                <c:pt idx="621">
                  <c:v>4079.71</c:v>
                </c:pt>
                <c:pt idx="622">
                  <c:v>4218.88</c:v>
                </c:pt>
                <c:pt idx="623">
                  <c:v>4374.5200000000004</c:v>
                </c:pt>
                <c:pt idx="624">
                  <c:v>4506.97</c:v>
                </c:pt>
                <c:pt idx="625">
                  <c:v>4627.83</c:v>
                </c:pt>
                <c:pt idx="626">
                  <c:v>4756.6099999999997</c:v>
                </c:pt>
                <c:pt idx="627">
                  <c:v>4884.18</c:v>
                </c:pt>
                <c:pt idx="628">
                  <c:v>5004.43</c:v>
                </c:pt>
                <c:pt idx="629">
                  <c:v>5115.51</c:v>
                </c:pt>
                <c:pt idx="630">
                  <c:v>5221.1099999999997</c:v>
                </c:pt>
                <c:pt idx="631">
                  <c:v>5316.93</c:v>
                </c:pt>
                <c:pt idx="632">
                  <c:v>5412.15</c:v>
                </c:pt>
                <c:pt idx="633">
                  <c:v>5522.63</c:v>
                </c:pt>
                <c:pt idx="634">
                  <c:v>5622.73</c:v>
                </c:pt>
                <c:pt idx="635">
                  <c:v>5699.03</c:v>
                </c:pt>
                <c:pt idx="636">
                  <c:v>5761.89</c:v>
                </c:pt>
                <c:pt idx="637">
                  <c:v>5843.07</c:v>
                </c:pt>
                <c:pt idx="638">
                  <c:v>5916.32</c:v>
                </c:pt>
                <c:pt idx="639">
                  <c:v>6012.76</c:v>
                </c:pt>
                <c:pt idx="640">
                  <c:v>6089.66</c:v>
                </c:pt>
                <c:pt idx="641">
                  <c:v>6162.3</c:v>
                </c:pt>
                <c:pt idx="642">
                  <c:v>6213.57</c:v>
                </c:pt>
                <c:pt idx="643">
                  <c:v>6261.18</c:v>
                </c:pt>
                <c:pt idx="644">
                  <c:v>6322.82</c:v>
                </c:pt>
                <c:pt idx="645">
                  <c:v>6369.21</c:v>
                </c:pt>
                <c:pt idx="646">
                  <c:v>6399.12</c:v>
                </c:pt>
                <c:pt idx="647">
                  <c:v>6453.44</c:v>
                </c:pt>
                <c:pt idx="648">
                  <c:v>6488.23</c:v>
                </c:pt>
                <c:pt idx="649">
                  <c:v>6510.21</c:v>
                </c:pt>
                <c:pt idx="650">
                  <c:v>6532.79</c:v>
                </c:pt>
                <c:pt idx="651">
                  <c:v>6544.39</c:v>
                </c:pt>
                <c:pt idx="652">
                  <c:v>6551.1</c:v>
                </c:pt>
                <c:pt idx="653">
                  <c:v>6546.22</c:v>
                </c:pt>
                <c:pt idx="654">
                  <c:v>6568.8</c:v>
                </c:pt>
                <c:pt idx="655">
                  <c:v>6579.79</c:v>
                </c:pt>
                <c:pt idx="656">
                  <c:v>6550.49</c:v>
                </c:pt>
                <c:pt idx="657">
                  <c:v>6544.39</c:v>
                </c:pt>
                <c:pt idx="658">
                  <c:v>6527.3</c:v>
                </c:pt>
                <c:pt idx="659">
                  <c:v>6526.69</c:v>
                </c:pt>
                <c:pt idx="660">
                  <c:v>6497.39</c:v>
                </c:pt>
                <c:pt idx="661">
                  <c:v>6472.37</c:v>
                </c:pt>
                <c:pt idx="662">
                  <c:v>6435.74</c:v>
                </c:pt>
                <c:pt idx="663">
                  <c:v>6408.89</c:v>
                </c:pt>
                <c:pt idx="664">
                  <c:v>6394.24</c:v>
                </c:pt>
                <c:pt idx="665">
                  <c:v>6361.28</c:v>
                </c:pt>
                <c:pt idx="666">
                  <c:v>6305.12</c:v>
                </c:pt>
                <c:pt idx="667">
                  <c:v>6255.07</c:v>
                </c:pt>
                <c:pt idx="668">
                  <c:v>6222.11</c:v>
                </c:pt>
                <c:pt idx="669">
                  <c:v>6182.44</c:v>
                </c:pt>
                <c:pt idx="670">
                  <c:v>6136.66</c:v>
                </c:pt>
                <c:pt idx="671">
                  <c:v>6075.01</c:v>
                </c:pt>
                <c:pt idx="672">
                  <c:v>6002.38</c:v>
                </c:pt>
                <c:pt idx="673">
                  <c:v>5905.94</c:v>
                </c:pt>
                <c:pt idx="674">
                  <c:v>5843.07</c:v>
                </c:pt>
                <c:pt idx="675">
                  <c:v>5771.05</c:v>
                </c:pt>
                <c:pt idx="676">
                  <c:v>5694.75</c:v>
                </c:pt>
                <c:pt idx="677">
                  <c:v>5620.29</c:v>
                </c:pt>
                <c:pt idx="678">
                  <c:v>5540.94</c:v>
                </c:pt>
                <c:pt idx="679">
                  <c:v>5454.27</c:v>
                </c:pt>
                <c:pt idx="680">
                  <c:v>5385.3</c:v>
                </c:pt>
                <c:pt idx="681">
                  <c:v>5345.62</c:v>
                </c:pt>
                <c:pt idx="682">
                  <c:v>5275.43</c:v>
                </c:pt>
                <c:pt idx="683">
                  <c:v>5200.96</c:v>
                </c:pt>
                <c:pt idx="684">
                  <c:v>5144.8100000000004</c:v>
                </c:pt>
                <c:pt idx="685">
                  <c:v>5066.07</c:v>
                </c:pt>
                <c:pt idx="686">
                  <c:v>4973.91</c:v>
                </c:pt>
                <c:pt idx="687">
                  <c:v>4892.12</c:v>
                </c:pt>
                <c:pt idx="688">
                  <c:v>4815.82</c:v>
                </c:pt>
                <c:pt idx="689">
                  <c:v>4736.47</c:v>
                </c:pt>
                <c:pt idx="690">
                  <c:v>4652.24</c:v>
                </c:pt>
                <c:pt idx="691">
                  <c:v>4591.2</c:v>
                </c:pt>
                <c:pt idx="692">
                  <c:v>4503.3100000000004</c:v>
                </c:pt>
                <c:pt idx="693">
                  <c:v>4424.57</c:v>
                </c:pt>
                <c:pt idx="694">
                  <c:v>4341.5600000000004</c:v>
                </c:pt>
                <c:pt idx="695">
                  <c:v>4235.97</c:v>
                </c:pt>
                <c:pt idx="696">
                  <c:v>4165.17</c:v>
                </c:pt>
                <c:pt idx="697">
                  <c:v>4091.31</c:v>
                </c:pt>
                <c:pt idx="698">
                  <c:v>4003.42</c:v>
                </c:pt>
                <c:pt idx="699">
                  <c:v>3922.24</c:v>
                </c:pt>
                <c:pt idx="700">
                  <c:v>3836.79</c:v>
                </c:pt>
                <c:pt idx="701">
                  <c:v>3733.02</c:v>
                </c:pt>
                <c:pt idx="702">
                  <c:v>3631.09</c:v>
                </c:pt>
                <c:pt idx="703">
                  <c:v>3542.59</c:v>
                </c:pt>
                <c:pt idx="704">
                  <c:v>3462.02</c:v>
                </c:pt>
                <c:pt idx="705">
                  <c:v>3402.81</c:v>
                </c:pt>
                <c:pt idx="706">
                  <c:v>3313.09</c:v>
                </c:pt>
                <c:pt idx="707">
                  <c:v>3236.79</c:v>
                </c:pt>
                <c:pt idx="708">
                  <c:v>3158.67</c:v>
                </c:pt>
                <c:pt idx="709">
                  <c:v>3082.37</c:v>
                </c:pt>
                <c:pt idx="710">
                  <c:v>3014.62</c:v>
                </c:pt>
                <c:pt idx="711">
                  <c:v>2946.87</c:v>
                </c:pt>
                <c:pt idx="712">
                  <c:v>2887.66</c:v>
                </c:pt>
                <c:pt idx="713">
                  <c:v>2830.29</c:v>
                </c:pt>
                <c:pt idx="714">
                  <c:v>2774.74</c:v>
                </c:pt>
                <c:pt idx="715">
                  <c:v>2708.21</c:v>
                </c:pt>
                <c:pt idx="716">
                  <c:v>2658.77</c:v>
                </c:pt>
                <c:pt idx="717">
                  <c:v>2609.33</c:v>
                </c:pt>
                <c:pt idx="718">
                  <c:v>2555.0100000000002</c:v>
                </c:pt>
                <c:pt idx="719">
                  <c:v>2501.3000000000002</c:v>
                </c:pt>
                <c:pt idx="720">
                  <c:v>2448.19</c:v>
                </c:pt>
                <c:pt idx="721">
                  <c:v>2390.21</c:v>
                </c:pt>
                <c:pt idx="722">
                  <c:v>2354.1999999999998</c:v>
                </c:pt>
                <c:pt idx="723">
                  <c:v>2330.39</c:v>
                </c:pt>
                <c:pt idx="724">
                  <c:v>2292.5500000000002</c:v>
                </c:pt>
                <c:pt idx="725">
                  <c:v>2244.33</c:v>
                </c:pt>
                <c:pt idx="726">
                  <c:v>2198.5500000000002</c:v>
                </c:pt>
                <c:pt idx="727">
                  <c:v>2169.2600000000002</c:v>
                </c:pt>
                <c:pt idx="728">
                  <c:v>2132.63</c:v>
                </c:pt>
                <c:pt idx="729">
                  <c:v>2101.5</c:v>
                </c:pt>
                <c:pt idx="730">
                  <c:v>2072.8200000000002</c:v>
                </c:pt>
                <c:pt idx="731">
                  <c:v>2047.79</c:v>
                </c:pt>
                <c:pt idx="732">
                  <c:v>2029.48</c:v>
                </c:pt>
                <c:pt idx="733">
                  <c:v>2013</c:v>
                </c:pt>
                <c:pt idx="734">
                  <c:v>2025.82</c:v>
                </c:pt>
                <c:pt idx="735">
                  <c:v>2032.53</c:v>
                </c:pt>
                <c:pt idx="736">
                  <c:v>2025.82</c:v>
                </c:pt>
                <c:pt idx="737">
                  <c:v>2004.46</c:v>
                </c:pt>
                <c:pt idx="738">
                  <c:v>1975.77</c:v>
                </c:pt>
                <c:pt idx="739">
                  <c:v>1956.24</c:v>
                </c:pt>
                <c:pt idx="740">
                  <c:v>1951.35</c:v>
                </c:pt>
                <c:pt idx="741">
                  <c:v>1956.85</c:v>
                </c:pt>
                <c:pt idx="742">
                  <c:v>1941.59</c:v>
                </c:pt>
                <c:pt idx="743">
                  <c:v>1937.31</c:v>
                </c:pt>
                <c:pt idx="744">
                  <c:v>1943.42</c:v>
                </c:pt>
                <c:pt idx="745">
                  <c:v>1955.02</c:v>
                </c:pt>
                <c:pt idx="746">
                  <c:v>1980.04</c:v>
                </c:pt>
                <c:pt idx="747">
                  <c:v>2006.9</c:v>
                </c:pt>
                <c:pt idx="748">
                  <c:v>2020.94</c:v>
                </c:pt>
                <c:pt idx="749">
                  <c:v>2032.53</c:v>
                </c:pt>
                <c:pt idx="750">
                  <c:v>2060</c:v>
                </c:pt>
                <c:pt idx="751">
                  <c:v>2076.48</c:v>
                </c:pt>
                <c:pt idx="752">
                  <c:v>2101.5</c:v>
                </c:pt>
                <c:pt idx="753">
                  <c:v>2139.35</c:v>
                </c:pt>
                <c:pt idx="754">
                  <c:v>2155.2199999999998</c:v>
                </c:pt>
                <c:pt idx="755">
                  <c:v>2168.0300000000002</c:v>
                </c:pt>
                <c:pt idx="756">
                  <c:v>2194.2800000000002</c:v>
                </c:pt>
                <c:pt idx="757">
                  <c:v>2212.59</c:v>
                </c:pt>
                <c:pt idx="758">
                  <c:v>2244.94</c:v>
                </c:pt>
                <c:pt idx="759">
                  <c:v>2270.58</c:v>
                </c:pt>
                <c:pt idx="760">
                  <c:v>2308.42</c:v>
                </c:pt>
                <c:pt idx="761">
                  <c:v>2338.33</c:v>
                </c:pt>
                <c:pt idx="762">
                  <c:v>2381.0500000000002</c:v>
                </c:pt>
                <c:pt idx="763">
                  <c:v>2424.39</c:v>
                </c:pt>
                <c:pt idx="764">
                  <c:v>2468.34</c:v>
                </c:pt>
                <c:pt idx="765">
                  <c:v>2492.75</c:v>
                </c:pt>
                <c:pt idx="766">
                  <c:v>2526.3200000000002</c:v>
                </c:pt>
                <c:pt idx="767">
                  <c:v>2569.0500000000002</c:v>
                </c:pt>
                <c:pt idx="768">
                  <c:v>2608.7199999999998</c:v>
                </c:pt>
                <c:pt idx="769">
                  <c:v>2639.24</c:v>
                </c:pt>
                <c:pt idx="770">
                  <c:v>2700.28</c:v>
                </c:pt>
                <c:pt idx="771">
                  <c:v>2732.02</c:v>
                </c:pt>
                <c:pt idx="772">
                  <c:v>2775.96</c:v>
                </c:pt>
                <c:pt idx="773">
                  <c:v>2819.91</c:v>
                </c:pt>
                <c:pt idx="774">
                  <c:v>2863.86</c:v>
                </c:pt>
                <c:pt idx="775">
                  <c:v>2912.08</c:v>
                </c:pt>
                <c:pt idx="776">
                  <c:v>2970.06</c:v>
                </c:pt>
                <c:pt idx="777">
                  <c:v>3008.51</c:v>
                </c:pt>
                <c:pt idx="778">
                  <c:v>3042.08</c:v>
                </c:pt>
                <c:pt idx="779">
                  <c:v>3085.42</c:v>
                </c:pt>
                <c:pt idx="780">
                  <c:v>3122.65</c:v>
                </c:pt>
                <c:pt idx="781">
                  <c:v>3161.11</c:v>
                </c:pt>
                <c:pt idx="782">
                  <c:v>3201.39</c:v>
                </c:pt>
                <c:pt idx="783">
                  <c:v>3263.65</c:v>
                </c:pt>
                <c:pt idx="784">
                  <c:v>3303.32</c:v>
                </c:pt>
                <c:pt idx="785">
                  <c:v>3328.35</c:v>
                </c:pt>
                <c:pt idx="786">
                  <c:v>3366.19</c:v>
                </c:pt>
                <c:pt idx="787">
                  <c:v>3427.84</c:v>
                </c:pt>
                <c:pt idx="788">
                  <c:v>3461.41</c:v>
                </c:pt>
                <c:pt idx="789">
                  <c:v>3473.62</c:v>
                </c:pt>
                <c:pt idx="790">
                  <c:v>3482.16</c:v>
                </c:pt>
                <c:pt idx="791">
                  <c:v>3498.64</c:v>
                </c:pt>
                <c:pt idx="792">
                  <c:v>3548.69</c:v>
                </c:pt>
                <c:pt idx="793">
                  <c:v>3594.47</c:v>
                </c:pt>
                <c:pt idx="794">
                  <c:v>3637.81</c:v>
                </c:pt>
                <c:pt idx="795">
                  <c:v>3661</c:v>
                </c:pt>
                <c:pt idx="796">
                  <c:v>3681.75</c:v>
                </c:pt>
                <c:pt idx="797">
                  <c:v>3684.8</c:v>
                </c:pt>
                <c:pt idx="798">
                  <c:v>3718.99</c:v>
                </c:pt>
                <c:pt idx="799">
                  <c:v>3761.1</c:v>
                </c:pt>
                <c:pt idx="800">
                  <c:v>3806.27</c:v>
                </c:pt>
                <c:pt idx="801">
                  <c:v>3836.18</c:v>
                </c:pt>
                <c:pt idx="802">
                  <c:v>3870.36</c:v>
                </c:pt>
                <c:pt idx="803">
                  <c:v>3896.6</c:v>
                </c:pt>
                <c:pt idx="804">
                  <c:v>3911.25</c:v>
                </c:pt>
                <c:pt idx="805">
                  <c:v>3929.56</c:v>
                </c:pt>
                <c:pt idx="806">
                  <c:v>3952.15</c:v>
                </c:pt>
                <c:pt idx="807">
                  <c:v>3992.43</c:v>
                </c:pt>
                <c:pt idx="808">
                  <c:v>4009.52</c:v>
                </c:pt>
                <c:pt idx="809">
                  <c:v>4038.21</c:v>
                </c:pt>
                <c:pt idx="810">
                  <c:v>4065.68</c:v>
                </c:pt>
                <c:pt idx="811">
                  <c:v>4079.1</c:v>
                </c:pt>
                <c:pt idx="812">
                  <c:v>4096.1899999999996</c:v>
                </c:pt>
                <c:pt idx="813">
                  <c:v>4114.51</c:v>
                </c:pt>
                <c:pt idx="814">
                  <c:v>4132.21</c:v>
                </c:pt>
                <c:pt idx="815">
                  <c:v>4141.3599999999997</c:v>
                </c:pt>
                <c:pt idx="816">
                  <c:v>4134.6499999999996</c:v>
                </c:pt>
                <c:pt idx="817">
                  <c:v>4150.5200000000004</c:v>
                </c:pt>
                <c:pt idx="818">
                  <c:v>4158.45</c:v>
                </c:pt>
                <c:pt idx="819">
                  <c:v>4164.5600000000004</c:v>
                </c:pt>
                <c:pt idx="820">
                  <c:v>4138.3100000000004</c:v>
                </c:pt>
                <c:pt idx="821">
                  <c:v>4132.82</c:v>
                </c:pt>
                <c:pt idx="822">
                  <c:v>4137.7</c:v>
                </c:pt>
                <c:pt idx="823">
                  <c:v>4126.1000000000004</c:v>
                </c:pt>
                <c:pt idx="824">
                  <c:v>4120.6099999999997</c:v>
                </c:pt>
                <c:pt idx="825">
                  <c:v>4146.8500000000004</c:v>
                </c:pt>
                <c:pt idx="826">
                  <c:v>4152.3500000000004</c:v>
                </c:pt>
                <c:pt idx="827">
                  <c:v>4153.57</c:v>
                </c:pt>
                <c:pt idx="828">
                  <c:v>4161.5</c:v>
                </c:pt>
                <c:pt idx="829">
                  <c:v>4164.5600000000004</c:v>
                </c:pt>
                <c:pt idx="830">
                  <c:v>4167.6099999999997</c:v>
                </c:pt>
                <c:pt idx="831">
                  <c:v>4167.6099999999997</c:v>
                </c:pt>
                <c:pt idx="832">
                  <c:v>4138.92</c:v>
                </c:pt>
                <c:pt idx="833">
                  <c:v>4112.67</c:v>
                </c:pt>
                <c:pt idx="834">
                  <c:v>4098.6400000000003</c:v>
                </c:pt>
                <c:pt idx="835">
                  <c:v>4082.16</c:v>
                </c:pt>
                <c:pt idx="836">
                  <c:v>4065.07</c:v>
                </c:pt>
                <c:pt idx="837">
                  <c:v>4060.79</c:v>
                </c:pt>
                <c:pt idx="838">
                  <c:v>4046.14</c:v>
                </c:pt>
                <c:pt idx="839">
                  <c:v>4038.21</c:v>
                </c:pt>
                <c:pt idx="840">
                  <c:v>4026.61</c:v>
                </c:pt>
                <c:pt idx="841">
                  <c:v>4010.74</c:v>
                </c:pt>
                <c:pt idx="842">
                  <c:v>3983.28</c:v>
                </c:pt>
                <c:pt idx="843">
                  <c:v>3966.19</c:v>
                </c:pt>
                <c:pt idx="844">
                  <c:v>3949.71</c:v>
                </c:pt>
                <c:pt idx="845">
                  <c:v>3937.5</c:v>
                </c:pt>
                <c:pt idx="846">
                  <c:v>3913.69</c:v>
                </c:pt>
                <c:pt idx="847">
                  <c:v>3901.49</c:v>
                </c:pt>
                <c:pt idx="848">
                  <c:v>3894.77</c:v>
                </c:pt>
                <c:pt idx="849">
                  <c:v>3890.5</c:v>
                </c:pt>
                <c:pt idx="850">
                  <c:v>3876.46</c:v>
                </c:pt>
                <c:pt idx="851">
                  <c:v>3852.05</c:v>
                </c:pt>
                <c:pt idx="852">
                  <c:v>3845.94</c:v>
                </c:pt>
                <c:pt idx="853">
                  <c:v>3818.48</c:v>
                </c:pt>
                <c:pt idx="854">
                  <c:v>3792.23</c:v>
                </c:pt>
                <c:pt idx="855">
                  <c:v>3783.68</c:v>
                </c:pt>
                <c:pt idx="856">
                  <c:v>3772.09</c:v>
                </c:pt>
                <c:pt idx="857">
                  <c:v>3735.47</c:v>
                </c:pt>
                <c:pt idx="858">
                  <c:v>3715.32</c:v>
                </c:pt>
                <c:pt idx="859">
                  <c:v>3702.51</c:v>
                </c:pt>
                <c:pt idx="860">
                  <c:v>3700.67</c:v>
                </c:pt>
                <c:pt idx="861">
                  <c:v>3676.87</c:v>
                </c:pt>
                <c:pt idx="862">
                  <c:v>3659.78</c:v>
                </c:pt>
                <c:pt idx="863">
                  <c:v>3640.25</c:v>
                </c:pt>
                <c:pt idx="864">
                  <c:v>3620.72</c:v>
                </c:pt>
                <c:pt idx="865">
                  <c:v>3611.56</c:v>
                </c:pt>
                <c:pt idx="866">
                  <c:v>3579.82</c:v>
                </c:pt>
                <c:pt idx="867">
                  <c:v>3550.52</c:v>
                </c:pt>
                <c:pt idx="868">
                  <c:v>3534.04</c:v>
                </c:pt>
                <c:pt idx="869">
                  <c:v>3503.52</c:v>
                </c:pt>
                <c:pt idx="870">
                  <c:v>3478.5</c:v>
                </c:pt>
                <c:pt idx="871">
                  <c:v>3465.07</c:v>
                </c:pt>
                <c:pt idx="872">
                  <c:v>3455.31</c:v>
                </c:pt>
                <c:pt idx="873">
                  <c:v>3436.99</c:v>
                </c:pt>
                <c:pt idx="874">
                  <c:v>3437.6</c:v>
                </c:pt>
                <c:pt idx="875">
                  <c:v>3427.23</c:v>
                </c:pt>
                <c:pt idx="876">
                  <c:v>3399.76</c:v>
                </c:pt>
                <c:pt idx="877">
                  <c:v>3390.61</c:v>
                </c:pt>
                <c:pt idx="878">
                  <c:v>3361.92</c:v>
                </c:pt>
                <c:pt idx="879">
                  <c:v>3352.76</c:v>
                </c:pt>
                <c:pt idx="880">
                  <c:v>3361.31</c:v>
                </c:pt>
                <c:pt idx="881">
                  <c:v>3357.65</c:v>
                </c:pt>
                <c:pt idx="882">
                  <c:v>3341.17</c:v>
                </c:pt>
                <c:pt idx="883">
                  <c:v>3321.02</c:v>
                </c:pt>
                <c:pt idx="884">
                  <c:v>3303.32</c:v>
                </c:pt>
                <c:pt idx="885">
                  <c:v>3284.4</c:v>
                </c:pt>
                <c:pt idx="886">
                  <c:v>3267.31</c:v>
                </c:pt>
                <c:pt idx="887">
                  <c:v>3270.36</c:v>
                </c:pt>
                <c:pt idx="888">
                  <c:v>3260.6</c:v>
                </c:pt>
                <c:pt idx="889">
                  <c:v>3252.66</c:v>
                </c:pt>
                <c:pt idx="890">
                  <c:v>3234.35</c:v>
                </c:pt>
                <c:pt idx="891">
                  <c:v>3226.42</c:v>
                </c:pt>
                <c:pt idx="892">
                  <c:v>3218.48</c:v>
                </c:pt>
                <c:pt idx="893">
                  <c:v>3222.14</c:v>
                </c:pt>
                <c:pt idx="894">
                  <c:v>3209.94</c:v>
                </c:pt>
                <c:pt idx="895">
                  <c:v>3206.27</c:v>
                </c:pt>
                <c:pt idx="896">
                  <c:v>3191.02</c:v>
                </c:pt>
                <c:pt idx="897">
                  <c:v>3172.09</c:v>
                </c:pt>
                <c:pt idx="898">
                  <c:v>3173.93</c:v>
                </c:pt>
                <c:pt idx="899">
                  <c:v>3192.85</c:v>
                </c:pt>
                <c:pt idx="900">
                  <c:v>3207.5</c:v>
                </c:pt>
                <c:pt idx="901">
                  <c:v>3200.78</c:v>
                </c:pt>
                <c:pt idx="902">
                  <c:v>3187.96</c:v>
                </c:pt>
                <c:pt idx="903">
                  <c:v>3164.16</c:v>
                </c:pt>
                <c:pt idx="904">
                  <c:v>3146.46</c:v>
                </c:pt>
                <c:pt idx="905">
                  <c:v>3129.37</c:v>
                </c:pt>
                <c:pt idx="906">
                  <c:v>3126.32</c:v>
                </c:pt>
                <c:pt idx="907">
                  <c:v>3117.77</c:v>
                </c:pt>
                <c:pt idx="908">
                  <c:v>3133.64</c:v>
                </c:pt>
                <c:pt idx="909">
                  <c:v>3132.42</c:v>
                </c:pt>
                <c:pt idx="910">
                  <c:v>3121.43</c:v>
                </c:pt>
                <c:pt idx="911">
                  <c:v>3116.55</c:v>
                </c:pt>
                <c:pt idx="912">
                  <c:v>3126.93</c:v>
                </c:pt>
                <c:pt idx="913">
                  <c:v>3134.86</c:v>
                </c:pt>
                <c:pt idx="914">
                  <c:v>3134.25</c:v>
                </c:pt>
                <c:pt idx="915">
                  <c:v>3136.08</c:v>
                </c:pt>
                <c:pt idx="916">
                  <c:v>3130.59</c:v>
                </c:pt>
                <c:pt idx="917">
                  <c:v>3134.86</c:v>
                </c:pt>
                <c:pt idx="918">
                  <c:v>3133.64</c:v>
                </c:pt>
                <c:pt idx="919">
                  <c:v>3145.24</c:v>
                </c:pt>
                <c:pt idx="920">
                  <c:v>3136.69</c:v>
                </c:pt>
                <c:pt idx="921">
                  <c:v>3154.39</c:v>
                </c:pt>
                <c:pt idx="922">
                  <c:v>3178.81</c:v>
                </c:pt>
                <c:pt idx="923">
                  <c:v>3166.6</c:v>
                </c:pt>
                <c:pt idx="924">
                  <c:v>3159.89</c:v>
                </c:pt>
                <c:pt idx="925">
                  <c:v>3163.55</c:v>
                </c:pt>
                <c:pt idx="926">
                  <c:v>3167.82</c:v>
                </c:pt>
                <c:pt idx="927">
                  <c:v>3183.08</c:v>
                </c:pt>
                <c:pt idx="928">
                  <c:v>3186.13</c:v>
                </c:pt>
                <c:pt idx="929">
                  <c:v>3202</c:v>
                </c:pt>
                <c:pt idx="930">
                  <c:v>3231.91</c:v>
                </c:pt>
                <c:pt idx="931">
                  <c:v>3261.21</c:v>
                </c:pt>
                <c:pt idx="932">
                  <c:v>3275.25</c:v>
                </c:pt>
                <c:pt idx="933">
                  <c:v>3284.4</c:v>
                </c:pt>
                <c:pt idx="934">
                  <c:v>3277.69</c:v>
                </c:pt>
                <c:pt idx="935">
                  <c:v>3298.44</c:v>
                </c:pt>
                <c:pt idx="936">
                  <c:v>3324.08</c:v>
                </c:pt>
                <c:pt idx="937">
                  <c:v>3339.95</c:v>
                </c:pt>
                <c:pt idx="938">
                  <c:v>3368.63</c:v>
                </c:pt>
                <c:pt idx="939">
                  <c:v>3361.31</c:v>
                </c:pt>
                <c:pt idx="940">
                  <c:v>3368.63</c:v>
                </c:pt>
                <c:pt idx="941">
                  <c:v>3379.01</c:v>
                </c:pt>
                <c:pt idx="942">
                  <c:v>3379.01</c:v>
                </c:pt>
                <c:pt idx="943">
                  <c:v>3387.55</c:v>
                </c:pt>
                <c:pt idx="944">
                  <c:v>3409.53</c:v>
                </c:pt>
                <c:pt idx="945">
                  <c:v>3428.45</c:v>
                </c:pt>
                <c:pt idx="946">
                  <c:v>3433.94</c:v>
                </c:pt>
                <c:pt idx="947">
                  <c:v>3435.77</c:v>
                </c:pt>
                <c:pt idx="948">
                  <c:v>3451.64</c:v>
                </c:pt>
                <c:pt idx="949">
                  <c:v>3458.97</c:v>
                </c:pt>
                <c:pt idx="950">
                  <c:v>3468.12</c:v>
                </c:pt>
                <c:pt idx="951">
                  <c:v>3464.46</c:v>
                </c:pt>
                <c:pt idx="952">
                  <c:v>3474.23</c:v>
                </c:pt>
                <c:pt idx="953">
                  <c:v>3466.29</c:v>
                </c:pt>
                <c:pt idx="954">
                  <c:v>3480.33</c:v>
                </c:pt>
                <c:pt idx="955">
                  <c:v>3502.3</c:v>
                </c:pt>
                <c:pt idx="956">
                  <c:v>3519.39</c:v>
                </c:pt>
                <c:pt idx="957">
                  <c:v>3518.17</c:v>
                </c:pt>
                <c:pt idx="958">
                  <c:v>3523.06</c:v>
                </c:pt>
                <c:pt idx="959">
                  <c:v>3522.45</c:v>
                </c:pt>
                <c:pt idx="960">
                  <c:v>3544.42</c:v>
                </c:pt>
                <c:pt idx="961">
                  <c:v>3546.86</c:v>
                </c:pt>
                <c:pt idx="962">
                  <c:v>3561.51</c:v>
                </c:pt>
                <c:pt idx="963">
                  <c:v>3566.39</c:v>
                </c:pt>
                <c:pt idx="964">
                  <c:v>3558.46</c:v>
                </c:pt>
                <c:pt idx="965">
                  <c:v>3560.9</c:v>
                </c:pt>
                <c:pt idx="966">
                  <c:v>3585.92</c:v>
                </c:pt>
                <c:pt idx="967">
                  <c:v>3604.24</c:v>
                </c:pt>
                <c:pt idx="968">
                  <c:v>3622.55</c:v>
                </c:pt>
                <c:pt idx="969">
                  <c:v>3617.66</c:v>
                </c:pt>
                <c:pt idx="970">
                  <c:v>3617.66</c:v>
                </c:pt>
                <c:pt idx="971">
                  <c:v>3623.77</c:v>
                </c:pt>
                <c:pt idx="972">
                  <c:v>3630.48</c:v>
                </c:pt>
                <c:pt idx="973">
                  <c:v>3641.47</c:v>
                </c:pt>
                <c:pt idx="974">
                  <c:v>3640.86</c:v>
                </c:pt>
                <c:pt idx="975">
                  <c:v>3637.2</c:v>
                </c:pt>
                <c:pt idx="976">
                  <c:v>3634.14</c:v>
                </c:pt>
                <c:pt idx="977">
                  <c:v>3624.38</c:v>
                </c:pt>
                <c:pt idx="978">
                  <c:v>3624.38</c:v>
                </c:pt>
                <c:pt idx="979">
                  <c:v>4788.3500000000004</c:v>
                </c:pt>
                <c:pt idx="980">
                  <c:v>4788.3500000000004</c:v>
                </c:pt>
                <c:pt idx="981">
                  <c:v>6197.09</c:v>
                </c:pt>
                <c:pt idx="982">
                  <c:v>6197.09</c:v>
                </c:pt>
                <c:pt idx="983">
                  <c:v>6769.62</c:v>
                </c:pt>
                <c:pt idx="984">
                  <c:v>6947.84</c:v>
                </c:pt>
                <c:pt idx="985">
                  <c:v>7072.36</c:v>
                </c:pt>
                <c:pt idx="986">
                  <c:v>7153.54</c:v>
                </c:pt>
                <c:pt idx="987">
                  <c:v>7234.72</c:v>
                </c:pt>
                <c:pt idx="988">
                  <c:v>7315.29</c:v>
                </c:pt>
                <c:pt idx="989">
                  <c:v>7384.87</c:v>
                </c:pt>
                <c:pt idx="990">
                  <c:v>7448.35</c:v>
                </c:pt>
                <c:pt idx="991">
                  <c:v>7489.24</c:v>
                </c:pt>
                <c:pt idx="992">
                  <c:v>7527.7</c:v>
                </c:pt>
                <c:pt idx="993">
                  <c:v>7578.97</c:v>
                </c:pt>
                <c:pt idx="994">
                  <c:v>7618.03</c:v>
                </c:pt>
                <c:pt idx="995">
                  <c:v>7649.16</c:v>
                </c:pt>
                <c:pt idx="996">
                  <c:v>7672.96</c:v>
                </c:pt>
                <c:pt idx="997">
                  <c:v>7685.17</c:v>
                </c:pt>
                <c:pt idx="998">
                  <c:v>7694.94</c:v>
                </c:pt>
                <c:pt idx="999">
                  <c:v>7696.16</c:v>
                </c:pt>
                <c:pt idx="1000">
                  <c:v>7725.46</c:v>
                </c:pt>
                <c:pt idx="1001">
                  <c:v>7715.08</c:v>
                </c:pt>
                <c:pt idx="1002">
                  <c:v>7696.16</c:v>
                </c:pt>
                <c:pt idx="1003">
                  <c:v>7680.29</c:v>
                </c:pt>
                <c:pt idx="1004">
                  <c:v>7675.41</c:v>
                </c:pt>
                <c:pt idx="1005">
                  <c:v>7652.82</c:v>
                </c:pt>
                <c:pt idx="1006">
                  <c:v>7639.39</c:v>
                </c:pt>
                <c:pt idx="1007">
                  <c:v>7633.29</c:v>
                </c:pt>
                <c:pt idx="1008">
                  <c:v>7612.54</c:v>
                </c:pt>
                <c:pt idx="1009">
                  <c:v>7544.79</c:v>
                </c:pt>
                <c:pt idx="1010">
                  <c:v>7498.4</c:v>
                </c:pt>
                <c:pt idx="1011">
                  <c:v>7427.59</c:v>
                </c:pt>
                <c:pt idx="1012">
                  <c:v>7357.4</c:v>
                </c:pt>
                <c:pt idx="1013">
                  <c:v>7281.11</c:v>
                </c:pt>
                <c:pt idx="1014">
                  <c:v>7226.17</c:v>
                </c:pt>
                <c:pt idx="1015">
                  <c:v>7180.4</c:v>
                </c:pt>
                <c:pt idx="1016">
                  <c:v>7101.66</c:v>
                </c:pt>
                <c:pt idx="1017">
                  <c:v>7019.87</c:v>
                </c:pt>
                <c:pt idx="1018">
                  <c:v>6931.97</c:v>
                </c:pt>
                <c:pt idx="1019">
                  <c:v>6841.03</c:v>
                </c:pt>
                <c:pt idx="1020">
                  <c:v>6745.81</c:v>
                </c:pt>
                <c:pt idx="1021">
                  <c:v>6654.26</c:v>
                </c:pt>
                <c:pt idx="1022">
                  <c:v>6555.99</c:v>
                </c:pt>
                <c:pt idx="1023">
                  <c:v>6440.63</c:v>
                </c:pt>
                <c:pt idx="1024">
                  <c:v>6319.77</c:v>
                </c:pt>
                <c:pt idx="1025">
                  <c:v>6231.27</c:v>
                </c:pt>
                <c:pt idx="1026">
                  <c:v>6139.71</c:v>
                </c:pt>
                <c:pt idx="1027">
                  <c:v>6018.25</c:v>
                </c:pt>
                <c:pt idx="1028">
                  <c:v>5908.38</c:v>
                </c:pt>
                <c:pt idx="1029">
                  <c:v>5791.8</c:v>
                </c:pt>
                <c:pt idx="1030">
                  <c:v>5689.87</c:v>
                </c:pt>
                <c:pt idx="1031">
                  <c:v>5591.6</c:v>
                </c:pt>
                <c:pt idx="1032">
                  <c:v>5473.19</c:v>
                </c:pt>
                <c:pt idx="1033">
                  <c:v>5366.98</c:v>
                </c:pt>
                <c:pt idx="1034">
                  <c:v>5222.9399999999996</c:v>
                </c:pt>
                <c:pt idx="1035">
                  <c:v>5099.6400000000003</c:v>
                </c:pt>
                <c:pt idx="1036">
                  <c:v>4983.67</c:v>
                </c:pt>
                <c:pt idx="1037">
                  <c:v>4895.17</c:v>
                </c:pt>
                <c:pt idx="1038">
                  <c:v>4797.51</c:v>
                </c:pt>
                <c:pt idx="1039">
                  <c:v>4690.08</c:v>
                </c:pt>
                <c:pt idx="1040">
                  <c:v>4574.72</c:v>
                </c:pt>
                <c:pt idx="1041">
                  <c:v>4445.9399999999996</c:v>
                </c:pt>
                <c:pt idx="1042">
                  <c:v>4325.08</c:v>
                </c:pt>
                <c:pt idx="1043">
                  <c:v>4215.83</c:v>
                </c:pt>
                <c:pt idx="1044">
                  <c:v>4107.79</c:v>
                </c:pt>
                <c:pt idx="1045">
                  <c:v>4016.24</c:v>
                </c:pt>
                <c:pt idx="1046">
                  <c:v>3924.07</c:v>
                </c:pt>
                <c:pt idx="1047">
                  <c:v>3813.59</c:v>
                </c:pt>
                <c:pt idx="1048">
                  <c:v>3710.44</c:v>
                </c:pt>
                <c:pt idx="1049">
                  <c:v>3592.03</c:v>
                </c:pt>
                <c:pt idx="1050">
                  <c:v>3507.8</c:v>
                </c:pt>
                <c:pt idx="1051">
                  <c:v>3401.59</c:v>
                </c:pt>
                <c:pt idx="1052">
                  <c:v>3306.38</c:v>
                </c:pt>
                <c:pt idx="1053">
                  <c:v>3197.73</c:v>
                </c:pt>
                <c:pt idx="1054">
                  <c:v>3084.81</c:v>
                </c:pt>
                <c:pt idx="1055">
                  <c:v>2976.78</c:v>
                </c:pt>
                <c:pt idx="1056">
                  <c:v>2871.79</c:v>
                </c:pt>
                <c:pt idx="1057">
                  <c:v>2770.47</c:v>
                </c:pt>
                <c:pt idx="1058">
                  <c:v>2670.98</c:v>
                </c:pt>
                <c:pt idx="1059">
                  <c:v>2586.14</c:v>
                </c:pt>
                <c:pt idx="1060">
                  <c:v>2517.17</c:v>
                </c:pt>
                <c:pt idx="1061">
                  <c:v>2437.21</c:v>
                </c:pt>
                <c:pt idx="1062">
                  <c:v>2354.81</c:v>
                </c:pt>
                <c:pt idx="1063">
                  <c:v>2280.34</c:v>
                </c:pt>
                <c:pt idx="1064">
                  <c:v>2222.36</c:v>
                </c:pt>
                <c:pt idx="1065">
                  <c:v>2154.61</c:v>
                </c:pt>
                <c:pt idx="1066">
                  <c:v>2088.08</c:v>
                </c:pt>
                <c:pt idx="1067">
                  <c:v>2035.58</c:v>
                </c:pt>
                <c:pt idx="1068">
                  <c:v>1986.14</c:v>
                </c:pt>
                <c:pt idx="1069">
                  <c:v>1940.98</c:v>
                </c:pt>
                <c:pt idx="1070">
                  <c:v>1884.82</c:v>
                </c:pt>
                <c:pt idx="1071">
                  <c:v>1846.98</c:v>
                </c:pt>
                <c:pt idx="1072">
                  <c:v>1801.2</c:v>
                </c:pt>
                <c:pt idx="1073">
                  <c:v>1749.93</c:v>
                </c:pt>
                <c:pt idx="1074">
                  <c:v>1704.15</c:v>
                </c:pt>
                <c:pt idx="1075">
                  <c:v>1657.16</c:v>
                </c:pt>
                <c:pt idx="1076">
                  <c:v>1627.86</c:v>
                </c:pt>
                <c:pt idx="1077">
                  <c:v>1597.95</c:v>
                </c:pt>
                <c:pt idx="1078">
                  <c:v>1566.82</c:v>
                </c:pt>
                <c:pt idx="1079">
                  <c:v>1535.08</c:v>
                </c:pt>
                <c:pt idx="1080">
                  <c:v>1516.16</c:v>
                </c:pt>
                <c:pt idx="1081">
                  <c:v>1510.67</c:v>
                </c:pt>
                <c:pt idx="1082">
                  <c:v>1496.02</c:v>
                </c:pt>
                <c:pt idx="1083">
                  <c:v>1492.36</c:v>
                </c:pt>
                <c:pt idx="1084">
                  <c:v>1496.63</c:v>
                </c:pt>
                <c:pt idx="1085">
                  <c:v>1517.38</c:v>
                </c:pt>
                <c:pt idx="1086">
                  <c:v>1522.26</c:v>
                </c:pt>
                <c:pt idx="1087">
                  <c:v>1514.94</c:v>
                </c:pt>
                <c:pt idx="1088">
                  <c:v>1513.72</c:v>
                </c:pt>
                <c:pt idx="1089">
                  <c:v>1535.69</c:v>
                </c:pt>
                <c:pt idx="1090">
                  <c:v>1569.26</c:v>
                </c:pt>
                <c:pt idx="1091">
                  <c:v>1598.56</c:v>
                </c:pt>
                <c:pt idx="1092">
                  <c:v>1625.42</c:v>
                </c:pt>
                <c:pt idx="1093">
                  <c:v>1661.43</c:v>
                </c:pt>
                <c:pt idx="1094">
                  <c:v>1697.44</c:v>
                </c:pt>
                <c:pt idx="1095">
                  <c:v>1720.02</c:v>
                </c:pt>
                <c:pt idx="1096">
                  <c:v>1759.7</c:v>
                </c:pt>
                <c:pt idx="1097">
                  <c:v>1798.76</c:v>
                </c:pt>
                <c:pt idx="1098">
                  <c:v>1829.28</c:v>
                </c:pt>
                <c:pt idx="1099">
                  <c:v>1873.23</c:v>
                </c:pt>
                <c:pt idx="1100">
                  <c:v>1893.37</c:v>
                </c:pt>
                <c:pt idx="1101">
                  <c:v>1931.21</c:v>
                </c:pt>
                <c:pt idx="1102">
                  <c:v>1969.05</c:v>
                </c:pt>
                <c:pt idx="1103">
                  <c:v>2030.7</c:v>
                </c:pt>
                <c:pt idx="1104">
                  <c:v>2086.86</c:v>
                </c:pt>
                <c:pt idx="1105">
                  <c:v>2129.58</c:v>
                </c:pt>
                <c:pt idx="1106">
                  <c:v>2154.61</c:v>
                </c:pt>
                <c:pt idx="1107">
                  <c:v>2213.1999999999998</c:v>
                </c:pt>
                <c:pt idx="1108">
                  <c:v>2255.3200000000002</c:v>
                </c:pt>
                <c:pt idx="1109">
                  <c:v>2311.4699999999998</c:v>
                </c:pt>
                <c:pt idx="1110">
                  <c:v>2391.4299999999998</c:v>
                </c:pt>
                <c:pt idx="1111">
                  <c:v>2437.8200000000002</c:v>
                </c:pt>
                <c:pt idx="1112">
                  <c:v>2494.58</c:v>
                </c:pt>
                <c:pt idx="1113">
                  <c:v>2559.89</c:v>
                </c:pt>
                <c:pt idx="1114">
                  <c:v>2614.2199999999998</c:v>
                </c:pt>
                <c:pt idx="1115">
                  <c:v>2692.34</c:v>
                </c:pt>
                <c:pt idx="1116">
                  <c:v>2752.77</c:v>
                </c:pt>
                <c:pt idx="1117">
                  <c:v>2810.14</c:v>
                </c:pt>
                <c:pt idx="1118">
                  <c:v>2860.19</c:v>
                </c:pt>
                <c:pt idx="1119">
                  <c:v>2902.92</c:v>
                </c:pt>
                <c:pt idx="1120">
                  <c:v>2942.59</c:v>
                </c:pt>
                <c:pt idx="1121">
                  <c:v>2990.2</c:v>
                </c:pt>
                <c:pt idx="1122">
                  <c:v>3041.47</c:v>
                </c:pt>
                <c:pt idx="1123">
                  <c:v>3102.51</c:v>
                </c:pt>
                <c:pt idx="1124">
                  <c:v>3160.5</c:v>
                </c:pt>
                <c:pt idx="1125">
                  <c:v>3202.61</c:v>
                </c:pt>
                <c:pt idx="1126">
                  <c:v>3259.38</c:v>
                </c:pt>
                <c:pt idx="1127">
                  <c:v>3325.3</c:v>
                </c:pt>
                <c:pt idx="1128">
                  <c:v>3377.18</c:v>
                </c:pt>
                <c:pt idx="1129">
                  <c:v>3432.11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5D-8E41-8382-E2CC984D76D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water4!$H$3:$H$1133</c:f>
              <c:numCache>
                <c:formatCode>General</c:formatCode>
                <c:ptCount val="1131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  <c:pt idx="36">
                  <c:v>18.5</c:v>
                </c:pt>
                <c:pt idx="37">
                  <c:v>19</c:v>
                </c:pt>
                <c:pt idx="38">
                  <c:v>19.5</c:v>
                </c:pt>
                <c:pt idx="39">
                  <c:v>20</c:v>
                </c:pt>
                <c:pt idx="40">
                  <c:v>20.5</c:v>
                </c:pt>
                <c:pt idx="41">
                  <c:v>21</c:v>
                </c:pt>
                <c:pt idx="42">
                  <c:v>21.5</c:v>
                </c:pt>
                <c:pt idx="43">
                  <c:v>22</c:v>
                </c:pt>
                <c:pt idx="44">
                  <c:v>22.5</c:v>
                </c:pt>
                <c:pt idx="45">
                  <c:v>23</c:v>
                </c:pt>
                <c:pt idx="46">
                  <c:v>23.5</c:v>
                </c:pt>
                <c:pt idx="47">
                  <c:v>24</c:v>
                </c:pt>
                <c:pt idx="48">
                  <c:v>24.5</c:v>
                </c:pt>
                <c:pt idx="49">
                  <c:v>25</c:v>
                </c:pt>
                <c:pt idx="50">
                  <c:v>25.5</c:v>
                </c:pt>
                <c:pt idx="51">
                  <c:v>26</c:v>
                </c:pt>
                <c:pt idx="52">
                  <c:v>26.5</c:v>
                </c:pt>
                <c:pt idx="53">
                  <c:v>27</c:v>
                </c:pt>
                <c:pt idx="54">
                  <c:v>27.5</c:v>
                </c:pt>
                <c:pt idx="55">
                  <c:v>28</c:v>
                </c:pt>
                <c:pt idx="56">
                  <c:v>28.5</c:v>
                </c:pt>
                <c:pt idx="57">
                  <c:v>29</c:v>
                </c:pt>
                <c:pt idx="58">
                  <c:v>29.5</c:v>
                </c:pt>
                <c:pt idx="59">
                  <c:v>30</c:v>
                </c:pt>
                <c:pt idx="60">
                  <c:v>30.5</c:v>
                </c:pt>
                <c:pt idx="61">
                  <c:v>31</c:v>
                </c:pt>
                <c:pt idx="62">
                  <c:v>31.5</c:v>
                </c:pt>
                <c:pt idx="63">
                  <c:v>32</c:v>
                </c:pt>
                <c:pt idx="64">
                  <c:v>32.5</c:v>
                </c:pt>
                <c:pt idx="65">
                  <c:v>33</c:v>
                </c:pt>
                <c:pt idx="66">
                  <c:v>33.5</c:v>
                </c:pt>
                <c:pt idx="67">
                  <c:v>34</c:v>
                </c:pt>
                <c:pt idx="68">
                  <c:v>34.5</c:v>
                </c:pt>
                <c:pt idx="69">
                  <c:v>35</c:v>
                </c:pt>
                <c:pt idx="70">
                  <c:v>35.5</c:v>
                </c:pt>
                <c:pt idx="71">
                  <c:v>36</c:v>
                </c:pt>
                <c:pt idx="72">
                  <c:v>36.5</c:v>
                </c:pt>
                <c:pt idx="73">
                  <c:v>37</c:v>
                </c:pt>
                <c:pt idx="74">
                  <c:v>37.5</c:v>
                </c:pt>
                <c:pt idx="75">
                  <c:v>38</c:v>
                </c:pt>
                <c:pt idx="76">
                  <c:v>38.5</c:v>
                </c:pt>
                <c:pt idx="77">
                  <c:v>39</c:v>
                </c:pt>
                <c:pt idx="78">
                  <c:v>39.5</c:v>
                </c:pt>
                <c:pt idx="79">
                  <c:v>40</c:v>
                </c:pt>
                <c:pt idx="80">
                  <c:v>40.5</c:v>
                </c:pt>
                <c:pt idx="81">
                  <c:v>41</c:v>
                </c:pt>
                <c:pt idx="82">
                  <c:v>41.5</c:v>
                </c:pt>
                <c:pt idx="83">
                  <c:v>42</c:v>
                </c:pt>
                <c:pt idx="84">
                  <c:v>42.5</c:v>
                </c:pt>
                <c:pt idx="85">
                  <c:v>43</c:v>
                </c:pt>
                <c:pt idx="86">
                  <c:v>43.5</c:v>
                </c:pt>
                <c:pt idx="87">
                  <c:v>44</c:v>
                </c:pt>
                <c:pt idx="88">
                  <c:v>44.5</c:v>
                </c:pt>
                <c:pt idx="89">
                  <c:v>45</c:v>
                </c:pt>
                <c:pt idx="90">
                  <c:v>45.5</c:v>
                </c:pt>
                <c:pt idx="91">
                  <c:v>46</c:v>
                </c:pt>
                <c:pt idx="92">
                  <c:v>46.5</c:v>
                </c:pt>
                <c:pt idx="93">
                  <c:v>47</c:v>
                </c:pt>
                <c:pt idx="94">
                  <c:v>47.5</c:v>
                </c:pt>
                <c:pt idx="95">
                  <c:v>48</c:v>
                </c:pt>
                <c:pt idx="96">
                  <c:v>48.5</c:v>
                </c:pt>
                <c:pt idx="97">
                  <c:v>49</c:v>
                </c:pt>
                <c:pt idx="98">
                  <c:v>49.5</c:v>
                </c:pt>
                <c:pt idx="99">
                  <c:v>50</c:v>
                </c:pt>
                <c:pt idx="100">
                  <c:v>50.5</c:v>
                </c:pt>
                <c:pt idx="101">
                  <c:v>51</c:v>
                </c:pt>
                <c:pt idx="102">
                  <c:v>51.5</c:v>
                </c:pt>
                <c:pt idx="103">
                  <c:v>52</c:v>
                </c:pt>
                <c:pt idx="104">
                  <c:v>52.5</c:v>
                </c:pt>
                <c:pt idx="105">
                  <c:v>53</c:v>
                </c:pt>
                <c:pt idx="106">
                  <c:v>53.5</c:v>
                </c:pt>
                <c:pt idx="107">
                  <c:v>54</c:v>
                </c:pt>
                <c:pt idx="108">
                  <c:v>54.5</c:v>
                </c:pt>
                <c:pt idx="109">
                  <c:v>55</c:v>
                </c:pt>
                <c:pt idx="110">
                  <c:v>55.5</c:v>
                </c:pt>
                <c:pt idx="111">
                  <c:v>56</c:v>
                </c:pt>
                <c:pt idx="112">
                  <c:v>56.5</c:v>
                </c:pt>
                <c:pt idx="113">
                  <c:v>57</c:v>
                </c:pt>
                <c:pt idx="114">
                  <c:v>57.5</c:v>
                </c:pt>
                <c:pt idx="115">
                  <c:v>58</c:v>
                </c:pt>
                <c:pt idx="116">
                  <c:v>58.5</c:v>
                </c:pt>
                <c:pt idx="117">
                  <c:v>59</c:v>
                </c:pt>
                <c:pt idx="118">
                  <c:v>59.5</c:v>
                </c:pt>
                <c:pt idx="119">
                  <c:v>60</c:v>
                </c:pt>
                <c:pt idx="120">
                  <c:v>60.5</c:v>
                </c:pt>
                <c:pt idx="121">
                  <c:v>61</c:v>
                </c:pt>
                <c:pt idx="122">
                  <c:v>61.5</c:v>
                </c:pt>
                <c:pt idx="123">
                  <c:v>62</c:v>
                </c:pt>
                <c:pt idx="124">
                  <c:v>62.5</c:v>
                </c:pt>
                <c:pt idx="125">
                  <c:v>63</c:v>
                </c:pt>
                <c:pt idx="126">
                  <c:v>63.5</c:v>
                </c:pt>
                <c:pt idx="127">
                  <c:v>64</c:v>
                </c:pt>
                <c:pt idx="128">
                  <c:v>64.5</c:v>
                </c:pt>
                <c:pt idx="129">
                  <c:v>65</c:v>
                </c:pt>
                <c:pt idx="130">
                  <c:v>65.5</c:v>
                </c:pt>
                <c:pt idx="131">
                  <c:v>66</c:v>
                </c:pt>
                <c:pt idx="132">
                  <c:v>66.5</c:v>
                </c:pt>
                <c:pt idx="133">
                  <c:v>67</c:v>
                </c:pt>
                <c:pt idx="134">
                  <c:v>67.5</c:v>
                </c:pt>
                <c:pt idx="135">
                  <c:v>68</c:v>
                </c:pt>
                <c:pt idx="136">
                  <c:v>68.5</c:v>
                </c:pt>
                <c:pt idx="137">
                  <c:v>69</c:v>
                </c:pt>
                <c:pt idx="138">
                  <c:v>69.5</c:v>
                </c:pt>
                <c:pt idx="139">
                  <c:v>70</c:v>
                </c:pt>
                <c:pt idx="140">
                  <c:v>70.5</c:v>
                </c:pt>
                <c:pt idx="141">
                  <c:v>71</c:v>
                </c:pt>
                <c:pt idx="142">
                  <c:v>71.5</c:v>
                </c:pt>
                <c:pt idx="143">
                  <c:v>72</c:v>
                </c:pt>
                <c:pt idx="144">
                  <c:v>72.5</c:v>
                </c:pt>
                <c:pt idx="145">
                  <c:v>73</c:v>
                </c:pt>
                <c:pt idx="146">
                  <c:v>73.5</c:v>
                </c:pt>
                <c:pt idx="147">
                  <c:v>74</c:v>
                </c:pt>
                <c:pt idx="148">
                  <c:v>74.5</c:v>
                </c:pt>
                <c:pt idx="149">
                  <c:v>75</c:v>
                </c:pt>
                <c:pt idx="150">
                  <c:v>75.5</c:v>
                </c:pt>
                <c:pt idx="151">
                  <c:v>76</c:v>
                </c:pt>
                <c:pt idx="152">
                  <c:v>76.5</c:v>
                </c:pt>
                <c:pt idx="153">
                  <c:v>77</c:v>
                </c:pt>
                <c:pt idx="154">
                  <c:v>77.5</c:v>
                </c:pt>
                <c:pt idx="155">
                  <c:v>78</c:v>
                </c:pt>
                <c:pt idx="156">
                  <c:v>78.5</c:v>
                </c:pt>
                <c:pt idx="157">
                  <c:v>79</c:v>
                </c:pt>
                <c:pt idx="158">
                  <c:v>79.5</c:v>
                </c:pt>
                <c:pt idx="159">
                  <c:v>80</c:v>
                </c:pt>
                <c:pt idx="160">
                  <c:v>80.5</c:v>
                </c:pt>
                <c:pt idx="161">
                  <c:v>81</c:v>
                </c:pt>
                <c:pt idx="162">
                  <c:v>81.5</c:v>
                </c:pt>
                <c:pt idx="163">
                  <c:v>82</c:v>
                </c:pt>
                <c:pt idx="164">
                  <c:v>82.5</c:v>
                </c:pt>
                <c:pt idx="165">
                  <c:v>83</c:v>
                </c:pt>
                <c:pt idx="166">
                  <c:v>83.5</c:v>
                </c:pt>
                <c:pt idx="167">
                  <c:v>84</c:v>
                </c:pt>
                <c:pt idx="168">
                  <c:v>84.5</c:v>
                </c:pt>
                <c:pt idx="169">
                  <c:v>85</c:v>
                </c:pt>
                <c:pt idx="170">
                  <c:v>85.5</c:v>
                </c:pt>
                <c:pt idx="171">
                  <c:v>86</c:v>
                </c:pt>
                <c:pt idx="172">
                  <c:v>86.5</c:v>
                </c:pt>
                <c:pt idx="173">
                  <c:v>87</c:v>
                </c:pt>
                <c:pt idx="174">
                  <c:v>87.5</c:v>
                </c:pt>
                <c:pt idx="175">
                  <c:v>88</c:v>
                </c:pt>
                <c:pt idx="176">
                  <c:v>88.5</c:v>
                </c:pt>
                <c:pt idx="177">
                  <c:v>89</c:v>
                </c:pt>
                <c:pt idx="178">
                  <c:v>89.5</c:v>
                </c:pt>
                <c:pt idx="179">
                  <c:v>90</c:v>
                </c:pt>
                <c:pt idx="180">
                  <c:v>90.5</c:v>
                </c:pt>
                <c:pt idx="181">
                  <c:v>91</c:v>
                </c:pt>
                <c:pt idx="182">
                  <c:v>91.5</c:v>
                </c:pt>
                <c:pt idx="183">
                  <c:v>92</c:v>
                </c:pt>
                <c:pt idx="184">
                  <c:v>92.5</c:v>
                </c:pt>
                <c:pt idx="185">
                  <c:v>93</c:v>
                </c:pt>
                <c:pt idx="186">
                  <c:v>93.5</c:v>
                </c:pt>
                <c:pt idx="187">
                  <c:v>94</c:v>
                </c:pt>
                <c:pt idx="188">
                  <c:v>94.5</c:v>
                </c:pt>
                <c:pt idx="189">
                  <c:v>95</c:v>
                </c:pt>
                <c:pt idx="190">
                  <c:v>95.5</c:v>
                </c:pt>
                <c:pt idx="191">
                  <c:v>96</c:v>
                </c:pt>
                <c:pt idx="192">
                  <c:v>96.5</c:v>
                </c:pt>
                <c:pt idx="193">
                  <c:v>97</c:v>
                </c:pt>
                <c:pt idx="194">
                  <c:v>97.5</c:v>
                </c:pt>
                <c:pt idx="195">
                  <c:v>98</c:v>
                </c:pt>
                <c:pt idx="196">
                  <c:v>98.5</c:v>
                </c:pt>
                <c:pt idx="197">
                  <c:v>99</c:v>
                </c:pt>
                <c:pt idx="198">
                  <c:v>99.5</c:v>
                </c:pt>
                <c:pt idx="199">
                  <c:v>100</c:v>
                </c:pt>
                <c:pt idx="200">
                  <c:v>100.5</c:v>
                </c:pt>
                <c:pt idx="201">
                  <c:v>101</c:v>
                </c:pt>
                <c:pt idx="202">
                  <c:v>101.5</c:v>
                </c:pt>
                <c:pt idx="203">
                  <c:v>102</c:v>
                </c:pt>
                <c:pt idx="204">
                  <c:v>102.5</c:v>
                </c:pt>
                <c:pt idx="205">
                  <c:v>103</c:v>
                </c:pt>
                <c:pt idx="206">
                  <c:v>103.5</c:v>
                </c:pt>
                <c:pt idx="207">
                  <c:v>104</c:v>
                </c:pt>
                <c:pt idx="208">
                  <c:v>104.5</c:v>
                </c:pt>
                <c:pt idx="209">
                  <c:v>105</c:v>
                </c:pt>
                <c:pt idx="210">
                  <c:v>105.5</c:v>
                </c:pt>
                <c:pt idx="211">
                  <c:v>106</c:v>
                </c:pt>
                <c:pt idx="212">
                  <c:v>106.5</c:v>
                </c:pt>
                <c:pt idx="213">
                  <c:v>107</c:v>
                </c:pt>
                <c:pt idx="214">
                  <c:v>107.5</c:v>
                </c:pt>
                <c:pt idx="215">
                  <c:v>108</c:v>
                </c:pt>
                <c:pt idx="216">
                  <c:v>108.5</c:v>
                </c:pt>
                <c:pt idx="217">
                  <c:v>109</c:v>
                </c:pt>
                <c:pt idx="218">
                  <c:v>109.5</c:v>
                </c:pt>
                <c:pt idx="219">
                  <c:v>110</c:v>
                </c:pt>
                <c:pt idx="220">
                  <c:v>110.5</c:v>
                </c:pt>
                <c:pt idx="221">
                  <c:v>111</c:v>
                </c:pt>
                <c:pt idx="222">
                  <c:v>111.5</c:v>
                </c:pt>
                <c:pt idx="223">
                  <c:v>112</c:v>
                </c:pt>
                <c:pt idx="224">
                  <c:v>112.5</c:v>
                </c:pt>
                <c:pt idx="225">
                  <c:v>113</c:v>
                </c:pt>
                <c:pt idx="226">
                  <c:v>113.5</c:v>
                </c:pt>
                <c:pt idx="227">
                  <c:v>114</c:v>
                </c:pt>
                <c:pt idx="228">
                  <c:v>114.5</c:v>
                </c:pt>
                <c:pt idx="229">
                  <c:v>115</c:v>
                </c:pt>
                <c:pt idx="230">
                  <c:v>115.5</c:v>
                </c:pt>
                <c:pt idx="231">
                  <c:v>116</c:v>
                </c:pt>
                <c:pt idx="232">
                  <c:v>116.5</c:v>
                </c:pt>
                <c:pt idx="233">
                  <c:v>117</c:v>
                </c:pt>
                <c:pt idx="234">
                  <c:v>117.5</c:v>
                </c:pt>
                <c:pt idx="235">
                  <c:v>118</c:v>
                </c:pt>
                <c:pt idx="236">
                  <c:v>118.5</c:v>
                </c:pt>
                <c:pt idx="237">
                  <c:v>119</c:v>
                </c:pt>
                <c:pt idx="238">
                  <c:v>119.5</c:v>
                </c:pt>
                <c:pt idx="239">
                  <c:v>120</c:v>
                </c:pt>
                <c:pt idx="240">
                  <c:v>120.5</c:v>
                </c:pt>
                <c:pt idx="241">
                  <c:v>121</c:v>
                </c:pt>
                <c:pt idx="242">
                  <c:v>121.5</c:v>
                </c:pt>
                <c:pt idx="243">
                  <c:v>122</c:v>
                </c:pt>
                <c:pt idx="244">
                  <c:v>122.5</c:v>
                </c:pt>
                <c:pt idx="245">
                  <c:v>123</c:v>
                </c:pt>
                <c:pt idx="246">
                  <c:v>123.5</c:v>
                </c:pt>
                <c:pt idx="247">
                  <c:v>124</c:v>
                </c:pt>
                <c:pt idx="248">
                  <c:v>124.5</c:v>
                </c:pt>
                <c:pt idx="249">
                  <c:v>125</c:v>
                </c:pt>
                <c:pt idx="250">
                  <c:v>125.5</c:v>
                </c:pt>
                <c:pt idx="251">
                  <c:v>126</c:v>
                </c:pt>
                <c:pt idx="252">
                  <c:v>126.5</c:v>
                </c:pt>
                <c:pt idx="253">
                  <c:v>127</c:v>
                </c:pt>
                <c:pt idx="254">
                  <c:v>127.5</c:v>
                </c:pt>
                <c:pt idx="255">
                  <c:v>128</c:v>
                </c:pt>
                <c:pt idx="256">
                  <c:v>128.5</c:v>
                </c:pt>
                <c:pt idx="257">
                  <c:v>129</c:v>
                </c:pt>
                <c:pt idx="258">
                  <c:v>129.5</c:v>
                </c:pt>
                <c:pt idx="259">
                  <c:v>130</c:v>
                </c:pt>
                <c:pt idx="260">
                  <c:v>130.5</c:v>
                </c:pt>
                <c:pt idx="261">
                  <c:v>131</c:v>
                </c:pt>
                <c:pt idx="262">
                  <c:v>131.5</c:v>
                </c:pt>
                <c:pt idx="263">
                  <c:v>132</c:v>
                </c:pt>
                <c:pt idx="264">
                  <c:v>132.5</c:v>
                </c:pt>
                <c:pt idx="265">
                  <c:v>133</c:v>
                </c:pt>
                <c:pt idx="266">
                  <c:v>133.5</c:v>
                </c:pt>
                <c:pt idx="267">
                  <c:v>134</c:v>
                </c:pt>
                <c:pt idx="268">
                  <c:v>134.5</c:v>
                </c:pt>
                <c:pt idx="269">
                  <c:v>135</c:v>
                </c:pt>
                <c:pt idx="270">
                  <c:v>135.5</c:v>
                </c:pt>
                <c:pt idx="271">
                  <c:v>136</c:v>
                </c:pt>
                <c:pt idx="272">
                  <c:v>136.5</c:v>
                </c:pt>
                <c:pt idx="273">
                  <c:v>137</c:v>
                </c:pt>
                <c:pt idx="274">
                  <c:v>137.5</c:v>
                </c:pt>
                <c:pt idx="275">
                  <c:v>138</c:v>
                </c:pt>
                <c:pt idx="276">
                  <c:v>138.5</c:v>
                </c:pt>
                <c:pt idx="277">
                  <c:v>139</c:v>
                </c:pt>
                <c:pt idx="278">
                  <c:v>139.5</c:v>
                </c:pt>
                <c:pt idx="279">
                  <c:v>140</c:v>
                </c:pt>
                <c:pt idx="280">
                  <c:v>140.5</c:v>
                </c:pt>
                <c:pt idx="281">
                  <c:v>141</c:v>
                </c:pt>
                <c:pt idx="282">
                  <c:v>141.5</c:v>
                </c:pt>
                <c:pt idx="283">
                  <c:v>142</c:v>
                </c:pt>
                <c:pt idx="284">
                  <c:v>142.5</c:v>
                </c:pt>
                <c:pt idx="285">
                  <c:v>143</c:v>
                </c:pt>
                <c:pt idx="286">
                  <c:v>143.5</c:v>
                </c:pt>
                <c:pt idx="287">
                  <c:v>144</c:v>
                </c:pt>
                <c:pt idx="288">
                  <c:v>144.5</c:v>
                </c:pt>
                <c:pt idx="289">
                  <c:v>145</c:v>
                </c:pt>
                <c:pt idx="290">
                  <c:v>145.5</c:v>
                </c:pt>
                <c:pt idx="291">
                  <c:v>146</c:v>
                </c:pt>
                <c:pt idx="292">
                  <c:v>146.5</c:v>
                </c:pt>
                <c:pt idx="293">
                  <c:v>147</c:v>
                </c:pt>
                <c:pt idx="294">
                  <c:v>147.5</c:v>
                </c:pt>
                <c:pt idx="295">
                  <c:v>148</c:v>
                </c:pt>
                <c:pt idx="296">
                  <c:v>148.5</c:v>
                </c:pt>
                <c:pt idx="297">
                  <c:v>149</c:v>
                </c:pt>
                <c:pt idx="298">
                  <c:v>149.5</c:v>
                </c:pt>
                <c:pt idx="299">
                  <c:v>150</c:v>
                </c:pt>
                <c:pt idx="300">
                  <c:v>150.5</c:v>
                </c:pt>
                <c:pt idx="301">
                  <c:v>151</c:v>
                </c:pt>
                <c:pt idx="302">
                  <c:v>151.5</c:v>
                </c:pt>
                <c:pt idx="303">
                  <c:v>152</c:v>
                </c:pt>
                <c:pt idx="304">
                  <c:v>152.5</c:v>
                </c:pt>
                <c:pt idx="305">
                  <c:v>153</c:v>
                </c:pt>
                <c:pt idx="306">
                  <c:v>153.5</c:v>
                </c:pt>
                <c:pt idx="307">
                  <c:v>154</c:v>
                </c:pt>
                <c:pt idx="308">
                  <c:v>154.5</c:v>
                </c:pt>
                <c:pt idx="309">
                  <c:v>155</c:v>
                </c:pt>
                <c:pt idx="310">
                  <c:v>155.5</c:v>
                </c:pt>
                <c:pt idx="311">
                  <c:v>156</c:v>
                </c:pt>
                <c:pt idx="312">
                  <c:v>156.5</c:v>
                </c:pt>
                <c:pt idx="313">
                  <c:v>157</c:v>
                </c:pt>
                <c:pt idx="314">
                  <c:v>157.5</c:v>
                </c:pt>
                <c:pt idx="315">
                  <c:v>158</c:v>
                </c:pt>
                <c:pt idx="316">
                  <c:v>158.5</c:v>
                </c:pt>
                <c:pt idx="317">
                  <c:v>159</c:v>
                </c:pt>
                <c:pt idx="318">
                  <c:v>159.5</c:v>
                </c:pt>
                <c:pt idx="319">
                  <c:v>160</c:v>
                </c:pt>
                <c:pt idx="320">
                  <c:v>160.5</c:v>
                </c:pt>
                <c:pt idx="321">
                  <c:v>161</c:v>
                </c:pt>
                <c:pt idx="322">
                  <c:v>161.5</c:v>
                </c:pt>
                <c:pt idx="323">
                  <c:v>162</c:v>
                </c:pt>
                <c:pt idx="324">
                  <c:v>162.5</c:v>
                </c:pt>
                <c:pt idx="325">
                  <c:v>163</c:v>
                </c:pt>
                <c:pt idx="326">
                  <c:v>163.5</c:v>
                </c:pt>
                <c:pt idx="327">
                  <c:v>164</c:v>
                </c:pt>
                <c:pt idx="328">
                  <c:v>164.5</c:v>
                </c:pt>
                <c:pt idx="329">
                  <c:v>165</c:v>
                </c:pt>
                <c:pt idx="330">
                  <c:v>165.5</c:v>
                </c:pt>
                <c:pt idx="331">
                  <c:v>166</c:v>
                </c:pt>
                <c:pt idx="332">
                  <c:v>166.5</c:v>
                </c:pt>
                <c:pt idx="333">
                  <c:v>167</c:v>
                </c:pt>
                <c:pt idx="334">
                  <c:v>167.5</c:v>
                </c:pt>
                <c:pt idx="335">
                  <c:v>168</c:v>
                </c:pt>
                <c:pt idx="336">
                  <c:v>168.5</c:v>
                </c:pt>
                <c:pt idx="337">
                  <c:v>169</c:v>
                </c:pt>
                <c:pt idx="338">
                  <c:v>169.5</c:v>
                </c:pt>
                <c:pt idx="339">
                  <c:v>170</c:v>
                </c:pt>
                <c:pt idx="340">
                  <c:v>170.5</c:v>
                </c:pt>
                <c:pt idx="341">
                  <c:v>171</c:v>
                </c:pt>
                <c:pt idx="342">
                  <c:v>171.5</c:v>
                </c:pt>
                <c:pt idx="343">
                  <c:v>172</c:v>
                </c:pt>
                <c:pt idx="344">
                  <c:v>172.5</c:v>
                </c:pt>
                <c:pt idx="345">
                  <c:v>173</c:v>
                </c:pt>
                <c:pt idx="346">
                  <c:v>173.5</c:v>
                </c:pt>
                <c:pt idx="347">
                  <c:v>174</c:v>
                </c:pt>
                <c:pt idx="348">
                  <c:v>174.5</c:v>
                </c:pt>
                <c:pt idx="349">
                  <c:v>175</c:v>
                </c:pt>
                <c:pt idx="350">
                  <c:v>175.5</c:v>
                </c:pt>
                <c:pt idx="351">
                  <c:v>176</c:v>
                </c:pt>
                <c:pt idx="352">
                  <c:v>176.5</c:v>
                </c:pt>
                <c:pt idx="353">
                  <c:v>177</c:v>
                </c:pt>
                <c:pt idx="354">
                  <c:v>177.5</c:v>
                </c:pt>
                <c:pt idx="355">
                  <c:v>178</c:v>
                </c:pt>
                <c:pt idx="356">
                  <c:v>178.5</c:v>
                </c:pt>
                <c:pt idx="357">
                  <c:v>179</c:v>
                </c:pt>
                <c:pt idx="358">
                  <c:v>179.5</c:v>
                </c:pt>
                <c:pt idx="359">
                  <c:v>180</c:v>
                </c:pt>
                <c:pt idx="360">
                  <c:v>180.5</c:v>
                </c:pt>
                <c:pt idx="361">
                  <c:v>181</c:v>
                </c:pt>
                <c:pt idx="362">
                  <c:v>181.5</c:v>
                </c:pt>
                <c:pt idx="363">
                  <c:v>182</c:v>
                </c:pt>
                <c:pt idx="364">
                  <c:v>182.5</c:v>
                </c:pt>
                <c:pt idx="365">
                  <c:v>183</c:v>
                </c:pt>
                <c:pt idx="366">
                  <c:v>183.5</c:v>
                </c:pt>
                <c:pt idx="367">
                  <c:v>184</c:v>
                </c:pt>
                <c:pt idx="368">
                  <c:v>184.5</c:v>
                </c:pt>
                <c:pt idx="369">
                  <c:v>185</c:v>
                </c:pt>
                <c:pt idx="370">
                  <c:v>185.5</c:v>
                </c:pt>
                <c:pt idx="371">
                  <c:v>186</c:v>
                </c:pt>
                <c:pt idx="372">
                  <c:v>186.5</c:v>
                </c:pt>
                <c:pt idx="373">
                  <c:v>187</c:v>
                </c:pt>
                <c:pt idx="374">
                  <c:v>187.5</c:v>
                </c:pt>
                <c:pt idx="375">
                  <c:v>188</c:v>
                </c:pt>
                <c:pt idx="376">
                  <c:v>188.5</c:v>
                </c:pt>
                <c:pt idx="377">
                  <c:v>189</c:v>
                </c:pt>
                <c:pt idx="378">
                  <c:v>189.5</c:v>
                </c:pt>
                <c:pt idx="379">
                  <c:v>190</c:v>
                </c:pt>
                <c:pt idx="380">
                  <c:v>190.5</c:v>
                </c:pt>
                <c:pt idx="381">
                  <c:v>191</c:v>
                </c:pt>
                <c:pt idx="382">
                  <c:v>191.5</c:v>
                </c:pt>
                <c:pt idx="383">
                  <c:v>192</c:v>
                </c:pt>
                <c:pt idx="384">
                  <c:v>192.5</c:v>
                </c:pt>
                <c:pt idx="385">
                  <c:v>193</c:v>
                </c:pt>
                <c:pt idx="386">
                  <c:v>193.5</c:v>
                </c:pt>
                <c:pt idx="387">
                  <c:v>194</c:v>
                </c:pt>
                <c:pt idx="388">
                  <c:v>194.5</c:v>
                </c:pt>
                <c:pt idx="389">
                  <c:v>195</c:v>
                </c:pt>
                <c:pt idx="390">
                  <c:v>195.5</c:v>
                </c:pt>
                <c:pt idx="391">
                  <c:v>196</c:v>
                </c:pt>
                <c:pt idx="392">
                  <c:v>196.5</c:v>
                </c:pt>
                <c:pt idx="393">
                  <c:v>197</c:v>
                </c:pt>
                <c:pt idx="394">
                  <c:v>197.5</c:v>
                </c:pt>
                <c:pt idx="395">
                  <c:v>198</c:v>
                </c:pt>
                <c:pt idx="396">
                  <c:v>198.5</c:v>
                </c:pt>
                <c:pt idx="397">
                  <c:v>199</c:v>
                </c:pt>
                <c:pt idx="398">
                  <c:v>199.5</c:v>
                </c:pt>
                <c:pt idx="399">
                  <c:v>200</c:v>
                </c:pt>
                <c:pt idx="400">
                  <c:v>200.5</c:v>
                </c:pt>
                <c:pt idx="401">
                  <c:v>201</c:v>
                </c:pt>
                <c:pt idx="402">
                  <c:v>201.5</c:v>
                </c:pt>
                <c:pt idx="403">
                  <c:v>202</c:v>
                </c:pt>
                <c:pt idx="404">
                  <c:v>202.5</c:v>
                </c:pt>
                <c:pt idx="405">
                  <c:v>203</c:v>
                </c:pt>
                <c:pt idx="406">
                  <c:v>203.5</c:v>
                </c:pt>
                <c:pt idx="407">
                  <c:v>204</c:v>
                </c:pt>
                <c:pt idx="408">
                  <c:v>204.5</c:v>
                </c:pt>
                <c:pt idx="409">
                  <c:v>205</c:v>
                </c:pt>
                <c:pt idx="410">
                  <c:v>205.5</c:v>
                </c:pt>
                <c:pt idx="411">
                  <c:v>206</c:v>
                </c:pt>
                <c:pt idx="412">
                  <c:v>206.5</c:v>
                </c:pt>
                <c:pt idx="413">
                  <c:v>207</c:v>
                </c:pt>
                <c:pt idx="414">
                  <c:v>207.5</c:v>
                </c:pt>
                <c:pt idx="415">
                  <c:v>208</c:v>
                </c:pt>
                <c:pt idx="416">
                  <c:v>208.5</c:v>
                </c:pt>
                <c:pt idx="417">
                  <c:v>209</c:v>
                </c:pt>
                <c:pt idx="418">
                  <c:v>209.5</c:v>
                </c:pt>
                <c:pt idx="419">
                  <c:v>210</c:v>
                </c:pt>
                <c:pt idx="420">
                  <c:v>210.5</c:v>
                </c:pt>
                <c:pt idx="421">
                  <c:v>211</c:v>
                </c:pt>
                <c:pt idx="422">
                  <c:v>211.5</c:v>
                </c:pt>
                <c:pt idx="423">
                  <c:v>212</c:v>
                </c:pt>
                <c:pt idx="424">
                  <c:v>212.5</c:v>
                </c:pt>
                <c:pt idx="425">
                  <c:v>213</c:v>
                </c:pt>
                <c:pt idx="426">
                  <c:v>213.5</c:v>
                </c:pt>
                <c:pt idx="427">
                  <c:v>214</c:v>
                </c:pt>
                <c:pt idx="428">
                  <c:v>214.5</c:v>
                </c:pt>
                <c:pt idx="429">
                  <c:v>215</c:v>
                </c:pt>
                <c:pt idx="430">
                  <c:v>215.5</c:v>
                </c:pt>
                <c:pt idx="431">
                  <c:v>216</c:v>
                </c:pt>
                <c:pt idx="432">
                  <c:v>216.5</c:v>
                </c:pt>
                <c:pt idx="433">
                  <c:v>217</c:v>
                </c:pt>
                <c:pt idx="434">
                  <c:v>217.5</c:v>
                </c:pt>
                <c:pt idx="435">
                  <c:v>218</c:v>
                </c:pt>
                <c:pt idx="436">
                  <c:v>218.5</c:v>
                </c:pt>
                <c:pt idx="437">
                  <c:v>219</c:v>
                </c:pt>
                <c:pt idx="438">
                  <c:v>219.5</c:v>
                </c:pt>
                <c:pt idx="439">
                  <c:v>220</c:v>
                </c:pt>
                <c:pt idx="440">
                  <c:v>220.5</c:v>
                </c:pt>
                <c:pt idx="441">
                  <c:v>221</c:v>
                </c:pt>
                <c:pt idx="442">
                  <c:v>221.5</c:v>
                </c:pt>
                <c:pt idx="443">
                  <c:v>222</c:v>
                </c:pt>
                <c:pt idx="444">
                  <c:v>222.5</c:v>
                </c:pt>
                <c:pt idx="445">
                  <c:v>223</c:v>
                </c:pt>
                <c:pt idx="446">
                  <c:v>223.5</c:v>
                </c:pt>
                <c:pt idx="447">
                  <c:v>224</c:v>
                </c:pt>
                <c:pt idx="448">
                  <c:v>224.5</c:v>
                </c:pt>
                <c:pt idx="449">
                  <c:v>225</c:v>
                </c:pt>
                <c:pt idx="450">
                  <c:v>225.5</c:v>
                </c:pt>
                <c:pt idx="451">
                  <c:v>226</c:v>
                </c:pt>
                <c:pt idx="452">
                  <c:v>226.5</c:v>
                </c:pt>
                <c:pt idx="453">
                  <c:v>227</c:v>
                </c:pt>
                <c:pt idx="454">
                  <c:v>227.5</c:v>
                </c:pt>
                <c:pt idx="455">
                  <c:v>228</c:v>
                </c:pt>
                <c:pt idx="456">
                  <c:v>228.5</c:v>
                </c:pt>
                <c:pt idx="457">
                  <c:v>229</c:v>
                </c:pt>
                <c:pt idx="458">
                  <c:v>229.5</c:v>
                </c:pt>
                <c:pt idx="459">
                  <c:v>230</c:v>
                </c:pt>
                <c:pt idx="460">
                  <c:v>230.5</c:v>
                </c:pt>
                <c:pt idx="461">
                  <c:v>231</c:v>
                </c:pt>
                <c:pt idx="462">
                  <c:v>231.5</c:v>
                </c:pt>
                <c:pt idx="463">
                  <c:v>232</c:v>
                </c:pt>
                <c:pt idx="464">
                  <c:v>232.5</c:v>
                </c:pt>
                <c:pt idx="465">
                  <c:v>233</c:v>
                </c:pt>
                <c:pt idx="466">
                  <c:v>233.5</c:v>
                </c:pt>
                <c:pt idx="467">
                  <c:v>234</c:v>
                </c:pt>
                <c:pt idx="468">
                  <c:v>234.5</c:v>
                </c:pt>
                <c:pt idx="469">
                  <c:v>235</c:v>
                </c:pt>
                <c:pt idx="470">
                  <c:v>235.5</c:v>
                </c:pt>
                <c:pt idx="471">
                  <c:v>236</c:v>
                </c:pt>
                <c:pt idx="472">
                  <c:v>236.5</c:v>
                </c:pt>
                <c:pt idx="473">
                  <c:v>237</c:v>
                </c:pt>
                <c:pt idx="474">
                  <c:v>237.5</c:v>
                </c:pt>
                <c:pt idx="475">
                  <c:v>238</c:v>
                </c:pt>
                <c:pt idx="476">
                  <c:v>238.5</c:v>
                </c:pt>
                <c:pt idx="477">
                  <c:v>239</c:v>
                </c:pt>
                <c:pt idx="478">
                  <c:v>239.5</c:v>
                </c:pt>
                <c:pt idx="479">
                  <c:v>240</c:v>
                </c:pt>
                <c:pt idx="480">
                  <c:v>240.5</c:v>
                </c:pt>
                <c:pt idx="481">
                  <c:v>241</c:v>
                </c:pt>
                <c:pt idx="482">
                  <c:v>241.5</c:v>
                </c:pt>
                <c:pt idx="483">
                  <c:v>242</c:v>
                </c:pt>
                <c:pt idx="484">
                  <c:v>242.5</c:v>
                </c:pt>
                <c:pt idx="485">
                  <c:v>243</c:v>
                </c:pt>
                <c:pt idx="486">
                  <c:v>243.5</c:v>
                </c:pt>
                <c:pt idx="487">
                  <c:v>244</c:v>
                </c:pt>
                <c:pt idx="488">
                  <c:v>244.5</c:v>
                </c:pt>
                <c:pt idx="489">
                  <c:v>245</c:v>
                </c:pt>
                <c:pt idx="490">
                  <c:v>245.5</c:v>
                </c:pt>
                <c:pt idx="491">
                  <c:v>246</c:v>
                </c:pt>
                <c:pt idx="492">
                  <c:v>246.5</c:v>
                </c:pt>
                <c:pt idx="493">
                  <c:v>247</c:v>
                </c:pt>
                <c:pt idx="494">
                  <c:v>247.5</c:v>
                </c:pt>
                <c:pt idx="495">
                  <c:v>248</c:v>
                </c:pt>
                <c:pt idx="496">
                  <c:v>248.5</c:v>
                </c:pt>
                <c:pt idx="497">
                  <c:v>249</c:v>
                </c:pt>
                <c:pt idx="498">
                  <c:v>249.5</c:v>
                </c:pt>
                <c:pt idx="499">
                  <c:v>250</c:v>
                </c:pt>
                <c:pt idx="500">
                  <c:v>250.5</c:v>
                </c:pt>
                <c:pt idx="501">
                  <c:v>251</c:v>
                </c:pt>
                <c:pt idx="502">
                  <c:v>251.5</c:v>
                </c:pt>
                <c:pt idx="503">
                  <c:v>252</c:v>
                </c:pt>
                <c:pt idx="504">
                  <c:v>252.5</c:v>
                </c:pt>
                <c:pt idx="505">
                  <c:v>253</c:v>
                </c:pt>
                <c:pt idx="506">
                  <c:v>253.5</c:v>
                </c:pt>
                <c:pt idx="507">
                  <c:v>254</c:v>
                </c:pt>
                <c:pt idx="508">
                  <c:v>254.5</c:v>
                </c:pt>
                <c:pt idx="509">
                  <c:v>255</c:v>
                </c:pt>
                <c:pt idx="510">
                  <c:v>255.5</c:v>
                </c:pt>
                <c:pt idx="511">
                  <c:v>256</c:v>
                </c:pt>
                <c:pt idx="512">
                  <c:v>256.5</c:v>
                </c:pt>
                <c:pt idx="513">
                  <c:v>257</c:v>
                </c:pt>
                <c:pt idx="514">
                  <c:v>257.5</c:v>
                </c:pt>
                <c:pt idx="515">
                  <c:v>258</c:v>
                </c:pt>
                <c:pt idx="516">
                  <c:v>258.5</c:v>
                </c:pt>
                <c:pt idx="517">
                  <c:v>259</c:v>
                </c:pt>
                <c:pt idx="518">
                  <c:v>259.5</c:v>
                </c:pt>
                <c:pt idx="519">
                  <c:v>260</c:v>
                </c:pt>
                <c:pt idx="520">
                  <c:v>260.5</c:v>
                </c:pt>
                <c:pt idx="521">
                  <c:v>261</c:v>
                </c:pt>
                <c:pt idx="522">
                  <c:v>261.5</c:v>
                </c:pt>
                <c:pt idx="523">
                  <c:v>262</c:v>
                </c:pt>
                <c:pt idx="524">
                  <c:v>262.5</c:v>
                </c:pt>
                <c:pt idx="525">
                  <c:v>263</c:v>
                </c:pt>
                <c:pt idx="526">
                  <c:v>263.5</c:v>
                </c:pt>
                <c:pt idx="527">
                  <c:v>264</c:v>
                </c:pt>
                <c:pt idx="528">
                  <c:v>264.5</c:v>
                </c:pt>
                <c:pt idx="529">
                  <c:v>265</c:v>
                </c:pt>
                <c:pt idx="530">
                  <c:v>265.5</c:v>
                </c:pt>
                <c:pt idx="531">
                  <c:v>266</c:v>
                </c:pt>
                <c:pt idx="532">
                  <c:v>266.5</c:v>
                </c:pt>
                <c:pt idx="533">
                  <c:v>267</c:v>
                </c:pt>
                <c:pt idx="534">
                  <c:v>267.5</c:v>
                </c:pt>
                <c:pt idx="535">
                  <c:v>268</c:v>
                </c:pt>
                <c:pt idx="536">
                  <c:v>268.5</c:v>
                </c:pt>
                <c:pt idx="537">
                  <c:v>269</c:v>
                </c:pt>
                <c:pt idx="538">
                  <c:v>269.5</c:v>
                </c:pt>
                <c:pt idx="539">
                  <c:v>270</c:v>
                </c:pt>
                <c:pt idx="540">
                  <c:v>270.5</c:v>
                </c:pt>
                <c:pt idx="541">
                  <c:v>271</c:v>
                </c:pt>
                <c:pt idx="542">
                  <c:v>271.5</c:v>
                </c:pt>
                <c:pt idx="543">
                  <c:v>272</c:v>
                </c:pt>
                <c:pt idx="544">
                  <c:v>272.5</c:v>
                </c:pt>
                <c:pt idx="545">
                  <c:v>273</c:v>
                </c:pt>
                <c:pt idx="546">
                  <c:v>273.5</c:v>
                </c:pt>
                <c:pt idx="547">
                  <c:v>274</c:v>
                </c:pt>
                <c:pt idx="548">
                  <c:v>274.5</c:v>
                </c:pt>
                <c:pt idx="549">
                  <c:v>275</c:v>
                </c:pt>
                <c:pt idx="550">
                  <c:v>275.5</c:v>
                </c:pt>
                <c:pt idx="551">
                  <c:v>276</c:v>
                </c:pt>
                <c:pt idx="552">
                  <c:v>276.5</c:v>
                </c:pt>
                <c:pt idx="553">
                  <c:v>277</c:v>
                </c:pt>
                <c:pt idx="554">
                  <c:v>277.5</c:v>
                </c:pt>
                <c:pt idx="555">
                  <c:v>278</c:v>
                </c:pt>
                <c:pt idx="556">
                  <c:v>278.5</c:v>
                </c:pt>
                <c:pt idx="557">
                  <c:v>279</c:v>
                </c:pt>
                <c:pt idx="558">
                  <c:v>279.5</c:v>
                </c:pt>
                <c:pt idx="559">
                  <c:v>280</c:v>
                </c:pt>
                <c:pt idx="560">
                  <c:v>280.5</c:v>
                </c:pt>
                <c:pt idx="561">
                  <c:v>281</c:v>
                </c:pt>
                <c:pt idx="562">
                  <c:v>281.5</c:v>
                </c:pt>
                <c:pt idx="563">
                  <c:v>282</c:v>
                </c:pt>
                <c:pt idx="564">
                  <c:v>282.5</c:v>
                </c:pt>
                <c:pt idx="565">
                  <c:v>283</c:v>
                </c:pt>
                <c:pt idx="566">
                  <c:v>283.5</c:v>
                </c:pt>
                <c:pt idx="567">
                  <c:v>284</c:v>
                </c:pt>
                <c:pt idx="568">
                  <c:v>284.5</c:v>
                </c:pt>
                <c:pt idx="569">
                  <c:v>285</c:v>
                </c:pt>
                <c:pt idx="570">
                  <c:v>285.5</c:v>
                </c:pt>
                <c:pt idx="571">
                  <c:v>286</c:v>
                </c:pt>
                <c:pt idx="572">
                  <c:v>286.5</c:v>
                </c:pt>
                <c:pt idx="573">
                  <c:v>287</c:v>
                </c:pt>
                <c:pt idx="574">
                  <c:v>287.5</c:v>
                </c:pt>
                <c:pt idx="575">
                  <c:v>288</c:v>
                </c:pt>
                <c:pt idx="576">
                  <c:v>288.5</c:v>
                </c:pt>
                <c:pt idx="577">
                  <c:v>289</c:v>
                </c:pt>
                <c:pt idx="578">
                  <c:v>289.5</c:v>
                </c:pt>
                <c:pt idx="579">
                  <c:v>290</c:v>
                </c:pt>
                <c:pt idx="580">
                  <c:v>290.5</c:v>
                </c:pt>
                <c:pt idx="581">
                  <c:v>291</c:v>
                </c:pt>
                <c:pt idx="582">
                  <c:v>291.5</c:v>
                </c:pt>
                <c:pt idx="583">
                  <c:v>292</c:v>
                </c:pt>
                <c:pt idx="584">
                  <c:v>292.5</c:v>
                </c:pt>
                <c:pt idx="585">
                  <c:v>293</c:v>
                </c:pt>
                <c:pt idx="586">
                  <c:v>293.5</c:v>
                </c:pt>
                <c:pt idx="587">
                  <c:v>294</c:v>
                </c:pt>
                <c:pt idx="588">
                  <c:v>294.5</c:v>
                </c:pt>
                <c:pt idx="589">
                  <c:v>295</c:v>
                </c:pt>
                <c:pt idx="590">
                  <c:v>295.5</c:v>
                </c:pt>
                <c:pt idx="591">
                  <c:v>296</c:v>
                </c:pt>
                <c:pt idx="592">
                  <c:v>296.5</c:v>
                </c:pt>
                <c:pt idx="593">
                  <c:v>297</c:v>
                </c:pt>
                <c:pt idx="594">
                  <c:v>297.5</c:v>
                </c:pt>
                <c:pt idx="595">
                  <c:v>298</c:v>
                </c:pt>
                <c:pt idx="596">
                  <c:v>298.5</c:v>
                </c:pt>
                <c:pt idx="597">
                  <c:v>299</c:v>
                </c:pt>
                <c:pt idx="598">
                  <c:v>299.5</c:v>
                </c:pt>
                <c:pt idx="599">
                  <c:v>300</c:v>
                </c:pt>
                <c:pt idx="600">
                  <c:v>300.5</c:v>
                </c:pt>
                <c:pt idx="601">
                  <c:v>301</c:v>
                </c:pt>
                <c:pt idx="602">
                  <c:v>301.5</c:v>
                </c:pt>
                <c:pt idx="603">
                  <c:v>302</c:v>
                </c:pt>
                <c:pt idx="604">
                  <c:v>302.5</c:v>
                </c:pt>
                <c:pt idx="605">
                  <c:v>303</c:v>
                </c:pt>
                <c:pt idx="606">
                  <c:v>303.5</c:v>
                </c:pt>
                <c:pt idx="607">
                  <c:v>304</c:v>
                </c:pt>
                <c:pt idx="608">
                  <c:v>304.5</c:v>
                </c:pt>
                <c:pt idx="609">
                  <c:v>305</c:v>
                </c:pt>
                <c:pt idx="610">
                  <c:v>305.5</c:v>
                </c:pt>
                <c:pt idx="611">
                  <c:v>306</c:v>
                </c:pt>
                <c:pt idx="612">
                  <c:v>306.5</c:v>
                </c:pt>
                <c:pt idx="613">
                  <c:v>307</c:v>
                </c:pt>
                <c:pt idx="614">
                  <c:v>307.5</c:v>
                </c:pt>
                <c:pt idx="615">
                  <c:v>308</c:v>
                </c:pt>
                <c:pt idx="616">
                  <c:v>308.5</c:v>
                </c:pt>
                <c:pt idx="617">
                  <c:v>309</c:v>
                </c:pt>
                <c:pt idx="618">
                  <c:v>309.5</c:v>
                </c:pt>
                <c:pt idx="619">
                  <c:v>310</c:v>
                </c:pt>
                <c:pt idx="620">
                  <c:v>310.5</c:v>
                </c:pt>
                <c:pt idx="621">
                  <c:v>311</c:v>
                </c:pt>
                <c:pt idx="622">
                  <c:v>311.5</c:v>
                </c:pt>
                <c:pt idx="623">
                  <c:v>312</c:v>
                </c:pt>
                <c:pt idx="624">
                  <c:v>312.5</c:v>
                </c:pt>
                <c:pt idx="625">
                  <c:v>313</c:v>
                </c:pt>
                <c:pt idx="626">
                  <c:v>313.5</c:v>
                </c:pt>
                <c:pt idx="627">
                  <c:v>314</c:v>
                </c:pt>
                <c:pt idx="628">
                  <c:v>314.5</c:v>
                </c:pt>
                <c:pt idx="629">
                  <c:v>315</c:v>
                </c:pt>
                <c:pt idx="630">
                  <c:v>315.5</c:v>
                </c:pt>
                <c:pt idx="631">
                  <c:v>316</c:v>
                </c:pt>
                <c:pt idx="632">
                  <c:v>316.5</c:v>
                </c:pt>
                <c:pt idx="633">
                  <c:v>317</c:v>
                </c:pt>
                <c:pt idx="634">
                  <c:v>317.5</c:v>
                </c:pt>
                <c:pt idx="635">
                  <c:v>318</c:v>
                </c:pt>
                <c:pt idx="636">
                  <c:v>318.5</c:v>
                </c:pt>
                <c:pt idx="637">
                  <c:v>319</c:v>
                </c:pt>
                <c:pt idx="638">
                  <c:v>319.5</c:v>
                </c:pt>
                <c:pt idx="639">
                  <c:v>320</c:v>
                </c:pt>
                <c:pt idx="640">
                  <c:v>320.5</c:v>
                </c:pt>
                <c:pt idx="641">
                  <c:v>321</c:v>
                </c:pt>
                <c:pt idx="642">
                  <c:v>321.5</c:v>
                </c:pt>
                <c:pt idx="643">
                  <c:v>322</c:v>
                </c:pt>
                <c:pt idx="644">
                  <c:v>322.5</c:v>
                </c:pt>
                <c:pt idx="645">
                  <c:v>323</c:v>
                </c:pt>
                <c:pt idx="646">
                  <c:v>323.5</c:v>
                </c:pt>
                <c:pt idx="647">
                  <c:v>324</c:v>
                </c:pt>
                <c:pt idx="648">
                  <c:v>324.5</c:v>
                </c:pt>
                <c:pt idx="649">
                  <c:v>325</c:v>
                </c:pt>
                <c:pt idx="650">
                  <c:v>325.5</c:v>
                </c:pt>
                <c:pt idx="651">
                  <c:v>326</c:v>
                </c:pt>
                <c:pt idx="652">
                  <c:v>326.5</c:v>
                </c:pt>
                <c:pt idx="653">
                  <c:v>327</c:v>
                </c:pt>
                <c:pt idx="654">
                  <c:v>327.5</c:v>
                </c:pt>
                <c:pt idx="655">
                  <c:v>328</c:v>
                </c:pt>
                <c:pt idx="656">
                  <c:v>328.5</c:v>
                </c:pt>
                <c:pt idx="657">
                  <c:v>329</c:v>
                </c:pt>
                <c:pt idx="658">
                  <c:v>329.5</c:v>
                </c:pt>
                <c:pt idx="659">
                  <c:v>330</c:v>
                </c:pt>
                <c:pt idx="660">
                  <c:v>330.5</c:v>
                </c:pt>
                <c:pt idx="661">
                  <c:v>331</c:v>
                </c:pt>
                <c:pt idx="662">
                  <c:v>331.5</c:v>
                </c:pt>
                <c:pt idx="663">
                  <c:v>332</c:v>
                </c:pt>
                <c:pt idx="664">
                  <c:v>332.5</c:v>
                </c:pt>
                <c:pt idx="665">
                  <c:v>333</c:v>
                </c:pt>
                <c:pt idx="666">
                  <c:v>333.5</c:v>
                </c:pt>
                <c:pt idx="667">
                  <c:v>334</c:v>
                </c:pt>
                <c:pt idx="668">
                  <c:v>334.5</c:v>
                </c:pt>
                <c:pt idx="669">
                  <c:v>335</c:v>
                </c:pt>
                <c:pt idx="670">
                  <c:v>335.5</c:v>
                </c:pt>
                <c:pt idx="671">
                  <c:v>336</c:v>
                </c:pt>
                <c:pt idx="672">
                  <c:v>336.5</c:v>
                </c:pt>
                <c:pt idx="673">
                  <c:v>337</c:v>
                </c:pt>
                <c:pt idx="674">
                  <c:v>337.5</c:v>
                </c:pt>
                <c:pt idx="675">
                  <c:v>338</c:v>
                </c:pt>
                <c:pt idx="676">
                  <c:v>338.5</c:v>
                </c:pt>
                <c:pt idx="677">
                  <c:v>339</c:v>
                </c:pt>
                <c:pt idx="678">
                  <c:v>339.5</c:v>
                </c:pt>
                <c:pt idx="679">
                  <c:v>340</c:v>
                </c:pt>
                <c:pt idx="680">
                  <c:v>340.5</c:v>
                </c:pt>
                <c:pt idx="681">
                  <c:v>341</c:v>
                </c:pt>
                <c:pt idx="682">
                  <c:v>341.5</c:v>
                </c:pt>
                <c:pt idx="683">
                  <c:v>342</c:v>
                </c:pt>
                <c:pt idx="684">
                  <c:v>342.5</c:v>
                </c:pt>
                <c:pt idx="685">
                  <c:v>343</c:v>
                </c:pt>
                <c:pt idx="686">
                  <c:v>343.5</c:v>
                </c:pt>
                <c:pt idx="687">
                  <c:v>344</c:v>
                </c:pt>
                <c:pt idx="688">
                  <c:v>344.5</c:v>
                </c:pt>
                <c:pt idx="689">
                  <c:v>345</c:v>
                </c:pt>
                <c:pt idx="690">
                  <c:v>345.5</c:v>
                </c:pt>
                <c:pt idx="691">
                  <c:v>346</c:v>
                </c:pt>
                <c:pt idx="692">
                  <c:v>346.5</c:v>
                </c:pt>
                <c:pt idx="693">
                  <c:v>347</c:v>
                </c:pt>
                <c:pt idx="694">
                  <c:v>347.5</c:v>
                </c:pt>
                <c:pt idx="695">
                  <c:v>348</c:v>
                </c:pt>
                <c:pt idx="696">
                  <c:v>348.5</c:v>
                </c:pt>
                <c:pt idx="697">
                  <c:v>349</c:v>
                </c:pt>
                <c:pt idx="698">
                  <c:v>349.5</c:v>
                </c:pt>
                <c:pt idx="699">
                  <c:v>350</c:v>
                </c:pt>
                <c:pt idx="700">
                  <c:v>350.5</c:v>
                </c:pt>
                <c:pt idx="701">
                  <c:v>351</c:v>
                </c:pt>
                <c:pt idx="702">
                  <c:v>351.5</c:v>
                </c:pt>
                <c:pt idx="703">
                  <c:v>352</c:v>
                </c:pt>
                <c:pt idx="704">
                  <c:v>352.5</c:v>
                </c:pt>
                <c:pt idx="705">
                  <c:v>353</c:v>
                </c:pt>
                <c:pt idx="706">
                  <c:v>353.5</c:v>
                </c:pt>
                <c:pt idx="707">
                  <c:v>354</c:v>
                </c:pt>
                <c:pt idx="708">
                  <c:v>354.5</c:v>
                </c:pt>
                <c:pt idx="709">
                  <c:v>355</c:v>
                </c:pt>
                <c:pt idx="710">
                  <c:v>355.5</c:v>
                </c:pt>
                <c:pt idx="711">
                  <c:v>356</c:v>
                </c:pt>
                <c:pt idx="712">
                  <c:v>356.5</c:v>
                </c:pt>
                <c:pt idx="713">
                  <c:v>357</c:v>
                </c:pt>
                <c:pt idx="714">
                  <c:v>357.5</c:v>
                </c:pt>
                <c:pt idx="715">
                  <c:v>358</c:v>
                </c:pt>
                <c:pt idx="716">
                  <c:v>358.5</c:v>
                </c:pt>
                <c:pt idx="717">
                  <c:v>359</c:v>
                </c:pt>
                <c:pt idx="718">
                  <c:v>359.5</c:v>
                </c:pt>
                <c:pt idx="719">
                  <c:v>360</c:v>
                </c:pt>
                <c:pt idx="720">
                  <c:v>360.5</c:v>
                </c:pt>
                <c:pt idx="721">
                  <c:v>361</c:v>
                </c:pt>
                <c:pt idx="722">
                  <c:v>361.5</c:v>
                </c:pt>
                <c:pt idx="723">
                  <c:v>362</c:v>
                </c:pt>
                <c:pt idx="724">
                  <c:v>362.5</c:v>
                </c:pt>
                <c:pt idx="725">
                  <c:v>363</c:v>
                </c:pt>
                <c:pt idx="726">
                  <c:v>363.5</c:v>
                </c:pt>
                <c:pt idx="727">
                  <c:v>364</c:v>
                </c:pt>
                <c:pt idx="728">
                  <c:v>364.5</c:v>
                </c:pt>
                <c:pt idx="729">
                  <c:v>365</c:v>
                </c:pt>
                <c:pt idx="730">
                  <c:v>365.5</c:v>
                </c:pt>
                <c:pt idx="731">
                  <c:v>366</c:v>
                </c:pt>
                <c:pt idx="732">
                  <c:v>366.5</c:v>
                </c:pt>
                <c:pt idx="733">
                  <c:v>367</c:v>
                </c:pt>
                <c:pt idx="734">
                  <c:v>367.5</c:v>
                </c:pt>
                <c:pt idx="735">
                  <c:v>368</c:v>
                </c:pt>
                <c:pt idx="736">
                  <c:v>368.5</c:v>
                </c:pt>
                <c:pt idx="737">
                  <c:v>369</c:v>
                </c:pt>
                <c:pt idx="738">
                  <c:v>369.5</c:v>
                </c:pt>
                <c:pt idx="739">
                  <c:v>370</c:v>
                </c:pt>
                <c:pt idx="740">
                  <c:v>370.5</c:v>
                </c:pt>
                <c:pt idx="741">
                  <c:v>371</c:v>
                </c:pt>
                <c:pt idx="742">
                  <c:v>371.5</c:v>
                </c:pt>
                <c:pt idx="743">
                  <c:v>372</c:v>
                </c:pt>
                <c:pt idx="744">
                  <c:v>372.5</c:v>
                </c:pt>
                <c:pt idx="745">
                  <c:v>373</c:v>
                </c:pt>
                <c:pt idx="746">
                  <c:v>373.5</c:v>
                </c:pt>
                <c:pt idx="747">
                  <c:v>374</c:v>
                </c:pt>
                <c:pt idx="748">
                  <c:v>374.5</c:v>
                </c:pt>
                <c:pt idx="749">
                  <c:v>375</c:v>
                </c:pt>
                <c:pt idx="750">
                  <c:v>375.5</c:v>
                </c:pt>
                <c:pt idx="751">
                  <c:v>376</c:v>
                </c:pt>
                <c:pt idx="752">
                  <c:v>376.5</c:v>
                </c:pt>
                <c:pt idx="753">
                  <c:v>377</c:v>
                </c:pt>
                <c:pt idx="754">
                  <c:v>377.5</c:v>
                </c:pt>
                <c:pt idx="755">
                  <c:v>378</c:v>
                </c:pt>
                <c:pt idx="756">
                  <c:v>378.5</c:v>
                </c:pt>
                <c:pt idx="757">
                  <c:v>379</c:v>
                </c:pt>
                <c:pt idx="758">
                  <c:v>379.5</c:v>
                </c:pt>
                <c:pt idx="759">
                  <c:v>380</c:v>
                </c:pt>
                <c:pt idx="760">
                  <c:v>380.5</c:v>
                </c:pt>
                <c:pt idx="761">
                  <c:v>381</c:v>
                </c:pt>
                <c:pt idx="762">
                  <c:v>381.5</c:v>
                </c:pt>
                <c:pt idx="763">
                  <c:v>382</c:v>
                </c:pt>
                <c:pt idx="764">
                  <c:v>382.5</c:v>
                </c:pt>
                <c:pt idx="765">
                  <c:v>383</c:v>
                </c:pt>
                <c:pt idx="766">
                  <c:v>383.5</c:v>
                </c:pt>
                <c:pt idx="767">
                  <c:v>384</c:v>
                </c:pt>
                <c:pt idx="768">
                  <c:v>384.5</c:v>
                </c:pt>
                <c:pt idx="769">
                  <c:v>385</c:v>
                </c:pt>
                <c:pt idx="770">
                  <c:v>385.5</c:v>
                </c:pt>
                <c:pt idx="771">
                  <c:v>386</c:v>
                </c:pt>
                <c:pt idx="772">
                  <c:v>386.5</c:v>
                </c:pt>
                <c:pt idx="773">
                  <c:v>387</c:v>
                </c:pt>
                <c:pt idx="774">
                  <c:v>387.5</c:v>
                </c:pt>
                <c:pt idx="775">
                  <c:v>388</c:v>
                </c:pt>
                <c:pt idx="776">
                  <c:v>388.5</c:v>
                </c:pt>
                <c:pt idx="777">
                  <c:v>389</c:v>
                </c:pt>
                <c:pt idx="778">
                  <c:v>389.5</c:v>
                </c:pt>
                <c:pt idx="779">
                  <c:v>390</c:v>
                </c:pt>
                <c:pt idx="780">
                  <c:v>390.5</c:v>
                </c:pt>
                <c:pt idx="781">
                  <c:v>391</c:v>
                </c:pt>
                <c:pt idx="782">
                  <c:v>391.5</c:v>
                </c:pt>
                <c:pt idx="783">
                  <c:v>392</c:v>
                </c:pt>
                <c:pt idx="784">
                  <c:v>392.5</c:v>
                </c:pt>
                <c:pt idx="785">
                  <c:v>393</c:v>
                </c:pt>
                <c:pt idx="786">
                  <c:v>393.5</c:v>
                </c:pt>
                <c:pt idx="787">
                  <c:v>394</c:v>
                </c:pt>
                <c:pt idx="788">
                  <c:v>394.5</c:v>
                </c:pt>
                <c:pt idx="789">
                  <c:v>395</c:v>
                </c:pt>
                <c:pt idx="790">
                  <c:v>395.5</c:v>
                </c:pt>
                <c:pt idx="791">
                  <c:v>396</c:v>
                </c:pt>
                <c:pt idx="792">
                  <c:v>396.5</c:v>
                </c:pt>
                <c:pt idx="793">
                  <c:v>397</c:v>
                </c:pt>
                <c:pt idx="794">
                  <c:v>397.5</c:v>
                </c:pt>
                <c:pt idx="795">
                  <c:v>398</c:v>
                </c:pt>
                <c:pt idx="796">
                  <c:v>398.5</c:v>
                </c:pt>
                <c:pt idx="797">
                  <c:v>399</c:v>
                </c:pt>
                <c:pt idx="798">
                  <c:v>399.5</c:v>
                </c:pt>
                <c:pt idx="799">
                  <c:v>400</c:v>
                </c:pt>
                <c:pt idx="800">
                  <c:v>400.5</c:v>
                </c:pt>
                <c:pt idx="801">
                  <c:v>401</c:v>
                </c:pt>
                <c:pt idx="802">
                  <c:v>401.5</c:v>
                </c:pt>
                <c:pt idx="803">
                  <c:v>402</c:v>
                </c:pt>
                <c:pt idx="804">
                  <c:v>402.5</c:v>
                </c:pt>
                <c:pt idx="805">
                  <c:v>403</c:v>
                </c:pt>
                <c:pt idx="806">
                  <c:v>403.5</c:v>
                </c:pt>
                <c:pt idx="807">
                  <c:v>404</c:v>
                </c:pt>
                <c:pt idx="808">
                  <c:v>404.5</c:v>
                </c:pt>
                <c:pt idx="809">
                  <c:v>405</c:v>
                </c:pt>
                <c:pt idx="810">
                  <c:v>405.5</c:v>
                </c:pt>
                <c:pt idx="811">
                  <c:v>406</c:v>
                </c:pt>
                <c:pt idx="812">
                  <c:v>406.5</c:v>
                </c:pt>
                <c:pt idx="813">
                  <c:v>407</c:v>
                </c:pt>
                <c:pt idx="814">
                  <c:v>407.5</c:v>
                </c:pt>
                <c:pt idx="815">
                  <c:v>408</c:v>
                </c:pt>
                <c:pt idx="816">
                  <c:v>408.5</c:v>
                </c:pt>
                <c:pt idx="817">
                  <c:v>409</c:v>
                </c:pt>
                <c:pt idx="818">
                  <c:v>409.5</c:v>
                </c:pt>
                <c:pt idx="819">
                  <c:v>410</c:v>
                </c:pt>
                <c:pt idx="820">
                  <c:v>410.5</c:v>
                </c:pt>
                <c:pt idx="821">
                  <c:v>411</c:v>
                </c:pt>
                <c:pt idx="822">
                  <c:v>411.5</c:v>
                </c:pt>
                <c:pt idx="823">
                  <c:v>412</c:v>
                </c:pt>
                <c:pt idx="824">
                  <c:v>412.5</c:v>
                </c:pt>
                <c:pt idx="825">
                  <c:v>413</c:v>
                </c:pt>
                <c:pt idx="826">
                  <c:v>413.5</c:v>
                </c:pt>
                <c:pt idx="827">
                  <c:v>414</c:v>
                </c:pt>
                <c:pt idx="828">
                  <c:v>414.5</c:v>
                </c:pt>
                <c:pt idx="829">
                  <c:v>415</c:v>
                </c:pt>
                <c:pt idx="830">
                  <c:v>415.5</c:v>
                </c:pt>
                <c:pt idx="831">
                  <c:v>416</c:v>
                </c:pt>
                <c:pt idx="832">
                  <c:v>416.5</c:v>
                </c:pt>
                <c:pt idx="833">
                  <c:v>417</c:v>
                </c:pt>
                <c:pt idx="834">
                  <c:v>417.5</c:v>
                </c:pt>
                <c:pt idx="835">
                  <c:v>418</c:v>
                </c:pt>
                <c:pt idx="836">
                  <c:v>418.5</c:v>
                </c:pt>
                <c:pt idx="837">
                  <c:v>419</c:v>
                </c:pt>
                <c:pt idx="838">
                  <c:v>419.5</c:v>
                </c:pt>
                <c:pt idx="839">
                  <c:v>420</c:v>
                </c:pt>
                <c:pt idx="840">
                  <c:v>420.5</c:v>
                </c:pt>
                <c:pt idx="841">
                  <c:v>421</c:v>
                </c:pt>
                <c:pt idx="842">
                  <c:v>421.5</c:v>
                </c:pt>
                <c:pt idx="843">
                  <c:v>422</c:v>
                </c:pt>
                <c:pt idx="844">
                  <c:v>422.5</c:v>
                </c:pt>
                <c:pt idx="845">
                  <c:v>423</c:v>
                </c:pt>
                <c:pt idx="846">
                  <c:v>423.5</c:v>
                </c:pt>
                <c:pt idx="847">
                  <c:v>424</c:v>
                </c:pt>
                <c:pt idx="848">
                  <c:v>424.5</c:v>
                </c:pt>
                <c:pt idx="849">
                  <c:v>425</c:v>
                </c:pt>
                <c:pt idx="850">
                  <c:v>425.5</c:v>
                </c:pt>
                <c:pt idx="851">
                  <c:v>426</c:v>
                </c:pt>
                <c:pt idx="852">
                  <c:v>426.5</c:v>
                </c:pt>
                <c:pt idx="853">
                  <c:v>427</c:v>
                </c:pt>
                <c:pt idx="854">
                  <c:v>427.5</c:v>
                </c:pt>
                <c:pt idx="855">
                  <c:v>428</c:v>
                </c:pt>
                <c:pt idx="856">
                  <c:v>428.5</c:v>
                </c:pt>
                <c:pt idx="857">
                  <c:v>429</c:v>
                </c:pt>
                <c:pt idx="858">
                  <c:v>429.5</c:v>
                </c:pt>
                <c:pt idx="859">
                  <c:v>430</c:v>
                </c:pt>
                <c:pt idx="860">
                  <c:v>430.5</c:v>
                </c:pt>
                <c:pt idx="861">
                  <c:v>431</c:v>
                </c:pt>
                <c:pt idx="862">
                  <c:v>431.5</c:v>
                </c:pt>
                <c:pt idx="863">
                  <c:v>432</c:v>
                </c:pt>
                <c:pt idx="864">
                  <c:v>432.5</c:v>
                </c:pt>
                <c:pt idx="865">
                  <c:v>433</c:v>
                </c:pt>
                <c:pt idx="866">
                  <c:v>433.5</c:v>
                </c:pt>
                <c:pt idx="867">
                  <c:v>434</c:v>
                </c:pt>
                <c:pt idx="868">
                  <c:v>434.5</c:v>
                </c:pt>
                <c:pt idx="869">
                  <c:v>435</c:v>
                </c:pt>
                <c:pt idx="870">
                  <c:v>435.5</c:v>
                </c:pt>
                <c:pt idx="871">
                  <c:v>436</c:v>
                </c:pt>
                <c:pt idx="872">
                  <c:v>436.5</c:v>
                </c:pt>
                <c:pt idx="873">
                  <c:v>437</c:v>
                </c:pt>
                <c:pt idx="874">
                  <c:v>437.5</c:v>
                </c:pt>
                <c:pt idx="875">
                  <c:v>438</c:v>
                </c:pt>
                <c:pt idx="876">
                  <c:v>438.5</c:v>
                </c:pt>
                <c:pt idx="877">
                  <c:v>439</c:v>
                </c:pt>
                <c:pt idx="878">
                  <c:v>439.5</c:v>
                </c:pt>
                <c:pt idx="879">
                  <c:v>440</c:v>
                </c:pt>
                <c:pt idx="880">
                  <c:v>440.5</c:v>
                </c:pt>
                <c:pt idx="881">
                  <c:v>441</c:v>
                </c:pt>
                <c:pt idx="882">
                  <c:v>441.5</c:v>
                </c:pt>
                <c:pt idx="883">
                  <c:v>442</c:v>
                </c:pt>
                <c:pt idx="884">
                  <c:v>442.5</c:v>
                </c:pt>
                <c:pt idx="885">
                  <c:v>443</c:v>
                </c:pt>
                <c:pt idx="886">
                  <c:v>443.5</c:v>
                </c:pt>
                <c:pt idx="887">
                  <c:v>444</c:v>
                </c:pt>
                <c:pt idx="888">
                  <c:v>444.5</c:v>
                </c:pt>
                <c:pt idx="889">
                  <c:v>445</c:v>
                </c:pt>
                <c:pt idx="890">
                  <c:v>445.5</c:v>
                </c:pt>
                <c:pt idx="891">
                  <c:v>446</c:v>
                </c:pt>
                <c:pt idx="892">
                  <c:v>446.5</c:v>
                </c:pt>
                <c:pt idx="893">
                  <c:v>447</c:v>
                </c:pt>
                <c:pt idx="894">
                  <c:v>447.5</c:v>
                </c:pt>
                <c:pt idx="895">
                  <c:v>448</c:v>
                </c:pt>
                <c:pt idx="896">
                  <c:v>448.5</c:v>
                </c:pt>
                <c:pt idx="897">
                  <c:v>449</c:v>
                </c:pt>
                <c:pt idx="898">
                  <c:v>449.5</c:v>
                </c:pt>
                <c:pt idx="899">
                  <c:v>450</c:v>
                </c:pt>
                <c:pt idx="900">
                  <c:v>450.5</c:v>
                </c:pt>
                <c:pt idx="901">
                  <c:v>451</c:v>
                </c:pt>
                <c:pt idx="902">
                  <c:v>451.5</c:v>
                </c:pt>
                <c:pt idx="903">
                  <c:v>452</c:v>
                </c:pt>
                <c:pt idx="904">
                  <c:v>452.5</c:v>
                </c:pt>
                <c:pt idx="905">
                  <c:v>453</c:v>
                </c:pt>
                <c:pt idx="906">
                  <c:v>453.5</c:v>
                </c:pt>
                <c:pt idx="907">
                  <c:v>454</c:v>
                </c:pt>
                <c:pt idx="908">
                  <c:v>454.5</c:v>
                </c:pt>
                <c:pt idx="909">
                  <c:v>455</c:v>
                </c:pt>
                <c:pt idx="910">
                  <c:v>455.5</c:v>
                </c:pt>
                <c:pt idx="911">
                  <c:v>456</c:v>
                </c:pt>
                <c:pt idx="912">
                  <c:v>456.5</c:v>
                </c:pt>
                <c:pt idx="913">
                  <c:v>457</c:v>
                </c:pt>
                <c:pt idx="914">
                  <c:v>457.5</c:v>
                </c:pt>
                <c:pt idx="915">
                  <c:v>458</c:v>
                </c:pt>
                <c:pt idx="916">
                  <c:v>458.5</c:v>
                </c:pt>
                <c:pt idx="917">
                  <c:v>459</c:v>
                </c:pt>
                <c:pt idx="918">
                  <c:v>459.5</c:v>
                </c:pt>
                <c:pt idx="919">
                  <c:v>460</c:v>
                </c:pt>
                <c:pt idx="920">
                  <c:v>460.5</c:v>
                </c:pt>
                <c:pt idx="921">
                  <c:v>461</c:v>
                </c:pt>
                <c:pt idx="922">
                  <c:v>461.5</c:v>
                </c:pt>
                <c:pt idx="923">
                  <c:v>462</c:v>
                </c:pt>
                <c:pt idx="924">
                  <c:v>462.5</c:v>
                </c:pt>
                <c:pt idx="925">
                  <c:v>463</c:v>
                </c:pt>
                <c:pt idx="926">
                  <c:v>463.5</c:v>
                </c:pt>
                <c:pt idx="927">
                  <c:v>464</c:v>
                </c:pt>
                <c:pt idx="928">
                  <c:v>464.5</c:v>
                </c:pt>
                <c:pt idx="929">
                  <c:v>465</c:v>
                </c:pt>
                <c:pt idx="930">
                  <c:v>465.5</c:v>
                </c:pt>
                <c:pt idx="931">
                  <c:v>466</c:v>
                </c:pt>
                <c:pt idx="932">
                  <c:v>466.5</c:v>
                </c:pt>
                <c:pt idx="933">
                  <c:v>467</c:v>
                </c:pt>
                <c:pt idx="934">
                  <c:v>467.5</c:v>
                </c:pt>
                <c:pt idx="935">
                  <c:v>468</c:v>
                </c:pt>
                <c:pt idx="936">
                  <c:v>468.5</c:v>
                </c:pt>
                <c:pt idx="937">
                  <c:v>469</c:v>
                </c:pt>
                <c:pt idx="938">
                  <c:v>469.5</c:v>
                </c:pt>
                <c:pt idx="939">
                  <c:v>470</c:v>
                </c:pt>
                <c:pt idx="940">
                  <c:v>470.5</c:v>
                </c:pt>
                <c:pt idx="941">
                  <c:v>471</c:v>
                </c:pt>
                <c:pt idx="942">
                  <c:v>471.5</c:v>
                </c:pt>
                <c:pt idx="943">
                  <c:v>472</c:v>
                </c:pt>
                <c:pt idx="944">
                  <c:v>472.5</c:v>
                </c:pt>
                <c:pt idx="945">
                  <c:v>473</c:v>
                </c:pt>
                <c:pt idx="946">
                  <c:v>473.5</c:v>
                </c:pt>
                <c:pt idx="947">
                  <c:v>474</c:v>
                </c:pt>
                <c:pt idx="948">
                  <c:v>474.5</c:v>
                </c:pt>
                <c:pt idx="949">
                  <c:v>475</c:v>
                </c:pt>
                <c:pt idx="950">
                  <c:v>475.5</c:v>
                </c:pt>
                <c:pt idx="951">
                  <c:v>476</c:v>
                </c:pt>
                <c:pt idx="952">
                  <c:v>476.5</c:v>
                </c:pt>
                <c:pt idx="953">
                  <c:v>477</c:v>
                </c:pt>
                <c:pt idx="954">
                  <c:v>477.5</c:v>
                </c:pt>
                <c:pt idx="955">
                  <c:v>478</c:v>
                </c:pt>
                <c:pt idx="956">
                  <c:v>478.5</c:v>
                </c:pt>
                <c:pt idx="957">
                  <c:v>479</c:v>
                </c:pt>
                <c:pt idx="958">
                  <c:v>479.5</c:v>
                </c:pt>
                <c:pt idx="959">
                  <c:v>480</c:v>
                </c:pt>
                <c:pt idx="960">
                  <c:v>480.5</c:v>
                </c:pt>
                <c:pt idx="961">
                  <c:v>481</c:v>
                </c:pt>
                <c:pt idx="962">
                  <c:v>481.5</c:v>
                </c:pt>
                <c:pt idx="963">
                  <c:v>482</c:v>
                </c:pt>
                <c:pt idx="964">
                  <c:v>482.5</c:v>
                </c:pt>
                <c:pt idx="965">
                  <c:v>483</c:v>
                </c:pt>
                <c:pt idx="966">
                  <c:v>483.5</c:v>
                </c:pt>
                <c:pt idx="967">
                  <c:v>484</c:v>
                </c:pt>
                <c:pt idx="968">
                  <c:v>484.5</c:v>
                </c:pt>
                <c:pt idx="969">
                  <c:v>485</c:v>
                </c:pt>
                <c:pt idx="970">
                  <c:v>485.5</c:v>
                </c:pt>
                <c:pt idx="971">
                  <c:v>486</c:v>
                </c:pt>
                <c:pt idx="972">
                  <c:v>486.5</c:v>
                </c:pt>
                <c:pt idx="973">
                  <c:v>487</c:v>
                </c:pt>
                <c:pt idx="974">
                  <c:v>487.5</c:v>
                </c:pt>
                <c:pt idx="975">
                  <c:v>488</c:v>
                </c:pt>
                <c:pt idx="976">
                  <c:v>488.5</c:v>
                </c:pt>
                <c:pt idx="977">
                  <c:v>489</c:v>
                </c:pt>
                <c:pt idx="978">
                  <c:v>489.5</c:v>
                </c:pt>
                <c:pt idx="979">
                  <c:v>490</c:v>
                </c:pt>
                <c:pt idx="980">
                  <c:v>490.5</c:v>
                </c:pt>
                <c:pt idx="981">
                  <c:v>491</c:v>
                </c:pt>
                <c:pt idx="982">
                  <c:v>491.5</c:v>
                </c:pt>
                <c:pt idx="983">
                  <c:v>492</c:v>
                </c:pt>
                <c:pt idx="984">
                  <c:v>492.5</c:v>
                </c:pt>
                <c:pt idx="985">
                  <c:v>493</c:v>
                </c:pt>
                <c:pt idx="986">
                  <c:v>493.5</c:v>
                </c:pt>
                <c:pt idx="987">
                  <c:v>494</c:v>
                </c:pt>
                <c:pt idx="988">
                  <c:v>494.5</c:v>
                </c:pt>
                <c:pt idx="989">
                  <c:v>495</c:v>
                </c:pt>
                <c:pt idx="990">
                  <c:v>495.5</c:v>
                </c:pt>
                <c:pt idx="991">
                  <c:v>496</c:v>
                </c:pt>
                <c:pt idx="992">
                  <c:v>496.5</c:v>
                </c:pt>
                <c:pt idx="993">
                  <c:v>497</c:v>
                </c:pt>
                <c:pt idx="994">
                  <c:v>497.5</c:v>
                </c:pt>
                <c:pt idx="995">
                  <c:v>498</c:v>
                </c:pt>
                <c:pt idx="996">
                  <c:v>498.5</c:v>
                </c:pt>
                <c:pt idx="997">
                  <c:v>499</c:v>
                </c:pt>
                <c:pt idx="998">
                  <c:v>499.5</c:v>
                </c:pt>
                <c:pt idx="999">
                  <c:v>500</c:v>
                </c:pt>
                <c:pt idx="1000">
                  <c:v>500.5</c:v>
                </c:pt>
                <c:pt idx="1001">
                  <c:v>501</c:v>
                </c:pt>
                <c:pt idx="1002">
                  <c:v>501.5</c:v>
                </c:pt>
                <c:pt idx="1003">
                  <c:v>502</c:v>
                </c:pt>
                <c:pt idx="1004">
                  <c:v>502.5</c:v>
                </c:pt>
                <c:pt idx="1005">
                  <c:v>503</c:v>
                </c:pt>
                <c:pt idx="1006">
                  <c:v>503.5</c:v>
                </c:pt>
                <c:pt idx="1007">
                  <c:v>504</c:v>
                </c:pt>
                <c:pt idx="1008">
                  <c:v>504.5</c:v>
                </c:pt>
                <c:pt idx="1009">
                  <c:v>505</c:v>
                </c:pt>
                <c:pt idx="1010">
                  <c:v>505.5</c:v>
                </c:pt>
                <c:pt idx="1011">
                  <c:v>506</c:v>
                </c:pt>
                <c:pt idx="1012">
                  <c:v>506.5</c:v>
                </c:pt>
                <c:pt idx="1013">
                  <c:v>507</c:v>
                </c:pt>
                <c:pt idx="1014">
                  <c:v>507.5</c:v>
                </c:pt>
                <c:pt idx="1015">
                  <c:v>508</c:v>
                </c:pt>
                <c:pt idx="1016">
                  <c:v>508.5</c:v>
                </c:pt>
                <c:pt idx="1017">
                  <c:v>509</c:v>
                </c:pt>
                <c:pt idx="1018">
                  <c:v>509.5</c:v>
                </c:pt>
                <c:pt idx="1019">
                  <c:v>510</c:v>
                </c:pt>
                <c:pt idx="1020">
                  <c:v>510.5</c:v>
                </c:pt>
                <c:pt idx="1021">
                  <c:v>511</c:v>
                </c:pt>
                <c:pt idx="1022">
                  <c:v>511.5</c:v>
                </c:pt>
                <c:pt idx="1023">
                  <c:v>512</c:v>
                </c:pt>
                <c:pt idx="1024">
                  <c:v>512.5</c:v>
                </c:pt>
                <c:pt idx="1025">
                  <c:v>513</c:v>
                </c:pt>
                <c:pt idx="1026">
                  <c:v>513.5</c:v>
                </c:pt>
                <c:pt idx="1027">
                  <c:v>514</c:v>
                </c:pt>
                <c:pt idx="1028">
                  <c:v>514.5</c:v>
                </c:pt>
                <c:pt idx="1029">
                  <c:v>515</c:v>
                </c:pt>
                <c:pt idx="1030">
                  <c:v>515.5</c:v>
                </c:pt>
                <c:pt idx="1031">
                  <c:v>516</c:v>
                </c:pt>
                <c:pt idx="1032">
                  <c:v>516.5</c:v>
                </c:pt>
                <c:pt idx="1033">
                  <c:v>517</c:v>
                </c:pt>
                <c:pt idx="1034">
                  <c:v>517.5</c:v>
                </c:pt>
                <c:pt idx="1035">
                  <c:v>518</c:v>
                </c:pt>
                <c:pt idx="1036">
                  <c:v>518.5</c:v>
                </c:pt>
                <c:pt idx="1037">
                  <c:v>519</c:v>
                </c:pt>
                <c:pt idx="1038">
                  <c:v>519.5</c:v>
                </c:pt>
                <c:pt idx="1039">
                  <c:v>520</c:v>
                </c:pt>
                <c:pt idx="1040">
                  <c:v>520.5</c:v>
                </c:pt>
                <c:pt idx="1041">
                  <c:v>521</c:v>
                </c:pt>
                <c:pt idx="1042">
                  <c:v>521.5</c:v>
                </c:pt>
                <c:pt idx="1043">
                  <c:v>522</c:v>
                </c:pt>
                <c:pt idx="1044">
                  <c:v>522.5</c:v>
                </c:pt>
                <c:pt idx="1045">
                  <c:v>523</c:v>
                </c:pt>
                <c:pt idx="1046">
                  <c:v>523.5</c:v>
                </c:pt>
                <c:pt idx="1047">
                  <c:v>524</c:v>
                </c:pt>
                <c:pt idx="1048">
                  <c:v>524.5</c:v>
                </c:pt>
                <c:pt idx="1049">
                  <c:v>525</c:v>
                </c:pt>
                <c:pt idx="1050">
                  <c:v>525.5</c:v>
                </c:pt>
                <c:pt idx="1051">
                  <c:v>526</c:v>
                </c:pt>
                <c:pt idx="1052">
                  <c:v>526.5</c:v>
                </c:pt>
                <c:pt idx="1053">
                  <c:v>527</c:v>
                </c:pt>
                <c:pt idx="1054">
                  <c:v>527.5</c:v>
                </c:pt>
                <c:pt idx="1055">
                  <c:v>528</c:v>
                </c:pt>
                <c:pt idx="1056">
                  <c:v>528.5</c:v>
                </c:pt>
                <c:pt idx="1057">
                  <c:v>529</c:v>
                </c:pt>
                <c:pt idx="1058">
                  <c:v>529.5</c:v>
                </c:pt>
                <c:pt idx="1059">
                  <c:v>530</c:v>
                </c:pt>
                <c:pt idx="1060">
                  <c:v>530.5</c:v>
                </c:pt>
                <c:pt idx="1061">
                  <c:v>531</c:v>
                </c:pt>
                <c:pt idx="1062">
                  <c:v>531.5</c:v>
                </c:pt>
                <c:pt idx="1063">
                  <c:v>532</c:v>
                </c:pt>
                <c:pt idx="1064">
                  <c:v>532.5</c:v>
                </c:pt>
                <c:pt idx="1065">
                  <c:v>533</c:v>
                </c:pt>
                <c:pt idx="1066">
                  <c:v>533.5</c:v>
                </c:pt>
                <c:pt idx="1067">
                  <c:v>534</c:v>
                </c:pt>
                <c:pt idx="1068">
                  <c:v>534.5</c:v>
                </c:pt>
                <c:pt idx="1069">
                  <c:v>535</c:v>
                </c:pt>
                <c:pt idx="1070">
                  <c:v>535.5</c:v>
                </c:pt>
                <c:pt idx="1071">
                  <c:v>536</c:v>
                </c:pt>
                <c:pt idx="1072">
                  <c:v>536.5</c:v>
                </c:pt>
                <c:pt idx="1073">
                  <c:v>537</c:v>
                </c:pt>
                <c:pt idx="1074">
                  <c:v>537.5</c:v>
                </c:pt>
                <c:pt idx="1075">
                  <c:v>538</c:v>
                </c:pt>
                <c:pt idx="1076">
                  <c:v>538.5</c:v>
                </c:pt>
                <c:pt idx="1077">
                  <c:v>539</c:v>
                </c:pt>
                <c:pt idx="1078">
                  <c:v>539.5</c:v>
                </c:pt>
                <c:pt idx="1079">
                  <c:v>540</c:v>
                </c:pt>
                <c:pt idx="1080">
                  <c:v>540.5</c:v>
                </c:pt>
                <c:pt idx="1081">
                  <c:v>541</c:v>
                </c:pt>
                <c:pt idx="1082">
                  <c:v>541.5</c:v>
                </c:pt>
                <c:pt idx="1083">
                  <c:v>542</c:v>
                </c:pt>
                <c:pt idx="1084">
                  <c:v>542.5</c:v>
                </c:pt>
                <c:pt idx="1085">
                  <c:v>543</c:v>
                </c:pt>
                <c:pt idx="1086">
                  <c:v>543.5</c:v>
                </c:pt>
                <c:pt idx="1087">
                  <c:v>544</c:v>
                </c:pt>
                <c:pt idx="1088">
                  <c:v>544.5</c:v>
                </c:pt>
                <c:pt idx="1089">
                  <c:v>545</c:v>
                </c:pt>
                <c:pt idx="1090">
                  <c:v>545.5</c:v>
                </c:pt>
                <c:pt idx="1091">
                  <c:v>546</c:v>
                </c:pt>
                <c:pt idx="1092">
                  <c:v>546.5</c:v>
                </c:pt>
                <c:pt idx="1093">
                  <c:v>547</c:v>
                </c:pt>
                <c:pt idx="1094">
                  <c:v>547.5</c:v>
                </c:pt>
                <c:pt idx="1095">
                  <c:v>548</c:v>
                </c:pt>
                <c:pt idx="1096">
                  <c:v>548.5</c:v>
                </c:pt>
                <c:pt idx="1097">
                  <c:v>549</c:v>
                </c:pt>
                <c:pt idx="1098">
                  <c:v>549.5</c:v>
                </c:pt>
                <c:pt idx="1099">
                  <c:v>550</c:v>
                </c:pt>
                <c:pt idx="1100">
                  <c:v>550.5</c:v>
                </c:pt>
                <c:pt idx="1101">
                  <c:v>551</c:v>
                </c:pt>
                <c:pt idx="1102">
                  <c:v>551.5</c:v>
                </c:pt>
                <c:pt idx="1103">
                  <c:v>552</c:v>
                </c:pt>
                <c:pt idx="1104">
                  <c:v>552.5</c:v>
                </c:pt>
                <c:pt idx="1105">
                  <c:v>553</c:v>
                </c:pt>
                <c:pt idx="1106">
                  <c:v>553.5</c:v>
                </c:pt>
                <c:pt idx="1107">
                  <c:v>554</c:v>
                </c:pt>
                <c:pt idx="1108">
                  <c:v>554.5</c:v>
                </c:pt>
                <c:pt idx="1109">
                  <c:v>555</c:v>
                </c:pt>
                <c:pt idx="1110">
                  <c:v>555.5</c:v>
                </c:pt>
                <c:pt idx="1111">
                  <c:v>556</c:v>
                </c:pt>
                <c:pt idx="1112">
                  <c:v>556.5</c:v>
                </c:pt>
                <c:pt idx="1113">
                  <c:v>557</c:v>
                </c:pt>
                <c:pt idx="1114">
                  <c:v>557.5</c:v>
                </c:pt>
                <c:pt idx="1115">
                  <c:v>558</c:v>
                </c:pt>
                <c:pt idx="1116">
                  <c:v>558.5</c:v>
                </c:pt>
                <c:pt idx="1117">
                  <c:v>559</c:v>
                </c:pt>
                <c:pt idx="1118">
                  <c:v>559.5</c:v>
                </c:pt>
                <c:pt idx="1119">
                  <c:v>560</c:v>
                </c:pt>
                <c:pt idx="1120">
                  <c:v>560.5</c:v>
                </c:pt>
                <c:pt idx="1121">
                  <c:v>561</c:v>
                </c:pt>
                <c:pt idx="1122">
                  <c:v>561.5</c:v>
                </c:pt>
                <c:pt idx="1123">
                  <c:v>562</c:v>
                </c:pt>
                <c:pt idx="1124">
                  <c:v>562.5</c:v>
                </c:pt>
                <c:pt idx="1125">
                  <c:v>563</c:v>
                </c:pt>
                <c:pt idx="1126">
                  <c:v>563.5</c:v>
                </c:pt>
                <c:pt idx="1127">
                  <c:v>564</c:v>
                </c:pt>
                <c:pt idx="1128">
                  <c:v>564.5</c:v>
                </c:pt>
                <c:pt idx="1129">
                  <c:v>565</c:v>
                </c:pt>
              </c:numCache>
            </c:numRef>
          </c:cat>
          <c:val>
            <c:numRef>
              <c:f>water4!$L$3:$L$1133</c:f>
              <c:numCache>
                <c:formatCode>General</c:formatCode>
                <c:ptCount val="1131"/>
                <c:pt idx="0">
                  <c:v>3820.3110000000001</c:v>
                </c:pt>
                <c:pt idx="1">
                  <c:v>3818.48</c:v>
                </c:pt>
                <c:pt idx="2">
                  <c:v>3817.259</c:v>
                </c:pt>
                <c:pt idx="3">
                  <c:v>3820.922</c:v>
                </c:pt>
                <c:pt idx="4">
                  <c:v>3827.0250000000001</c:v>
                </c:pt>
                <c:pt idx="5">
                  <c:v>3824.5840000000003</c:v>
                </c:pt>
                <c:pt idx="6">
                  <c:v>3815.4280000000003</c:v>
                </c:pt>
                <c:pt idx="7">
                  <c:v>3818.48</c:v>
                </c:pt>
                <c:pt idx="8">
                  <c:v>3819.09</c:v>
                </c:pt>
                <c:pt idx="9">
                  <c:v>3817.259</c:v>
                </c:pt>
                <c:pt idx="10">
                  <c:v>3782.4680000000003</c:v>
                </c:pt>
                <c:pt idx="11">
                  <c:v>3717.7690000000002</c:v>
                </c:pt>
                <c:pt idx="12">
                  <c:v>3671.3810000000003</c:v>
                </c:pt>
                <c:pt idx="13">
                  <c:v>3606.6820000000002</c:v>
                </c:pt>
                <c:pt idx="14">
                  <c:v>3579.8250000000003</c:v>
                </c:pt>
                <c:pt idx="15">
                  <c:v>3565.7870000000003</c:v>
                </c:pt>
                <c:pt idx="16">
                  <c:v>3527.3330000000001</c:v>
                </c:pt>
                <c:pt idx="17">
                  <c:v>3482.7760000000003</c:v>
                </c:pt>
                <c:pt idx="18">
                  <c:v>3452.8680000000004</c:v>
                </c:pt>
                <c:pt idx="19">
                  <c:v>3410.1420000000003</c:v>
                </c:pt>
                <c:pt idx="20">
                  <c:v>3349.7160000000003</c:v>
                </c:pt>
                <c:pt idx="21">
                  <c:v>3311.2620000000002</c:v>
                </c:pt>
                <c:pt idx="22">
                  <c:v>3275.8610000000003</c:v>
                </c:pt>
                <c:pt idx="23">
                  <c:v>3237.4080000000004</c:v>
                </c:pt>
                <c:pt idx="24">
                  <c:v>3184.3050000000003</c:v>
                </c:pt>
                <c:pt idx="25">
                  <c:v>3139.7480000000005</c:v>
                </c:pt>
                <c:pt idx="26">
                  <c:v>3106.1780000000003</c:v>
                </c:pt>
                <c:pt idx="27">
                  <c:v>3040.2580000000003</c:v>
                </c:pt>
                <c:pt idx="28">
                  <c:v>2974.9500000000003</c:v>
                </c:pt>
                <c:pt idx="29">
                  <c:v>2941.9900000000002</c:v>
                </c:pt>
                <c:pt idx="30">
                  <c:v>2887.0600000000004</c:v>
                </c:pt>
                <c:pt idx="31">
                  <c:v>2836.3900000000003</c:v>
                </c:pt>
                <c:pt idx="32">
                  <c:v>2774.1400000000003</c:v>
                </c:pt>
                <c:pt idx="33">
                  <c:v>2732.63</c:v>
                </c:pt>
                <c:pt idx="34">
                  <c:v>2687.46</c:v>
                </c:pt>
                <c:pt idx="35">
                  <c:v>2645.96</c:v>
                </c:pt>
                <c:pt idx="36">
                  <c:v>2589.1900000000005</c:v>
                </c:pt>
                <c:pt idx="37">
                  <c:v>2555.0100000000002</c:v>
                </c:pt>
                <c:pt idx="38">
                  <c:v>2495.2000000000003</c:v>
                </c:pt>
                <c:pt idx="39">
                  <c:v>2454.3000000000002</c:v>
                </c:pt>
                <c:pt idx="40">
                  <c:v>2390.8200000000002</c:v>
                </c:pt>
                <c:pt idx="41">
                  <c:v>2349.9300000000003</c:v>
                </c:pt>
                <c:pt idx="42">
                  <c:v>2302.3200000000002</c:v>
                </c:pt>
                <c:pt idx="43">
                  <c:v>2263.2600000000002</c:v>
                </c:pt>
                <c:pt idx="44">
                  <c:v>2227.86</c:v>
                </c:pt>
                <c:pt idx="45">
                  <c:v>2183.9100000000003</c:v>
                </c:pt>
                <c:pt idx="46">
                  <c:v>2126.5300000000002</c:v>
                </c:pt>
                <c:pt idx="47">
                  <c:v>2092.3500000000004</c:v>
                </c:pt>
                <c:pt idx="48">
                  <c:v>2049.0200000000004</c:v>
                </c:pt>
                <c:pt idx="49">
                  <c:v>2000.8000000000002</c:v>
                </c:pt>
                <c:pt idx="50">
                  <c:v>1950.1400000000003</c:v>
                </c:pt>
                <c:pt idx="51">
                  <c:v>1904.9700000000003</c:v>
                </c:pt>
                <c:pt idx="52">
                  <c:v>1857.9700000000003</c:v>
                </c:pt>
                <c:pt idx="53">
                  <c:v>1825.6200000000003</c:v>
                </c:pt>
                <c:pt idx="54">
                  <c:v>1792.6600000000003</c:v>
                </c:pt>
                <c:pt idx="55">
                  <c:v>1742</c:v>
                </c:pt>
                <c:pt idx="56">
                  <c:v>1689.5100000000002</c:v>
                </c:pt>
                <c:pt idx="57">
                  <c:v>1651.67</c:v>
                </c:pt>
                <c:pt idx="58">
                  <c:v>1618.1000000000004</c:v>
                </c:pt>
                <c:pt idx="59">
                  <c:v>1584.5300000000002</c:v>
                </c:pt>
                <c:pt idx="60">
                  <c:v>1532.0300000000002</c:v>
                </c:pt>
                <c:pt idx="61">
                  <c:v>1488.0900000000001</c:v>
                </c:pt>
                <c:pt idx="62">
                  <c:v>1450.2400000000002</c:v>
                </c:pt>
                <c:pt idx="63">
                  <c:v>1403.8600000000001</c:v>
                </c:pt>
                <c:pt idx="64">
                  <c:v>1356.25</c:v>
                </c:pt>
                <c:pt idx="65">
                  <c:v>1297.6500000000001</c:v>
                </c:pt>
                <c:pt idx="66">
                  <c:v>1244.5500000000002</c:v>
                </c:pt>
                <c:pt idx="67">
                  <c:v>1190.23</c:v>
                </c:pt>
                <c:pt idx="68">
                  <c:v>1161.5400000000004</c:v>
                </c:pt>
                <c:pt idx="69">
                  <c:v>1124.3100000000004</c:v>
                </c:pt>
                <c:pt idx="70">
                  <c:v>1071.8100000000004</c:v>
                </c:pt>
                <c:pt idx="71">
                  <c:v>1043.1300000000001</c:v>
                </c:pt>
                <c:pt idx="72">
                  <c:v>999.18000000000029</c:v>
                </c:pt>
                <c:pt idx="73">
                  <c:v>941.20000000000027</c:v>
                </c:pt>
                <c:pt idx="74">
                  <c:v>894.8100000000004</c:v>
                </c:pt>
                <c:pt idx="75">
                  <c:v>862.46</c:v>
                </c:pt>
                <c:pt idx="76">
                  <c:v>825.22000000000025</c:v>
                </c:pt>
                <c:pt idx="77">
                  <c:v>779.45000000000027</c:v>
                </c:pt>
                <c:pt idx="78">
                  <c:v>737.94</c:v>
                </c:pt>
                <c:pt idx="79">
                  <c:v>688.5</c:v>
                </c:pt>
                <c:pt idx="80">
                  <c:v>622.58000000000038</c:v>
                </c:pt>
                <c:pt idx="81">
                  <c:v>570.09000000000015</c:v>
                </c:pt>
                <c:pt idx="82">
                  <c:v>524.92000000000007</c:v>
                </c:pt>
                <c:pt idx="83">
                  <c:v>470.60000000000036</c:v>
                </c:pt>
                <c:pt idx="84">
                  <c:v>416.89000000000033</c:v>
                </c:pt>
                <c:pt idx="85">
                  <c:v>380.26000000000022</c:v>
                </c:pt>
                <c:pt idx="86">
                  <c:v>323.5</c:v>
                </c:pt>
                <c:pt idx="87">
                  <c:v>283.83000000000038</c:v>
                </c:pt>
                <c:pt idx="88">
                  <c:v>232.5600000000004</c:v>
                </c:pt>
                <c:pt idx="89">
                  <c:v>188</c:v>
                </c:pt>
                <c:pt idx="90">
                  <c:v>144.05000000000018</c:v>
                </c:pt>
                <c:pt idx="91">
                  <c:v>105.60000000000036</c:v>
                </c:pt>
                <c:pt idx="92">
                  <c:v>63.480000000000018</c:v>
                </c:pt>
                <c:pt idx="93">
                  <c:v>17.090000000000146</c:v>
                </c:pt>
                <c:pt idx="94">
                  <c:v>-11.589999999999691</c:v>
                </c:pt>
                <c:pt idx="95">
                  <c:v>-59.809999999999945</c:v>
                </c:pt>
                <c:pt idx="96">
                  <c:v>-108.02999999999975</c:v>
                </c:pt>
                <c:pt idx="97">
                  <c:v>-152.59000000000015</c:v>
                </c:pt>
                <c:pt idx="98">
                  <c:v>-202.63999999999942</c:v>
                </c:pt>
                <c:pt idx="99">
                  <c:v>-253.90999999999985</c:v>
                </c:pt>
                <c:pt idx="100">
                  <c:v>-288.09000000000015</c:v>
                </c:pt>
                <c:pt idx="101">
                  <c:v>-336.30999999999949</c:v>
                </c:pt>
                <c:pt idx="102">
                  <c:v>-375.36999999999989</c:v>
                </c:pt>
                <c:pt idx="103">
                  <c:v>-424.19999999999982</c:v>
                </c:pt>
                <c:pt idx="104">
                  <c:v>-465.09999999999945</c:v>
                </c:pt>
                <c:pt idx="105">
                  <c:v>-513.92999999999938</c:v>
                </c:pt>
                <c:pt idx="106">
                  <c:v>-551.76999999999953</c:v>
                </c:pt>
                <c:pt idx="107">
                  <c:v>-584.11999999999989</c:v>
                </c:pt>
                <c:pt idx="108">
                  <c:v>-626.84999999999945</c:v>
                </c:pt>
                <c:pt idx="109">
                  <c:v>-662.25</c:v>
                </c:pt>
                <c:pt idx="110">
                  <c:v>-708.02999999999975</c:v>
                </c:pt>
                <c:pt idx="111">
                  <c:v>-760.51999999999953</c:v>
                </c:pt>
                <c:pt idx="112">
                  <c:v>-808.73999999999978</c:v>
                </c:pt>
                <c:pt idx="113">
                  <c:v>-853.29</c:v>
                </c:pt>
                <c:pt idx="114">
                  <c:v>-892.35999999999967</c:v>
                </c:pt>
                <c:pt idx="115">
                  <c:v>-943.63000000000011</c:v>
                </c:pt>
                <c:pt idx="116">
                  <c:v>-977.19999999999982</c:v>
                </c:pt>
                <c:pt idx="117">
                  <c:v>-1023.5900000000001</c:v>
                </c:pt>
                <c:pt idx="118">
                  <c:v>-1066.92</c:v>
                </c:pt>
                <c:pt idx="119">
                  <c:v>-1124.3000000000002</c:v>
                </c:pt>
                <c:pt idx="120">
                  <c:v>-1153.5999999999995</c:v>
                </c:pt>
                <c:pt idx="121">
                  <c:v>-1203.04</c:v>
                </c:pt>
                <c:pt idx="122">
                  <c:v>-1250.0299999999997</c:v>
                </c:pt>
                <c:pt idx="123">
                  <c:v>-1290.9299999999994</c:v>
                </c:pt>
                <c:pt idx="124">
                  <c:v>-1325.7199999999993</c:v>
                </c:pt>
                <c:pt idx="125">
                  <c:v>-1388.5900000000001</c:v>
                </c:pt>
                <c:pt idx="126">
                  <c:v>-1424.5999999999995</c:v>
                </c:pt>
                <c:pt idx="127">
                  <c:v>-1458.17</c:v>
                </c:pt>
                <c:pt idx="128">
                  <c:v>-1494.1799999999994</c:v>
                </c:pt>
                <c:pt idx="129">
                  <c:v>-1529.58</c:v>
                </c:pt>
                <c:pt idx="130">
                  <c:v>-1583.3000000000002</c:v>
                </c:pt>
                <c:pt idx="131">
                  <c:v>-1627.8499999999995</c:v>
                </c:pt>
                <c:pt idx="132">
                  <c:v>-1666.92</c:v>
                </c:pt>
                <c:pt idx="133">
                  <c:v>-1714.5299999999997</c:v>
                </c:pt>
                <c:pt idx="134">
                  <c:v>-1749.9299999999994</c:v>
                </c:pt>
                <c:pt idx="135">
                  <c:v>-1787.1599999999999</c:v>
                </c:pt>
                <c:pt idx="136">
                  <c:v>-1834.1599999999999</c:v>
                </c:pt>
                <c:pt idx="137">
                  <c:v>-1871.3899999999994</c:v>
                </c:pt>
                <c:pt idx="138">
                  <c:v>-1931.8199999999997</c:v>
                </c:pt>
                <c:pt idx="139">
                  <c:v>-1962.9499999999998</c:v>
                </c:pt>
                <c:pt idx="140">
                  <c:v>-1997.13</c:v>
                </c:pt>
                <c:pt idx="141">
                  <c:v>-2047.1799999999994</c:v>
                </c:pt>
                <c:pt idx="142">
                  <c:v>-2082.58</c:v>
                </c:pt>
                <c:pt idx="143">
                  <c:v>-2122.25</c:v>
                </c:pt>
                <c:pt idx="144">
                  <c:v>-2169.25</c:v>
                </c:pt>
                <c:pt idx="145">
                  <c:v>-2202.21</c:v>
                </c:pt>
                <c:pt idx="146">
                  <c:v>-2251.6499999999996</c:v>
                </c:pt>
                <c:pt idx="147">
                  <c:v>-2284</c:v>
                </c:pt>
                <c:pt idx="148">
                  <c:v>-2326.12</c:v>
                </c:pt>
                <c:pt idx="149">
                  <c:v>-2369.4499999999998</c:v>
                </c:pt>
                <c:pt idx="150">
                  <c:v>-2406.0699999999997</c:v>
                </c:pt>
                <c:pt idx="151">
                  <c:v>-2454.8999999999996</c:v>
                </c:pt>
                <c:pt idx="152">
                  <c:v>-2486.6399999999994</c:v>
                </c:pt>
                <c:pt idx="153">
                  <c:v>-2522.0500000000002</c:v>
                </c:pt>
                <c:pt idx="154">
                  <c:v>-2564.7699999999995</c:v>
                </c:pt>
                <c:pt idx="155">
                  <c:v>-2603.2199999999993</c:v>
                </c:pt>
                <c:pt idx="156">
                  <c:v>-2638.0199999999995</c:v>
                </c:pt>
                <c:pt idx="157">
                  <c:v>-2683.1799999999994</c:v>
                </c:pt>
                <c:pt idx="158">
                  <c:v>-2735.0599999999995</c:v>
                </c:pt>
                <c:pt idx="159">
                  <c:v>-2763.75</c:v>
                </c:pt>
                <c:pt idx="160">
                  <c:v>-2795.49</c:v>
                </c:pt>
                <c:pt idx="161">
                  <c:v>-2837</c:v>
                </c:pt>
                <c:pt idx="162">
                  <c:v>-2871.1799999999994</c:v>
                </c:pt>
                <c:pt idx="163">
                  <c:v>-2898.6399999999994</c:v>
                </c:pt>
                <c:pt idx="164">
                  <c:v>-2937.71</c:v>
                </c:pt>
                <c:pt idx="165">
                  <c:v>-2963.34</c:v>
                </c:pt>
                <c:pt idx="166">
                  <c:v>-2994.4699999999993</c:v>
                </c:pt>
                <c:pt idx="167">
                  <c:v>-3009.12</c:v>
                </c:pt>
                <c:pt idx="168">
                  <c:v>-3027.4299999999994</c:v>
                </c:pt>
                <c:pt idx="169">
                  <c:v>-3046.96</c:v>
                </c:pt>
                <c:pt idx="170">
                  <c:v>-3062.2199999999993</c:v>
                </c:pt>
                <c:pt idx="171">
                  <c:v>-3068.9399999999996</c:v>
                </c:pt>
                <c:pt idx="172">
                  <c:v>-3085.42</c:v>
                </c:pt>
                <c:pt idx="173">
                  <c:v>-3082.9799999999996</c:v>
                </c:pt>
                <c:pt idx="174">
                  <c:v>-3075.6499999999996</c:v>
                </c:pt>
                <c:pt idx="175">
                  <c:v>-3077.4799999999996</c:v>
                </c:pt>
                <c:pt idx="176">
                  <c:v>-3062.83</c:v>
                </c:pt>
                <c:pt idx="177">
                  <c:v>-3051.24</c:v>
                </c:pt>
                <c:pt idx="178">
                  <c:v>-3034.76</c:v>
                </c:pt>
                <c:pt idx="179">
                  <c:v>-3026.21</c:v>
                </c:pt>
                <c:pt idx="180">
                  <c:v>-2999.3499999999995</c:v>
                </c:pt>
                <c:pt idx="181">
                  <c:v>-2984.0999999999995</c:v>
                </c:pt>
                <c:pt idx="182">
                  <c:v>-2957.24</c:v>
                </c:pt>
                <c:pt idx="183">
                  <c:v>-2934.05</c:v>
                </c:pt>
                <c:pt idx="184">
                  <c:v>-2910.8499999999995</c:v>
                </c:pt>
                <c:pt idx="185">
                  <c:v>-2887.05</c:v>
                </c:pt>
                <c:pt idx="186">
                  <c:v>-2856.5299999999997</c:v>
                </c:pt>
                <c:pt idx="187">
                  <c:v>-2835.7799999999997</c:v>
                </c:pt>
                <c:pt idx="188">
                  <c:v>-2808.92</c:v>
                </c:pt>
                <c:pt idx="189">
                  <c:v>-2781.45</c:v>
                </c:pt>
                <c:pt idx="190">
                  <c:v>-2753.99</c:v>
                </c:pt>
                <c:pt idx="191">
                  <c:v>-2731.3999999999996</c:v>
                </c:pt>
                <c:pt idx="192">
                  <c:v>-2699.66</c:v>
                </c:pt>
                <c:pt idx="193">
                  <c:v>-2671.59</c:v>
                </c:pt>
                <c:pt idx="194">
                  <c:v>-2649.6099999999997</c:v>
                </c:pt>
                <c:pt idx="195">
                  <c:v>-2627.0299999999997</c:v>
                </c:pt>
                <c:pt idx="196">
                  <c:v>-2597.12</c:v>
                </c:pt>
                <c:pt idx="197">
                  <c:v>-2572.71</c:v>
                </c:pt>
                <c:pt idx="198">
                  <c:v>-2548.29</c:v>
                </c:pt>
                <c:pt idx="199">
                  <c:v>-2511.67</c:v>
                </c:pt>
                <c:pt idx="200">
                  <c:v>-2493.9699999999993</c:v>
                </c:pt>
                <c:pt idx="201">
                  <c:v>-2467.1099999999997</c:v>
                </c:pt>
                <c:pt idx="202">
                  <c:v>-2441.4799999999996</c:v>
                </c:pt>
                <c:pt idx="203">
                  <c:v>-2409.7399999999998</c:v>
                </c:pt>
                <c:pt idx="204">
                  <c:v>-2388.37</c:v>
                </c:pt>
                <c:pt idx="205">
                  <c:v>-2357.8599999999997</c:v>
                </c:pt>
                <c:pt idx="206">
                  <c:v>-2331</c:v>
                </c:pt>
                <c:pt idx="207">
                  <c:v>-2309.0299999999997</c:v>
                </c:pt>
                <c:pt idx="208">
                  <c:v>-2279.12</c:v>
                </c:pt>
                <c:pt idx="209">
                  <c:v>-2255.3099999999995</c:v>
                </c:pt>
                <c:pt idx="210">
                  <c:v>-2227.8499999999995</c:v>
                </c:pt>
                <c:pt idx="211">
                  <c:v>-2208.3199999999997</c:v>
                </c:pt>
                <c:pt idx="212">
                  <c:v>-2177.1899999999996</c:v>
                </c:pt>
                <c:pt idx="213">
                  <c:v>-2152.16</c:v>
                </c:pt>
                <c:pt idx="214">
                  <c:v>-2125.3000000000002</c:v>
                </c:pt>
                <c:pt idx="215">
                  <c:v>-2102.1099999999997</c:v>
                </c:pt>
                <c:pt idx="216">
                  <c:v>-2075.8599999999997</c:v>
                </c:pt>
                <c:pt idx="217">
                  <c:v>-2050.2299999999996</c:v>
                </c:pt>
                <c:pt idx="218">
                  <c:v>-2016.6599999999999</c:v>
                </c:pt>
                <c:pt idx="219">
                  <c:v>-1997.7399999999998</c:v>
                </c:pt>
                <c:pt idx="220">
                  <c:v>-1973.9299999999994</c:v>
                </c:pt>
                <c:pt idx="221">
                  <c:v>-1939.75</c:v>
                </c:pt>
                <c:pt idx="222">
                  <c:v>-1919</c:v>
                </c:pt>
                <c:pt idx="223">
                  <c:v>-1889.6999999999998</c:v>
                </c:pt>
                <c:pt idx="224">
                  <c:v>-1864.6799999999994</c:v>
                </c:pt>
                <c:pt idx="225">
                  <c:v>-1847.5900000000001</c:v>
                </c:pt>
                <c:pt idx="226">
                  <c:v>-1812.8000000000002</c:v>
                </c:pt>
                <c:pt idx="227">
                  <c:v>-1790.8199999999997</c:v>
                </c:pt>
                <c:pt idx="228">
                  <c:v>-1762.7399999999998</c:v>
                </c:pt>
                <c:pt idx="229">
                  <c:v>-1741.9899999999998</c:v>
                </c:pt>
                <c:pt idx="230">
                  <c:v>-1715.75</c:v>
                </c:pt>
                <c:pt idx="231">
                  <c:v>-1691.9399999999996</c:v>
                </c:pt>
                <c:pt idx="232">
                  <c:v>-1669.9699999999993</c:v>
                </c:pt>
                <c:pt idx="233">
                  <c:v>-1635.79</c:v>
                </c:pt>
                <c:pt idx="234">
                  <c:v>-1608.9299999999994</c:v>
                </c:pt>
                <c:pt idx="235">
                  <c:v>-1583.9099999999999</c:v>
                </c:pt>
                <c:pt idx="236">
                  <c:v>-1563.1499999999996</c:v>
                </c:pt>
                <c:pt idx="237">
                  <c:v>-1537.5199999999995</c:v>
                </c:pt>
                <c:pt idx="238">
                  <c:v>-1510.6599999999999</c:v>
                </c:pt>
                <c:pt idx="239">
                  <c:v>-1485.6399999999994</c:v>
                </c:pt>
                <c:pt idx="240">
                  <c:v>-1463.0500000000002</c:v>
                </c:pt>
                <c:pt idx="241">
                  <c:v>-1438.0299999999997</c:v>
                </c:pt>
                <c:pt idx="242">
                  <c:v>-1411.7799999999997</c:v>
                </c:pt>
                <c:pt idx="243">
                  <c:v>-1385.54</c:v>
                </c:pt>
                <c:pt idx="244">
                  <c:v>-1357.46</c:v>
                </c:pt>
                <c:pt idx="245">
                  <c:v>-1327.5500000000002</c:v>
                </c:pt>
                <c:pt idx="246">
                  <c:v>-1304.9699999999993</c:v>
                </c:pt>
                <c:pt idx="247">
                  <c:v>-1279.9399999999996</c:v>
                </c:pt>
                <c:pt idx="248">
                  <c:v>-1257.9699999999993</c:v>
                </c:pt>
                <c:pt idx="249">
                  <c:v>-1228.67</c:v>
                </c:pt>
                <c:pt idx="250">
                  <c:v>-1206.0900000000001</c:v>
                </c:pt>
                <c:pt idx="251">
                  <c:v>-1176.1799999999994</c:v>
                </c:pt>
                <c:pt idx="252">
                  <c:v>-1156.04</c:v>
                </c:pt>
                <c:pt idx="253">
                  <c:v>-1134.0599999999995</c:v>
                </c:pt>
                <c:pt idx="254">
                  <c:v>-1102.3199999999997</c:v>
                </c:pt>
                <c:pt idx="255">
                  <c:v>-1080.96</c:v>
                </c:pt>
                <c:pt idx="256">
                  <c:v>-1057.1599999999999</c:v>
                </c:pt>
                <c:pt idx="257">
                  <c:v>-1035.1799999999994</c:v>
                </c:pt>
                <c:pt idx="258">
                  <c:v>-1005.2799999999997</c:v>
                </c:pt>
                <c:pt idx="259">
                  <c:v>-980.25</c:v>
                </c:pt>
                <c:pt idx="260">
                  <c:v>-965.59999999999945</c:v>
                </c:pt>
                <c:pt idx="261">
                  <c:v>-932.02999999999975</c:v>
                </c:pt>
                <c:pt idx="262">
                  <c:v>-908.84000000000015</c:v>
                </c:pt>
                <c:pt idx="263">
                  <c:v>-884.42000000000007</c:v>
                </c:pt>
                <c:pt idx="264">
                  <c:v>-855.72999999999956</c:v>
                </c:pt>
                <c:pt idx="265">
                  <c:v>-836.80999999999949</c:v>
                </c:pt>
                <c:pt idx="266">
                  <c:v>-809.34999999999945</c:v>
                </c:pt>
                <c:pt idx="267">
                  <c:v>-788.59000000000015</c:v>
                </c:pt>
                <c:pt idx="268">
                  <c:v>-758.07999999999993</c:v>
                </c:pt>
                <c:pt idx="269">
                  <c:v>-731.21999999999935</c:v>
                </c:pt>
                <c:pt idx="270">
                  <c:v>-710.46999999999935</c:v>
                </c:pt>
                <c:pt idx="271">
                  <c:v>-686.65999999999985</c:v>
                </c:pt>
                <c:pt idx="272">
                  <c:v>-661.02999999999975</c:v>
                </c:pt>
                <c:pt idx="273">
                  <c:v>-632.34000000000015</c:v>
                </c:pt>
                <c:pt idx="274">
                  <c:v>-609.14999999999964</c:v>
                </c:pt>
                <c:pt idx="275">
                  <c:v>-591.4399999999996</c:v>
                </c:pt>
                <c:pt idx="276">
                  <c:v>-560.92999999999938</c:v>
                </c:pt>
                <c:pt idx="277">
                  <c:v>-537.11999999999989</c:v>
                </c:pt>
                <c:pt idx="278">
                  <c:v>-512.09999999999945</c:v>
                </c:pt>
                <c:pt idx="279">
                  <c:v>-488.89999999999964</c:v>
                </c:pt>
                <c:pt idx="280">
                  <c:v>-467.53999999999996</c:v>
                </c:pt>
                <c:pt idx="281">
                  <c:v>-447.39999999999964</c:v>
                </c:pt>
                <c:pt idx="282">
                  <c:v>-413.21999999999935</c:v>
                </c:pt>
                <c:pt idx="283">
                  <c:v>-398.56999999999971</c:v>
                </c:pt>
                <c:pt idx="284">
                  <c:v>-366.21999999999935</c:v>
                </c:pt>
                <c:pt idx="285">
                  <c:v>-348.51999999999953</c:v>
                </c:pt>
                <c:pt idx="286">
                  <c:v>-319.21999999999935</c:v>
                </c:pt>
                <c:pt idx="287">
                  <c:v>-297.25</c:v>
                </c:pt>
                <c:pt idx="288">
                  <c:v>-277.09999999999945</c:v>
                </c:pt>
                <c:pt idx="289">
                  <c:v>-250.85999999999967</c:v>
                </c:pt>
                <c:pt idx="290">
                  <c:v>-223.38999999999942</c:v>
                </c:pt>
                <c:pt idx="291">
                  <c:v>-203.25</c:v>
                </c:pt>
                <c:pt idx="292">
                  <c:v>-175.17000000000007</c:v>
                </c:pt>
                <c:pt idx="293">
                  <c:v>-155.63999999999942</c:v>
                </c:pt>
                <c:pt idx="294">
                  <c:v>-127.55999999999949</c:v>
                </c:pt>
                <c:pt idx="295">
                  <c:v>-107.42000000000007</c:v>
                </c:pt>
                <c:pt idx="296">
                  <c:v>-87.279999999999745</c:v>
                </c:pt>
                <c:pt idx="297">
                  <c:v>-61.639999999999873</c:v>
                </c:pt>
                <c:pt idx="298">
                  <c:v>-39.059999999999945</c:v>
                </c:pt>
                <c:pt idx="299">
                  <c:v>-12.199999999999818</c:v>
                </c:pt>
                <c:pt idx="300">
                  <c:v>10.990000000000236</c:v>
                </c:pt>
                <c:pt idx="301">
                  <c:v>32.350000000000364</c:v>
                </c:pt>
                <c:pt idx="302">
                  <c:v>65.920000000000073</c:v>
                </c:pt>
                <c:pt idx="303">
                  <c:v>86.680000000000291</c:v>
                </c:pt>
                <c:pt idx="304">
                  <c:v>111.09000000000015</c:v>
                </c:pt>
                <c:pt idx="305">
                  <c:v>127.57000000000016</c:v>
                </c:pt>
                <c:pt idx="306">
                  <c:v>151.38000000000011</c:v>
                </c:pt>
                <c:pt idx="307">
                  <c:v>175.79000000000042</c:v>
                </c:pt>
                <c:pt idx="308">
                  <c:v>198.98000000000002</c:v>
                </c:pt>
                <c:pt idx="309">
                  <c:v>222.18000000000029</c:v>
                </c:pt>
                <c:pt idx="310">
                  <c:v>248.42000000000007</c:v>
                </c:pt>
                <c:pt idx="311">
                  <c:v>271.62000000000035</c:v>
                </c:pt>
                <c:pt idx="312">
                  <c:v>294.20000000000027</c:v>
                </c:pt>
                <c:pt idx="313">
                  <c:v>311.29000000000042</c:v>
                </c:pt>
                <c:pt idx="314">
                  <c:v>336.93000000000029</c:v>
                </c:pt>
                <c:pt idx="315">
                  <c:v>363.7800000000002</c:v>
                </c:pt>
                <c:pt idx="316">
                  <c:v>382.71000000000004</c:v>
                </c:pt>
                <c:pt idx="317">
                  <c:v>411.39000000000033</c:v>
                </c:pt>
                <c:pt idx="318">
                  <c:v>429.09000000000015</c:v>
                </c:pt>
                <c:pt idx="319">
                  <c:v>460.83000000000038</c:v>
                </c:pt>
                <c:pt idx="320">
                  <c:v>477.3100000000004</c:v>
                </c:pt>
                <c:pt idx="321">
                  <c:v>502.34000000000015</c:v>
                </c:pt>
                <c:pt idx="322">
                  <c:v>519.43000000000029</c:v>
                </c:pt>
                <c:pt idx="323">
                  <c:v>548.12000000000035</c:v>
                </c:pt>
                <c:pt idx="324">
                  <c:v>567.04000000000042</c:v>
                </c:pt>
                <c:pt idx="325">
                  <c:v>589.62000000000035</c:v>
                </c:pt>
                <c:pt idx="326">
                  <c:v>616.48</c:v>
                </c:pt>
                <c:pt idx="327">
                  <c:v>642.72000000000025</c:v>
                </c:pt>
                <c:pt idx="328">
                  <c:v>664.09000000000015</c:v>
                </c:pt>
                <c:pt idx="329">
                  <c:v>690.33000000000038</c:v>
                </c:pt>
                <c:pt idx="330">
                  <c:v>704.37000000000035</c:v>
                </c:pt>
                <c:pt idx="331">
                  <c:v>728.79000000000042</c:v>
                </c:pt>
                <c:pt idx="332">
                  <c:v>759.30000000000018</c:v>
                </c:pt>
                <c:pt idx="333">
                  <c:v>775.7800000000002</c:v>
                </c:pt>
                <c:pt idx="334">
                  <c:v>803.86000000000013</c:v>
                </c:pt>
                <c:pt idx="335">
                  <c:v>819.12000000000035</c:v>
                </c:pt>
                <c:pt idx="336">
                  <c:v>842.3100000000004</c:v>
                </c:pt>
                <c:pt idx="337">
                  <c:v>861.24000000000024</c:v>
                </c:pt>
                <c:pt idx="338">
                  <c:v>887.48</c:v>
                </c:pt>
                <c:pt idx="339">
                  <c:v>914.95000000000027</c:v>
                </c:pt>
                <c:pt idx="340">
                  <c:v>935.70000000000027</c:v>
                </c:pt>
                <c:pt idx="341">
                  <c:v>957.68000000000029</c:v>
                </c:pt>
                <c:pt idx="342">
                  <c:v>979.04000000000042</c:v>
                </c:pt>
                <c:pt idx="343">
                  <c:v>997.96</c:v>
                </c:pt>
                <c:pt idx="344">
                  <c:v>1018.1000000000004</c:v>
                </c:pt>
                <c:pt idx="345">
                  <c:v>1042.5200000000004</c:v>
                </c:pt>
                <c:pt idx="346">
                  <c:v>1066.9300000000003</c:v>
                </c:pt>
                <c:pt idx="347">
                  <c:v>1084.6300000000001</c:v>
                </c:pt>
                <c:pt idx="348">
                  <c:v>1112.71</c:v>
                </c:pt>
                <c:pt idx="349">
                  <c:v>1134.6800000000003</c:v>
                </c:pt>
                <c:pt idx="350">
                  <c:v>1152.9900000000002</c:v>
                </c:pt>
                <c:pt idx="351">
                  <c:v>1177.4100000000003</c:v>
                </c:pt>
                <c:pt idx="352">
                  <c:v>1195.1100000000001</c:v>
                </c:pt>
                <c:pt idx="353">
                  <c:v>1218.3000000000002</c:v>
                </c:pt>
                <c:pt idx="354">
                  <c:v>1240.8900000000003</c:v>
                </c:pt>
                <c:pt idx="355">
                  <c:v>1262.8600000000001</c:v>
                </c:pt>
                <c:pt idx="356">
                  <c:v>1283.6100000000001</c:v>
                </c:pt>
                <c:pt idx="357">
                  <c:v>1310.4700000000003</c:v>
                </c:pt>
                <c:pt idx="358">
                  <c:v>1326.3400000000001</c:v>
                </c:pt>
                <c:pt idx="359">
                  <c:v>1348.3100000000004</c:v>
                </c:pt>
                <c:pt idx="360">
                  <c:v>1374.5600000000004</c:v>
                </c:pt>
                <c:pt idx="361">
                  <c:v>1386.7700000000004</c:v>
                </c:pt>
                <c:pt idx="362">
                  <c:v>1420.3400000000001</c:v>
                </c:pt>
                <c:pt idx="363">
                  <c:v>1434.98</c:v>
                </c:pt>
                <c:pt idx="364">
                  <c:v>1455.13</c:v>
                </c:pt>
                <c:pt idx="365">
                  <c:v>1479.5400000000004</c:v>
                </c:pt>
                <c:pt idx="366">
                  <c:v>1500.9</c:v>
                </c:pt>
                <c:pt idx="367">
                  <c:v>1528.98</c:v>
                </c:pt>
                <c:pt idx="368">
                  <c:v>1541.8000000000002</c:v>
                </c:pt>
                <c:pt idx="369">
                  <c:v>1562.5500000000002</c:v>
                </c:pt>
                <c:pt idx="370">
                  <c:v>1588.8000000000002</c:v>
                </c:pt>
                <c:pt idx="371">
                  <c:v>1608.94</c:v>
                </c:pt>
                <c:pt idx="372">
                  <c:v>1631.5200000000004</c:v>
                </c:pt>
                <c:pt idx="373">
                  <c:v>1653.5</c:v>
                </c:pt>
                <c:pt idx="374">
                  <c:v>1676.0800000000004</c:v>
                </c:pt>
                <c:pt idx="375">
                  <c:v>1696.2200000000003</c:v>
                </c:pt>
                <c:pt idx="376">
                  <c:v>1719.42</c:v>
                </c:pt>
                <c:pt idx="377">
                  <c:v>1731.6200000000003</c:v>
                </c:pt>
                <c:pt idx="378">
                  <c:v>1755.4300000000003</c:v>
                </c:pt>
                <c:pt idx="379">
                  <c:v>1779.23</c:v>
                </c:pt>
                <c:pt idx="380">
                  <c:v>1803.0400000000004</c:v>
                </c:pt>
                <c:pt idx="381">
                  <c:v>1825.6200000000003</c:v>
                </c:pt>
                <c:pt idx="382">
                  <c:v>1836.6100000000001</c:v>
                </c:pt>
                <c:pt idx="383">
                  <c:v>1864.0700000000002</c:v>
                </c:pt>
                <c:pt idx="384">
                  <c:v>1878.7200000000003</c:v>
                </c:pt>
                <c:pt idx="385">
                  <c:v>1902.5300000000002</c:v>
                </c:pt>
                <c:pt idx="386">
                  <c:v>1926.3300000000004</c:v>
                </c:pt>
                <c:pt idx="387">
                  <c:v>1944.0300000000002</c:v>
                </c:pt>
                <c:pt idx="388">
                  <c:v>1969.6700000000003</c:v>
                </c:pt>
                <c:pt idx="389">
                  <c:v>1987.9800000000002</c:v>
                </c:pt>
                <c:pt idx="390">
                  <c:v>2008.7300000000002</c:v>
                </c:pt>
                <c:pt idx="391">
                  <c:v>2024.6000000000001</c:v>
                </c:pt>
                <c:pt idx="392">
                  <c:v>2050.8500000000004</c:v>
                </c:pt>
                <c:pt idx="393">
                  <c:v>2074.04</c:v>
                </c:pt>
                <c:pt idx="394">
                  <c:v>2086.86</c:v>
                </c:pt>
                <c:pt idx="395">
                  <c:v>2113.11</c:v>
                </c:pt>
                <c:pt idx="396">
                  <c:v>2125.92</c:v>
                </c:pt>
                <c:pt idx="397">
                  <c:v>2147.29</c:v>
                </c:pt>
                <c:pt idx="398">
                  <c:v>2168.6500000000005</c:v>
                </c:pt>
                <c:pt idx="399">
                  <c:v>2191.84</c:v>
                </c:pt>
                <c:pt idx="400">
                  <c:v>2207.1000000000004</c:v>
                </c:pt>
                <c:pt idx="401">
                  <c:v>2223.58</c:v>
                </c:pt>
                <c:pt idx="402">
                  <c:v>2230.3000000000002</c:v>
                </c:pt>
                <c:pt idx="403">
                  <c:v>2238.2300000000005</c:v>
                </c:pt>
                <c:pt idx="404">
                  <c:v>2249.2200000000003</c:v>
                </c:pt>
                <c:pt idx="405">
                  <c:v>2250.4400000000005</c:v>
                </c:pt>
                <c:pt idx="406">
                  <c:v>2249.83</c:v>
                </c:pt>
                <c:pt idx="407">
                  <c:v>2245.5600000000004</c:v>
                </c:pt>
                <c:pt idx="408">
                  <c:v>2239.4500000000003</c:v>
                </c:pt>
                <c:pt idx="409">
                  <c:v>2232.7400000000002</c:v>
                </c:pt>
                <c:pt idx="410">
                  <c:v>2221.75</c:v>
                </c:pt>
                <c:pt idx="411">
                  <c:v>2210.7700000000004</c:v>
                </c:pt>
                <c:pt idx="412">
                  <c:v>2187.5700000000002</c:v>
                </c:pt>
                <c:pt idx="413">
                  <c:v>2178.42</c:v>
                </c:pt>
                <c:pt idx="414">
                  <c:v>2161.3200000000002</c:v>
                </c:pt>
                <c:pt idx="415">
                  <c:v>2141.1800000000003</c:v>
                </c:pt>
                <c:pt idx="416">
                  <c:v>2118.6000000000004</c:v>
                </c:pt>
                <c:pt idx="417">
                  <c:v>2099.0700000000002</c:v>
                </c:pt>
                <c:pt idx="418">
                  <c:v>2072.21</c:v>
                </c:pt>
                <c:pt idx="419">
                  <c:v>2047.1900000000003</c:v>
                </c:pt>
                <c:pt idx="420">
                  <c:v>2024.6000000000001</c:v>
                </c:pt>
                <c:pt idx="421">
                  <c:v>1993.4700000000003</c:v>
                </c:pt>
                <c:pt idx="422">
                  <c:v>1975.1600000000003</c:v>
                </c:pt>
                <c:pt idx="423">
                  <c:v>1944.6400000000003</c:v>
                </c:pt>
                <c:pt idx="424">
                  <c:v>1917.7900000000004</c:v>
                </c:pt>
                <c:pt idx="425">
                  <c:v>1881.17</c:v>
                </c:pt>
                <c:pt idx="426">
                  <c:v>1842.1000000000004</c:v>
                </c:pt>
                <c:pt idx="427">
                  <c:v>1813.4100000000003</c:v>
                </c:pt>
                <c:pt idx="428">
                  <c:v>1780.4500000000003</c:v>
                </c:pt>
                <c:pt idx="429">
                  <c:v>1740.7800000000002</c:v>
                </c:pt>
                <c:pt idx="430">
                  <c:v>1707.8200000000002</c:v>
                </c:pt>
                <c:pt idx="431">
                  <c:v>1668.15</c:v>
                </c:pt>
                <c:pt idx="432">
                  <c:v>1638.2400000000002</c:v>
                </c:pt>
                <c:pt idx="433">
                  <c:v>1606.5</c:v>
                </c:pt>
                <c:pt idx="434">
                  <c:v>1565.6000000000004</c:v>
                </c:pt>
                <c:pt idx="435">
                  <c:v>1539.9700000000003</c:v>
                </c:pt>
                <c:pt idx="436">
                  <c:v>1490.5300000000002</c:v>
                </c:pt>
                <c:pt idx="437">
                  <c:v>1447.8000000000002</c:v>
                </c:pt>
                <c:pt idx="438">
                  <c:v>1419.73</c:v>
                </c:pt>
                <c:pt idx="439">
                  <c:v>1383.1000000000004</c:v>
                </c:pt>
                <c:pt idx="440">
                  <c:v>1350.75</c:v>
                </c:pt>
                <c:pt idx="441">
                  <c:v>1300.7000000000003</c:v>
                </c:pt>
                <c:pt idx="442">
                  <c:v>1253.0900000000001</c:v>
                </c:pt>
                <c:pt idx="443">
                  <c:v>1207.9300000000003</c:v>
                </c:pt>
                <c:pt idx="444">
                  <c:v>1183.5100000000002</c:v>
                </c:pt>
                <c:pt idx="445">
                  <c:v>1140.1800000000003</c:v>
                </c:pt>
                <c:pt idx="446">
                  <c:v>1096.8400000000001</c:v>
                </c:pt>
                <c:pt idx="447">
                  <c:v>1058.3900000000003</c:v>
                </c:pt>
                <c:pt idx="448">
                  <c:v>1010.1700000000001</c:v>
                </c:pt>
                <c:pt idx="449">
                  <c:v>968.66000000000031</c:v>
                </c:pt>
                <c:pt idx="450">
                  <c:v>901.52000000000044</c:v>
                </c:pt>
                <c:pt idx="451">
                  <c:v>872.83000000000038</c:v>
                </c:pt>
                <c:pt idx="452">
                  <c:v>829.5</c:v>
                </c:pt>
                <c:pt idx="453">
                  <c:v>776.40000000000009</c:v>
                </c:pt>
                <c:pt idx="454">
                  <c:v>728.18000000000029</c:v>
                </c:pt>
                <c:pt idx="455">
                  <c:v>686.0600000000004</c:v>
                </c:pt>
                <c:pt idx="456">
                  <c:v>650.66000000000031</c:v>
                </c:pt>
                <c:pt idx="457">
                  <c:v>597.5600000000004</c:v>
                </c:pt>
                <c:pt idx="458">
                  <c:v>539.57000000000016</c:v>
                </c:pt>
                <c:pt idx="459">
                  <c:v>506.61000000000013</c:v>
                </c:pt>
                <c:pt idx="460">
                  <c:v>479.76000000000022</c:v>
                </c:pt>
                <c:pt idx="461">
                  <c:v>415.0600000000004</c:v>
                </c:pt>
                <c:pt idx="462">
                  <c:v>381.49000000000024</c:v>
                </c:pt>
                <c:pt idx="463">
                  <c:v>334.49000000000024</c:v>
                </c:pt>
                <c:pt idx="464">
                  <c:v>295.42000000000007</c:v>
                </c:pt>
                <c:pt idx="465">
                  <c:v>229.5</c:v>
                </c:pt>
                <c:pt idx="466">
                  <c:v>185.5600000000004</c:v>
                </c:pt>
                <c:pt idx="467">
                  <c:v>123.91000000000031</c:v>
                </c:pt>
                <c:pt idx="468">
                  <c:v>75.690000000000055</c:v>
                </c:pt>
                <c:pt idx="469">
                  <c:v>37.850000000000364</c:v>
                </c:pt>
                <c:pt idx="470">
                  <c:v>-10.369999999999891</c:v>
                </c:pt>
                <c:pt idx="471">
                  <c:v>-52.489999999999782</c:v>
                </c:pt>
                <c:pt idx="472">
                  <c:v>-104.97999999999956</c:v>
                </c:pt>
                <c:pt idx="473">
                  <c:v>-138.55000000000018</c:v>
                </c:pt>
                <c:pt idx="474">
                  <c:v>-180.05000000000018</c:v>
                </c:pt>
                <c:pt idx="475">
                  <c:v>-228.26999999999953</c:v>
                </c:pt>
                <c:pt idx="476">
                  <c:v>-267.94999999999982</c:v>
                </c:pt>
                <c:pt idx="477">
                  <c:v>-321.65999999999985</c:v>
                </c:pt>
                <c:pt idx="478">
                  <c:v>-363.77999999999975</c:v>
                </c:pt>
                <c:pt idx="479">
                  <c:v>-417.48999999999978</c:v>
                </c:pt>
                <c:pt idx="480">
                  <c:v>-458.38000000000011</c:v>
                </c:pt>
                <c:pt idx="481">
                  <c:v>-499.27999999999975</c:v>
                </c:pt>
                <c:pt idx="482">
                  <c:v>-534.06999999999971</c:v>
                </c:pt>
                <c:pt idx="483">
                  <c:v>-581.67999999999938</c:v>
                </c:pt>
                <c:pt idx="484">
                  <c:v>-618.30000000000018</c:v>
                </c:pt>
                <c:pt idx="485">
                  <c:v>-655.52999999999975</c:v>
                </c:pt>
                <c:pt idx="486">
                  <c:v>-711.07999999999993</c:v>
                </c:pt>
                <c:pt idx="487">
                  <c:v>-748.92000000000007</c:v>
                </c:pt>
                <c:pt idx="488">
                  <c:v>-795.92000000000007</c:v>
                </c:pt>
                <c:pt idx="489">
                  <c:v>-830.71</c:v>
                </c:pt>
                <c:pt idx="490">
                  <c:v>-864.88999999999942</c:v>
                </c:pt>
                <c:pt idx="491">
                  <c:v>-915.55000000000018</c:v>
                </c:pt>
                <c:pt idx="492">
                  <c:v>-946.67999999999938</c:v>
                </c:pt>
                <c:pt idx="493">
                  <c:v>-986.34999999999945</c:v>
                </c:pt>
                <c:pt idx="494">
                  <c:v>-1029.6899999999996</c:v>
                </c:pt>
                <c:pt idx="495">
                  <c:v>-1069.3599999999997</c:v>
                </c:pt>
                <c:pt idx="496">
                  <c:v>-1098.0500000000002</c:v>
                </c:pt>
                <c:pt idx="497">
                  <c:v>-1138.9499999999998</c:v>
                </c:pt>
                <c:pt idx="498">
                  <c:v>-1167.6300000000001</c:v>
                </c:pt>
                <c:pt idx="499">
                  <c:v>-1189.6099999999997</c:v>
                </c:pt>
                <c:pt idx="500">
                  <c:v>-1214.0199999999995</c:v>
                </c:pt>
                <c:pt idx="501">
                  <c:v>-1247.5900000000001</c:v>
                </c:pt>
                <c:pt idx="502">
                  <c:v>-1279.9399999999996</c:v>
                </c:pt>
                <c:pt idx="503">
                  <c:v>-1308.0199999999995</c:v>
                </c:pt>
                <c:pt idx="504">
                  <c:v>-1323.8899999999994</c:v>
                </c:pt>
                <c:pt idx="505">
                  <c:v>-1334.2600000000002</c:v>
                </c:pt>
                <c:pt idx="506">
                  <c:v>-1349.5199999999995</c:v>
                </c:pt>
                <c:pt idx="507">
                  <c:v>-1361.12</c:v>
                </c:pt>
                <c:pt idx="508">
                  <c:v>-1371.5</c:v>
                </c:pt>
                <c:pt idx="509">
                  <c:v>-1379.4299999999994</c:v>
                </c:pt>
                <c:pt idx="510">
                  <c:v>-1396.5199999999995</c:v>
                </c:pt>
                <c:pt idx="511">
                  <c:v>-1407.5100000000002</c:v>
                </c:pt>
                <c:pt idx="512">
                  <c:v>-1408.12</c:v>
                </c:pt>
                <c:pt idx="513">
                  <c:v>-1407.5100000000002</c:v>
                </c:pt>
                <c:pt idx="514">
                  <c:v>-1415.4399999999996</c:v>
                </c:pt>
                <c:pt idx="515">
                  <c:v>-1408.12</c:v>
                </c:pt>
                <c:pt idx="516">
                  <c:v>-1399.5699999999997</c:v>
                </c:pt>
                <c:pt idx="517">
                  <c:v>-1392.8599999999997</c:v>
                </c:pt>
                <c:pt idx="518">
                  <c:v>-1383.0900000000001</c:v>
                </c:pt>
                <c:pt idx="519">
                  <c:v>-1366</c:v>
                </c:pt>
                <c:pt idx="520">
                  <c:v>-1350.13</c:v>
                </c:pt>
                <c:pt idx="521">
                  <c:v>-1336.0999999999995</c:v>
                </c:pt>
                <c:pt idx="522">
                  <c:v>-1312.29</c:v>
                </c:pt>
                <c:pt idx="523">
                  <c:v>-1287.8800000000001</c:v>
                </c:pt>
                <c:pt idx="524">
                  <c:v>-1263.46</c:v>
                </c:pt>
                <c:pt idx="525">
                  <c:v>-1243.3199999999997</c:v>
                </c:pt>
                <c:pt idx="526">
                  <c:v>-1213.4099999999999</c:v>
                </c:pt>
                <c:pt idx="527">
                  <c:v>-1189.6099999999997</c:v>
                </c:pt>
                <c:pt idx="528">
                  <c:v>-1163.3599999999997</c:v>
                </c:pt>
                <c:pt idx="529">
                  <c:v>-1138.3400000000001</c:v>
                </c:pt>
                <c:pt idx="530">
                  <c:v>-1118.1899999999996</c:v>
                </c:pt>
                <c:pt idx="531">
                  <c:v>-1092.5599999999995</c:v>
                </c:pt>
                <c:pt idx="532">
                  <c:v>-1073.0299999999997</c:v>
                </c:pt>
                <c:pt idx="533">
                  <c:v>-1052.2699999999995</c:v>
                </c:pt>
                <c:pt idx="534">
                  <c:v>-1026.0299999999997</c:v>
                </c:pt>
                <c:pt idx="535">
                  <c:v>-994.29</c:v>
                </c:pt>
                <c:pt idx="536">
                  <c:v>-961.9399999999996</c:v>
                </c:pt>
                <c:pt idx="537">
                  <c:v>-942.40999999999985</c:v>
                </c:pt>
                <c:pt idx="538">
                  <c:v>-924.71</c:v>
                </c:pt>
                <c:pt idx="539">
                  <c:v>-896.01999999999953</c:v>
                </c:pt>
                <c:pt idx="540">
                  <c:v>-869.76999999999953</c:v>
                </c:pt>
                <c:pt idx="541">
                  <c:v>-841.69999999999982</c:v>
                </c:pt>
                <c:pt idx="542">
                  <c:v>-816.67000000000007</c:v>
                </c:pt>
                <c:pt idx="543">
                  <c:v>-791.04</c:v>
                </c:pt>
                <c:pt idx="544">
                  <c:v>-773.32999999999993</c:v>
                </c:pt>
                <c:pt idx="545">
                  <c:v>-751.96999999999935</c:v>
                </c:pt>
                <c:pt idx="546">
                  <c:v>-722.67000000000007</c:v>
                </c:pt>
                <c:pt idx="547">
                  <c:v>-694.59999999999945</c:v>
                </c:pt>
                <c:pt idx="548">
                  <c:v>-675.06999999999971</c:v>
                </c:pt>
                <c:pt idx="549">
                  <c:v>-657.35999999999967</c:v>
                </c:pt>
                <c:pt idx="550">
                  <c:v>-632.94999999999982</c:v>
                </c:pt>
                <c:pt idx="551">
                  <c:v>-606.69999999999982</c:v>
                </c:pt>
                <c:pt idx="552">
                  <c:v>-580.46</c:v>
                </c:pt>
                <c:pt idx="553">
                  <c:v>-552.98999999999978</c:v>
                </c:pt>
                <c:pt idx="554">
                  <c:v>-528.57999999999993</c:v>
                </c:pt>
                <c:pt idx="555">
                  <c:v>-502.32999999999993</c:v>
                </c:pt>
                <c:pt idx="556">
                  <c:v>-480.96999999999935</c:v>
                </c:pt>
                <c:pt idx="557">
                  <c:v>-452.27999999999975</c:v>
                </c:pt>
                <c:pt idx="558">
                  <c:v>-430.30999999999949</c:v>
                </c:pt>
                <c:pt idx="559">
                  <c:v>-402.22999999999956</c:v>
                </c:pt>
                <c:pt idx="560">
                  <c:v>-384.52999999999975</c:v>
                </c:pt>
                <c:pt idx="561">
                  <c:v>-351.56999999999971</c:v>
                </c:pt>
                <c:pt idx="562">
                  <c:v>-333.86999999999989</c:v>
                </c:pt>
                <c:pt idx="563">
                  <c:v>-302.13000000000011</c:v>
                </c:pt>
                <c:pt idx="564">
                  <c:v>-278.31999999999971</c:v>
                </c:pt>
                <c:pt idx="565">
                  <c:v>-264.89999999999964</c:v>
                </c:pt>
                <c:pt idx="566">
                  <c:v>-238.03999999999996</c:v>
                </c:pt>
                <c:pt idx="567">
                  <c:v>-211.17999999999938</c:v>
                </c:pt>
                <c:pt idx="568">
                  <c:v>-185.55000000000018</c:v>
                </c:pt>
                <c:pt idx="569">
                  <c:v>-163.56999999999971</c:v>
                </c:pt>
                <c:pt idx="570">
                  <c:v>-139.76999999999953</c:v>
                </c:pt>
                <c:pt idx="571">
                  <c:v>-121.46000000000004</c:v>
                </c:pt>
                <c:pt idx="572">
                  <c:v>-92.769999999999982</c:v>
                </c:pt>
                <c:pt idx="573">
                  <c:v>-75.679999999999836</c:v>
                </c:pt>
                <c:pt idx="574">
                  <c:v>-53.709999999999582</c:v>
                </c:pt>
                <c:pt idx="575">
                  <c:v>-25.629999999999654</c:v>
                </c:pt>
                <c:pt idx="576">
                  <c:v>2.4500000000002728</c:v>
                </c:pt>
                <c:pt idx="577">
                  <c:v>27.470000000000255</c:v>
                </c:pt>
                <c:pt idx="578">
                  <c:v>52.5</c:v>
                </c:pt>
                <c:pt idx="579">
                  <c:v>70.8100000000004</c:v>
                </c:pt>
                <c:pt idx="580">
                  <c:v>96.440000000000055</c:v>
                </c:pt>
                <c:pt idx="581">
                  <c:v>119.64000000000033</c:v>
                </c:pt>
                <c:pt idx="582">
                  <c:v>141.61000000000013</c:v>
                </c:pt>
                <c:pt idx="583">
                  <c:v>161.75</c:v>
                </c:pt>
                <c:pt idx="584">
                  <c:v>188</c:v>
                </c:pt>
                <c:pt idx="585">
                  <c:v>214.24000000000024</c:v>
                </c:pt>
                <c:pt idx="586">
                  <c:v>236.22000000000025</c:v>
                </c:pt>
                <c:pt idx="587">
                  <c:v>262.46000000000004</c:v>
                </c:pt>
                <c:pt idx="588">
                  <c:v>289.32000000000016</c:v>
                </c:pt>
                <c:pt idx="589">
                  <c:v>312.51000000000022</c:v>
                </c:pt>
                <c:pt idx="590">
                  <c:v>332.05000000000018</c:v>
                </c:pt>
                <c:pt idx="591">
                  <c:v>348.5300000000002</c:v>
                </c:pt>
                <c:pt idx="592">
                  <c:v>372.33000000000038</c:v>
                </c:pt>
                <c:pt idx="593">
                  <c:v>399.19000000000005</c:v>
                </c:pt>
                <c:pt idx="594">
                  <c:v>422.38000000000011</c:v>
                </c:pt>
                <c:pt idx="595">
                  <c:v>438.86000000000013</c:v>
                </c:pt>
                <c:pt idx="596">
                  <c:v>471.82000000000016</c:v>
                </c:pt>
                <c:pt idx="597">
                  <c:v>488.91000000000031</c:v>
                </c:pt>
                <c:pt idx="598">
                  <c:v>516.99000000000024</c:v>
                </c:pt>
                <c:pt idx="599">
                  <c:v>535.30000000000018</c:v>
                </c:pt>
                <c:pt idx="600">
                  <c:v>556.66000000000031</c:v>
                </c:pt>
                <c:pt idx="601">
                  <c:v>582.91000000000031</c:v>
                </c:pt>
                <c:pt idx="602">
                  <c:v>601.83000000000038</c:v>
                </c:pt>
                <c:pt idx="603">
                  <c:v>621.97000000000025</c:v>
                </c:pt>
                <c:pt idx="604">
                  <c:v>654.32000000000016</c:v>
                </c:pt>
                <c:pt idx="605">
                  <c:v>670.80000000000018</c:v>
                </c:pt>
                <c:pt idx="606">
                  <c:v>698.88000000000011</c:v>
                </c:pt>
                <c:pt idx="607">
                  <c:v>708.64000000000033</c:v>
                </c:pt>
                <c:pt idx="608">
                  <c:v>722.68000000000029</c:v>
                </c:pt>
                <c:pt idx="609">
                  <c:v>734.89000000000033</c:v>
                </c:pt>
                <c:pt idx="610">
                  <c:v>751.37000000000035</c:v>
                </c:pt>
                <c:pt idx="611">
                  <c:v>758.69</c:v>
                </c:pt>
                <c:pt idx="612">
                  <c:v>770.29000000000042</c:v>
                </c:pt>
                <c:pt idx="613">
                  <c:v>780.67000000000007</c:v>
                </c:pt>
                <c:pt idx="614">
                  <c:v>784.94</c:v>
                </c:pt>
                <c:pt idx="615">
                  <c:v>790.43000000000029</c:v>
                </c:pt>
                <c:pt idx="616">
                  <c:v>787.38000000000011</c:v>
                </c:pt>
                <c:pt idx="617">
                  <c:v>798.98</c:v>
                </c:pt>
                <c:pt idx="618">
                  <c:v>795.93000000000029</c:v>
                </c:pt>
                <c:pt idx="619">
                  <c:v>796.54000000000042</c:v>
                </c:pt>
                <c:pt idx="620">
                  <c:v>791.65000000000009</c:v>
                </c:pt>
                <c:pt idx="621">
                  <c:v>791.04000000000042</c:v>
                </c:pt>
                <c:pt idx="622">
                  <c:v>791.04000000000042</c:v>
                </c:pt>
                <c:pt idx="623">
                  <c:v>781.89000000000033</c:v>
                </c:pt>
                <c:pt idx="624">
                  <c:v>780.0600000000004</c:v>
                </c:pt>
                <c:pt idx="625">
                  <c:v>772.12000000000035</c:v>
                </c:pt>
                <c:pt idx="626">
                  <c:v>773.34000000000015</c:v>
                </c:pt>
                <c:pt idx="627">
                  <c:v>766.02000000000044</c:v>
                </c:pt>
                <c:pt idx="628">
                  <c:v>753.8100000000004</c:v>
                </c:pt>
                <c:pt idx="629">
                  <c:v>747.10000000000036</c:v>
                </c:pt>
                <c:pt idx="630">
                  <c:v>744.05000000000018</c:v>
                </c:pt>
                <c:pt idx="631">
                  <c:v>732.45000000000027</c:v>
                </c:pt>
                <c:pt idx="632">
                  <c:v>712.92000000000007</c:v>
                </c:pt>
                <c:pt idx="633">
                  <c:v>700.71</c:v>
                </c:pt>
                <c:pt idx="634">
                  <c:v>694</c:v>
                </c:pt>
                <c:pt idx="635">
                  <c:v>681.18000000000029</c:v>
                </c:pt>
                <c:pt idx="636">
                  <c:v>661.65000000000009</c:v>
                </c:pt>
                <c:pt idx="637">
                  <c:v>650.66000000000031</c:v>
                </c:pt>
                <c:pt idx="638">
                  <c:v>632.35000000000036</c:v>
                </c:pt>
                <c:pt idx="639">
                  <c:v>618.3100000000004</c:v>
                </c:pt>
                <c:pt idx="640">
                  <c:v>598.17000000000007</c:v>
                </c:pt>
                <c:pt idx="641">
                  <c:v>583.52000000000044</c:v>
                </c:pt>
                <c:pt idx="642">
                  <c:v>565.82000000000016</c:v>
                </c:pt>
                <c:pt idx="643">
                  <c:v>548.12000000000035</c:v>
                </c:pt>
                <c:pt idx="644">
                  <c:v>526.75</c:v>
                </c:pt>
                <c:pt idx="645">
                  <c:v>515.16000000000031</c:v>
                </c:pt>
                <c:pt idx="646">
                  <c:v>496.85000000000036</c:v>
                </c:pt>
                <c:pt idx="647">
                  <c:v>477.3100000000004</c:v>
                </c:pt>
                <c:pt idx="648">
                  <c:v>455.95000000000027</c:v>
                </c:pt>
                <c:pt idx="649">
                  <c:v>433.98</c:v>
                </c:pt>
                <c:pt idx="650">
                  <c:v>413.84000000000015</c:v>
                </c:pt>
                <c:pt idx="651">
                  <c:v>401.02000000000044</c:v>
                </c:pt>
                <c:pt idx="652">
                  <c:v>376.60000000000036</c:v>
                </c:pt>
                <c:pt idx="653">
                  <c:v>359.51000000000022</c:v>
                </c:pt>
                <c:pt idx="654">
                  <c:v>341.20000000000027</c:v>
                </c:pt>
                <c:pt idx="655">
                  <c:v>317.40000000000009</c:v>
                </c:pt>
                <c:pt idx="656">
                  <c:v>299.70000000000027</c:v>
                </c:pt>
                <c:pt idx="657">
                  <c:v>272.23</c:v>
                </c:pt>
                <c:pt idx="658">
                  <c:v>252.09000000000015</c:v>
                </c:pt>
                <c:pt idx="659">
                  <c:v>236.22000000000025</c:v>
                </c:pt>
                <c:pt idx="660">
                  <c:v>218.52000000000044</c:v>
                </c:pt>
                <c:pt idx="661">
                  <c:v>189.83000000000038</c:v>
                </c:pt>
                <c:pt idx="662">
                  <c:v>170.91000000000031</c:v>
                </c:pt>
                <c:pt idx="663">
                  <c:v>151.38000000000011</c:v>
                </c:pt>
                <c:pt idx="664">
                  <c:v>134.29000000000042</c:v>
                </c:pt>
                <c:pt idx="665">
                  <c:v>114.14000000000033</c:v>
                </c:pt>
                <c:pt idx="666">
                  <c:v>90.340000000000146</c:v>
                </c:pt>
                <c:pt idx="667">
                  <c:v>68.980000000000018</c:v>
                </c:pt>
                <c:pt idx="668">
                  <c:v>37.850000000000364</c:v>
                </c:pt>
                <c:pt idx="669">
                  <c:v>28.080000000000382</c:v>
                </c:pt>
                <c:pt idx="670">
                  <c:v>3.6700000000000728</c:v>
                </c:pt>
                <c:pt idx="671">
                  <c:v>-9.7599999999997635</c:v>
                </c:pt>
                <c:pt idx="672">
                  <c:v>-41.5</c:v>
                </c:pt>
                <c:pt idx="673">
                  <c:v>-50.659999999999854</c:v>
                </c:pt>
                <c:pt idx="674">
                  <c:v>-79.339999999999691</c:v>
                </c:pt>
                <c:pt idx="675">
                  <c:v>-92.769999999999982</c:v>
                </c:pt>
                <c:pt idx="676">
                  <c:v>-115.35999999999967</c:v>
                </c:pt>
                <c:pt idx="677">
                  <c:v>-124.51000000000022</c:v>
                </c:pt>
                <c:pt idx="678">
                  <c:v>-133.67000000000007</c:v>
                </c:pt>
                <c:pt idx="679">
                  <c:v>-147.71000000000004</c:v>
                </c:pt>
                <c:pt idx="680">
                  <c:v>-171.51000000000022</c:v>
                </c:pt>
                <c:pt idx="681">
                  <c:v>-182.5</c:v>
                </c:pt>
                <c:pt idx="682">
                  <c:v>-198.97999999999956</c:v>
                </c:pt>
                <c:pt idx="683">
                  <c:v>-214.84999999999945</c:v>
                </c:pt>
                <c:pt idx="684">
                  <c:v>-215.46000000000004</c:v>
                </c:pt>
                <c:pt idx="685">
                  <c:v>-231.32999999999993</c:v>
                </c:pt>
                <c:pt idx="686">
                  <c:v>-245.96999999999935</c:v>
                </c:pt>
                <c:pt idx="687">
                  <c:v>-255.13000000000011</c:v>
                </c:pt>
                <c:pt idx="688">
                  <c:v>-275.26999999999953</c:v>
                </c:pt>
                <c:pt idx="689">
                  <c:v>-281.98999999999978</c:v>
                </c:pt>
                <c:pt idx="690">
                  <c:v>-292.96999999999935</c:v>
                </c:pt>
                <c:pt idx="691">
                  <c:v>-304.56999999999971</c:v>
                </c:pt>
                <c:pt idx="692">
                  <c:v>-320.4399999999996</c:v>
                </c:pt>
                <c:pt idx="693">
                  <c:v>-325.31999999999971</c:v>
                </c:pt>
                <c:pt idx="694">
                  <c:v>-336.30999999999949</c:v>
                </c:pt>
                <c:pt idx="695">
                  <c:v>-342.40999999999985</c:v>
                </c:pt>
                <c:pt idx="696">
                  <c:v>-349.13000000000011</c:v>
                </c:pt>
                <c:pt idx="697">
                  <c:v>-360.71999999999935</c:v>
                </c:pt>
                <c:pt idx="698">
                  <c:v>-372.31999999999971</c:v>
                </c:pt>
                <c:pt idx="699">
                  <c:v>-369.88000000000011</c:v>
                </c:pt>
                <c:pt idx="700">
                  <c:v>-373.53999999999996</c:v>
                </c:pt>
                <c:pt idx="701">
                  <c:v>-377.19999999999982</c:v>
                </c:pt>
                <c:pt idx="702">
                  <c:v>-372.31999999999971</c:v>
                </c:pt>
                <c:pt idx="703">
                  <c:v>-384.52999999999975</c:v>
                </c:pt>
                <c:pt idx="704">
                  <c:v>-390.63000000000011</c:v>
                </c:pt>
                <c:pt idx="705">
                  <c:v>-387.57999999999993</c:v>
                </c:pt>
                <c:pt idx="706">
                  <c:v>-381.47999999999956</c:v>
                </c:pt>
                <c:pt idx="707">
                  <c:v>-383.30999999999949</c:v>
                </c:pt>
                <c:pt idx="708">
                  <c:v>-374.14999999999964</c:v>
                </c:pt>
                <c:pt idx="709">
                  <c:v>-374.14999999999964</c:v>
                </c:pt>
                <c:pt idx="710">
                  <c:v>-379.64999999999964</c:v>
                </c:pt>
                <c:pt idx="711">
                  <c:v>-380.26000000000022</c:v>
                </c:pt>
                <c:pt idx="712">
                  <c:v>-378.42999999999938</c:v>
                </c:pt>
                <c:pt idx="713">
                  <c:v>-369.88000000000011</c:v>
                </c:pt>
                <c:pt idx="714">
                  <c:v>-375.36999999999989</c:v>
                </c:pt>
                <c:pt idx="715">
                  <c:v>-361.94999999999982</c:v>
                </c:pt>
                <c:pt idx="716">
                  <c:v>-357.05999999999949</c:v>
                </c:pt>
                <c:pt idx="717">
                  <c:v>-359.5</c:v>
                </c:pt>
                <c:pt idx="718">
                  <c:v>-352.78999999999996</c:v>
                </c:pt>
                <c:pt idx="719">
                  <c:v>-347.90999999999985</c:v>
                </c:pt>
                <c:pt idx="720">
                  <c:v>-339.35999999999967</c:v>
                </c:pt>
                <c:pt idx="721">
                  <c:v>-337.52999999999975</c:v>
                </c:pt>
                <c:pt idx="722">
                  <c:v>-326.53999999999996</c:v>
                </c:pt>
                <c:pt idx="723">
                  <c:v>-327.14999999999964</c:v>
                </c:pt>
                <c:pt idx="724">
                  <c:v>-309.44999999999982</c:v>
                </c:pt>
                <c:pt idx="725">
                  <c:v>-303.34999999999945</c:v>
                </c:pt>
                <c:pt idx="726">
                  <c:v>-302.13000000000011</c:v>
                </c:pt>
                <c:pt idx="727">
                  <c:v>-289.30999999999949</c:v>
                </c:pt>
                <c:pt idx="728">
                  <c:v>-282.59999999999945</c:v>
                </c:pt>
                <c:pt idx="729">
                  <c:v>-272.82999999999993</c:v>
                </c:pt>
                <c:pt idx="730">
                  <c:v>-262.44999999999982</c:v>
                </c:pt>
                <c:pt idx="731">
                  <c:v>-253.30000000000018</c:v>
                </c:pt>
                <c:pt idx="732">
                  <c:v>-239.26000000000022</c:v>
                </c:pt>
                <c:pt idx="733">
                  <c:v>-228.88000000000011</c:v>
                </c:pt>
                <c:pt idx="734">
                  <c:v>-229.48999999999978</c:v>
                </c:pt>
                <c:pt idx="735">
                  <c:v>-216.67999999999938</c:v>
                </c:pt>
                <c:pt idx="736">
                  <c:v>-205.6899999999996</c:v>
                </c:pt>
                <c:pt idx="737">
                  <c:v>-200.19999999999982</c:v>
                </c:pt>
                <c:pt idx="738">
                  <c:v>-181.88999999999942</c:v>
                </c:pt>
                <c:pt idx="739">
                  <c:v>-177</c:v>
                </c:pt>
                <c:pt idx="740">
                  <c:v>-163.56999999999971</c:v>
                </c:pt>
                <c:pt idx="741">
                  <c:v>-157.46999999999935</c:v>
                </c:pt>
                <c:pt idx="742">
                  <c:v>-140.38000000000011</c:v>
                </c:pt>
                <c:pt idx="743">
                  <c:v>-126.34000000000015</c:v>
                </c:pt>
                <c:pt idx="744">
                  <c:v>-116.57999999999993</c:v>
                </c:pt>
                <c:pt idx="745">
                  <c:v>-108.02999999999975</c:v>
                </c:pt>
                <c:pt idx="746">
                  <c:v>-101.92999999999938</c:v>
                </c:pt>
                <c:pt idx="747">
                  <c:v>-85.449999999999818</c:v>
                </c:pt>
                <c:pt idx="748">
                  <c:v>-76.899999999999636</c:v>
                </c:pt>
                <c:pt idx="749">
                  <c:v>-67.75</c:v>
                </c:pt>
                <c:pt idx="750">
                  <c:v>-54.319999999999709</c:v>
                </c:pt>
                <c:pt idx="751">
                  <c:v>-45.769999999999982</c:v>
                </c:pt>
                <c:pt idx="752">
                  <c:v>-39.669999999999618</c:v>
                </c:pt>
                <c:pt idx="753">
                  <c:v>-31.119999999999891</c:v>
                </c:pt>
                <c:pt idx="754">
                  <c:v>-14.029999999999745</c:v>
                </c:pt>
                <c:pt idx="755">
                  <c:v>-4.8799999999996544</c:v>
                </c:pt>
                <c:pt idx="756">
                  <c:v>1.2200000000002547</c:v>
                </c:pt>
                <c:pt idx="757">
                  <c:v>15.870000000000346</c:v>
                </c:pt>
                <c:pt idx="758">
                  <c:v>18.930000000000291</c:v>
                </c:pt>
                <c:pt idx="759">
                  <c:v>28.080000000000382</c:v>
                </c:pt>
                <c:pt idx="760">
                  <c:v>37.850000000000364</c:v>
                </c:pt>
                <c:pt idx="761">
                  <c:v>45.170000000000073</c:v>
                </c:pt>
                <c:pt idx="762">
                  <c:v>45.7800000000002</c:v>
                </c:pt>
                <c:pt idx="763">
                  <c:v>58.600000000000364</c:v>
                </c:pt>
                <c:pt idx="764">
                  <c:v>71.420000000000073</c:v>
                </c:pt>
                <c:pt idx="765">
                  <c:v>73.860000000000127</c:v>
                </c:pt>
                <c:pt idx="766">
                  <c:v>75.690000000000055</c:v>
                </c:pt>
                <c:pt idx="767">
                  <c:v>88.510000000000218</c:v>
                </c:pt>
                <c:pt idx="768">
                  <c:v>93.390000000000327</c:v>
                </c:pt>
                <c:pt idx="769">
                  <c:v>94.610000000000127</c:v>
                </c:pt>
                <c:pt idx="770">
                  <c:v>109.26000000000022</c:v>
                </c:pt>
                <c:pt idx="771">
                  <c:v>116.58000000000038</c:v>
                </c:pt>
                <c:pt idx="772">
                  <c:v>118.42000000000007</c:v>
                </c:pt>
                <c:pt idx="773">
                  <c:v>127.57000000000016</c:v>
                </c:pt>
                <c:pt idx="774">
                  <c:v>126.35000000000036</c:v>
                </c:pt>
                <c:pt idx="775">
                  <c:v>133.68000000000029</c:v>
                </c:pt>
                <c:pt idx="776">
                  <c:v>143.44000000000005</c:v>
                </c:pt>
                <c:pt idx="777">
                  <c:v>151.99000000000024</c:v>
                </c:pt>
                <c:pt idx="778">
                  <c:v>147.10000000000036</c:v>
                </c:pt>
                <c:pt idx="779">
                  <c:v>153.21000000000004</c:v>
                </c:pt>
                <c:pt idx="780">
                  <c:v>164.80000000000018</c:v>
                </c:pt>
                <c:pt idx="781">
                  <c:v>159.92000000000007</c:v>
                </c:pt>
                <c:pt idx="782">
                  <c:v>158.70000000000027</c:v>
                </c:pt>
                <c:pt idx="783">
                  <c:v>158.70000000000027</c:v>
                </c:pt>
                <c:pt idx="784">
                  <c:v>165.41000000000031</c:v>
                </c:pt>
                <c:pt idx="785">
                  <c:v>169.08000000000038</c:v>
                </c:pt>
                <c:pt idx="786">
                  <c:v>166.64000000000033</c:v>
                </c:pt>
                <c:pt idx="787">
                  <c:v>164.80000000000018</c:v>
                </c:pt>
                <c:pt idx="788">
                  <c:v>164.80000000000018</c:v>
                </c:pt>
                <c:pt idx="789">
                  <c:v>175.18000000000029</c:v>
                </c:pt>
                <c:pt idx="790">
                  <c:v>172.13000000000011</c:v>
                </c:pt>
                <c:pt idx="791">
                  <c:v>173.96000000000004</c:v>
                </c:pt>
                <c:pt idx="792">
                  <c:v>172.74000000000024</c:v>
                </c:pt>
                <c:pt idx="793">
                  <c:v>173.96000000000004</c:v>
                </c:pt>
                <c:pt idx="794">
                  <c:v>175.79000000000042</c:v>
                </c:pt>
                <c:pt idx="795">
                  <c:v>174.57000000000016</c:v>
                </c:pt>
                <c:pt idx="796">
                  <c:v>172.74000000000024</c:v>
                </c:pt>
                <c:pt idx="797">
                  <c:v>176.40000000000009</c:v>
                </c:pt>
                <c:pt idx="798">
                  <c:v>175.79000000000042</c:v>
                </c:pt>
                <c:pt idx="799">
                  <c:v>180.67000000000007</c:v>
                </c:pt>
                <c:pt idx="800">
                  <c:v>170.91000000000031</c:v>
                </c:pt>
                <c:pt idx="801">
                  <c:v>169.69000000000005</c:v>
                </c:pt>
                <c:pt idx="802">
                  <c:v>171.52000000000044</c:v>
                </c:pt>
                <c:pt idx="803">
                  <c:v>167.86000000000013</c:v>
                </c:pt>
                <c:pt idx="804">
                  <c:v>163.58000000000038</c:v>
                </c:pt>
                <c:pt idx="805">
                  <c:v>165.41000000000031</c:v>
                </c:pt>
                <c:pt idx="806">
                  <c:v>164.80000000000018</c:v>
                </c:pt>
                <c:pt idx="807">
                  <c:v>163.58000000000038</c:v>
                </c:pt>
                <c:pt idx="808">
                  <c:v>156.87000000000035</c:v>
                </c:pt>
                <c:pt idx="809">
                  <c:v>151.38000000000011</c:v>
                </c:pt>
                <c:pt idx="810">
                  <c:v>150.77000000000044</c:v>
                </c:pt>
                <c:pt idx="811">
                  <c:v>148.32000000000016</c:v>
                </c:pt>
                <c:pt idx="812">
                  <c:v>138.5600000000004</c:v>
                </c:pt>
                <c:pt idx="813">
                  <c:v>121.47000000000025</c:v>
                </c:pt>
                <c:pt idx="814">
                  <c:v>124.52000000000044</c:v>
                </c:pt>
                <c:pt idx="815">
                  <c:v>118.42000000000007</c:v>
                </c:pt>
                <c:pt idx="816">
                  <c:v>111.09000000000015</c:v>
                </c:pt>
                <c:pt idx="817">
                  <c:v>101.94000000000005</c:v>
                </c:pt>
                <c:pt idx="818">
                  <c:v>104.38000000000011</c:v>
                </c:pt>
                <c:pt idx="819">
                  <c:v>101.94000000000005</c:v>
                </c:pt>
                <c:pt idx="820">
                  <c:v>100.10000000000036</c:v>
                </c:pt>
                <c:pt idx="821">
                  <c:v>92.7800000000002</c:v>
                </c:pt>
                <c:pt idx="822">
                  <c:v>100.10000000000036</c:v>
                </c:pt>
                <c:pt idx="823">
                  <c:v>94.610000000000127</c:v>
                </c:pt>
                <c:pt idx="824">
                  <c:v>90.340000000000146</c:v>
                </c:pt>
                <c:pt idx="825">
                  <c:v>82.400000000000091</c:v>
                </c:pt>
                <c:pt idx="826">
                  <c:v>80.570000000000164</c:v>
                </c:pt>
                <c:pt idx="827">
                  <c:v>73.25</c:v>
                </c:pt>
                <c:pt idx="828">
                  <c:v>67.150000000000091</c:v>
                </c:pt>
                <c:pt idx="829">
                  <c:v>51.2800000000002</c:v>
                </c:pt>
                <c:pt idx="830">
                  <c:v>53.720000000000255</c:v>
                </c:pt>
                <c:pt idx="831">
                  <c:v>42.730000000000018</c:v>
                </c:pt>
                <c:pt idx="832">
                  <c:v>34.180000000000291</c:v>
                </c:pt>
                <c:pt idx="833">
                  <c:v>25.640000000000327</c:v>
                </c:pt>
                <c:pt idx="834">
                  <c:v>20.150000000000091</c:v>
                </c:pt>
                <c:pt idx="835">
                  <c:v>14.650000000000091</c:v>
                </c:pt>
                <c:pt idx="836">
                  <c:v>14.040000000000418</c:v>
                </c:pt>
                <c:pt idx="837">
                  <c:v>15.870000000000346</c:v>
                </c:pt>
                <c:pt idx="838">
                  <c:v>4.2800000000002001</c:v>
                </c:pt>
                <c:pt idx="839">
                  <c:v>-0.60999999999967258</c:v>
                </c:pt>
                <c:pt idx="840">
                  <c:v>-1.8299999999999272</c:v>
                </c:pt>
                <c:pt idx="841">
                  <c:v>-2.4399999999995998</c:v>
                </c:pt>
                <c:pt idx="842">
                  <c:v>-8.5399999999999636</c:v>
                </c:pt>
                <c:pt idx="843">
                  <c:v>-21.359999999999673</c:v>
                </c:pt>
                <c:pt idx="844">
                  <c:v>-29.289999999999964</c:v>
                </c:pt>
                <c:pt idx="845">
                  <c:v>-20.139999999999873</c:v>
                </c:pt>
                <c:pt idx="846">
                  <c:v>-20.75</c:v>
                </c:pt>
                <c:pt idx="847">
                  <c:v>-26.239999999999782</c:v>
                </c:pt>
                <c:pt idx="848">
                  <c:v>-32.349999999999909</c:v>
                </c:pt>
                <c:pt idx="849">
                  <c:v>-32.959999999999582</c:v>
                </c:pt>
                <c:pt idx="850">
                  <c:v>-49.4399999999996</c:v>
                </c:pt>
                <c:pt idx="851">
                  <c:v>-46.379999999999654</c:v>
                </c:pt>
                <c:pt idx="852">
                  <c:v>-53.709999999999582</c:v>
                </c:pt>
                <c:pt idx="853">
                  <c:v>-52.489999999999782</c:v>
                </c:pt>
                <c:pt idx="854">
                  <c:v>-63.4699999999998</c:v>
                </c:pt>
                <c:pt idx="855">
                  <c:v>-64.079999999999927</c:v>
                </c:pt>
                <c:pt idx="856">
                  <c:v>-64.699999999999818</c:v>
                </c:pt>
                <c:pt idx="857">
                  <c:v>-62.859999999999673</c:v>
                </c:pt>
                <c:pt idx="858">
                  <c:v>-69.579999999999927</c:v>
                </c:pt>
                <c:pt idx="859">
                  <c:v>-70.799999999999727</c:v>
                </c:pt>
                <c:pt idx="860">
                  <c:v>-72.019999999999982</c:v>
                </c:pt>
                <c:pt idx="861">
                  <c:v>-71.409999999999854</c:v>
                </c:pt>
                <c:pt idx="862">
                  <c:v>-77.509999999999764</c:v>
                </c:pt>
                <c:pt idx="863">
                  <c:v>-73.849999999999909</c:v>
                </c:pt>
                <c:pt idx="864">
                  <c:v>-78.119999999999891</c:v>
                </c:pt>
                <c:pt idx="865">
                  <c:v>-84.229999999999563</c:v>
                </c:pt>
                <c:pt idx="866">
                  <c:v>-91.549999999999727</c:v>
                </c:pt>
                <c:pt idx="867">
                  <c:v>-82.399999999999636</c:v>
                </c:pt>
                <c:pt idx="868">
                  <c:v>-83.009999999999764</c:v>
                </c:pt>
                <c:pt idx="869">
                  <c:v>-78.729999999999563</c:v>
                </c:pt>
                <c:pt idx="870">
                  <c:v>-79.339999999999691</c:v>
                </c:pt>
                <c:pt idx="871">
                  <c:v>-73.849999999999909</c:v>
                </c:pt>
                <c:pt idx="872">
                  <c:v>-85.449999999999818</c:v>
                </c:pt>
                <c:pt idx="873">
                  <c:v>-86.669999999999618</c:v>
                </c:pt>
                <c:pt idx="874">
                  <c:v>-86.669999999999618</c:v>
                </c:pt>
                <c:pt idx="875">
                  <c:v>-89.7199999999998</c:v>
                </c:pt>
                <c:pt idx="876">
                  <c:v>-81.789999999999964</c:v>
                </c:pt>
                <c:pt idx="877">
                  <c:v>-85.449999999999818</c:v>
                </c:pt>
                <c:pt idx="878">
                  <c:v>-84.839999999999691</c:v>
                </c:pt>
                <c:pt idx="879">
                  <c:v>-87.889999999999873</c:v>
                </c:pt>
                <c:pt idx="880">
                  <c:v>-88.5</c:v>
                </c:pt>
                <c:pt idx="881">
                  <c:v>-86.669999999999618</c:v>
                </c:pt>
                <c:pt idx="882">
                  <c:v>-90.9399999999996</c:v>
                </c:pt>
                <c:pt idx="883">
                  <c:v>-85.449999999999818</c:v>
                </c:pt>
                <c:pt idx="884">
                  <c:v>-75.679999999999836</c:v>
                </c:pt>
                <c:pt idx="885">
                  <c:v>-81.789999999999964</c:v>
                </c:pt>
                <c:pt idx="886">
                  <c:v>-83.009999999999764</c:v>
                </c:pt>
                <c:pt idx="887">
                  <c:v>-78.729999999999563</c:v>
                </c:pt>
                <c:pt idx="888">
                  <c:v>-78.119999999999891</c:v>
                </c:pt>
                <c:pt idx="889">
                  <c:v>-72.019999999999982</c:v>
                </c:pt>
                <c:pt idx="890">
                  <c:v>-69.579999999999927</c:v>
                </c:pt>
                <c:pt idx="891">
                  <c:v>-67.139999999999873</c:v>
                </c:pt>
                <c:pt idx="892">
                  <c:v>-65.919999999999618</c:v>
                </c:pt>
                <c:pt idx="893">
                  <c:v>-72.019999999999982</c:v>
                </c:pt>
                <c:pt idx="894">
                  <c:v>-70.799999999999727</c:v>
                </c:pt>
                <c:pt idx="895">
                  <c:v>-63.4699999999998</c:v>
                </c:pt>
                <c:pt idx="896">
                  <c:v>-53.099999999999909</c:v>
                </c:pt>
                <c:pt idx="897">
                  <c:v>-55.539999999999964</c:v>
                </c:pt>
                <c:pt idx="898">
                  <c:v>-57.979999999999563</c:v>
                </c:pt>
                <c:pt idx="899">
                  <c:v>-53.709999999999582</c:v>
                </c:pt>
                <c:pt idx="900">
                  <c:v>-54.929999999999836</c:v>
                </c:pt>
                <c:pt idx="901">
                  <c:v>-50.659999999999854</c:v>
                </c:pt>
                <c:pt idx="902">
                  <c:v>-57.979999999999563</c:v>
                </c:pt>
                <c:pt idx="903">
                  <c:v>-43.9399999999996</c:v>
                </c:pt>
                <c:pt idx="904">
                  <c:v>-48.829999999999927</c:v>
                </c:pt>
                <c:pt idx="905">
                  <c:v>-43.329999999999927</c:v>
                </c:pt>
                <c:pt idx="906">
                  <c:v>-39.669999999999618</c:v>
                </c:pt>
                <c:pt idx="907">
                  <c:v>-41.5</c:v>
                </c:pt>
                <c:pt idx="908">
                  <c:v>-25.629999999999654</c:v>
                </c:pt>
                <c:pt idx="909">
                  <c:v>-28.679999999999836</c:v>
                </c:pt>
                <c:pt idx="910">
                  <c:v>-28.679999999999836</c:v>
                </c:pt>
                <c:pt idx="911">
                  <c:v>-25.629999999999654</c:v>
                </c:pt>
                <c:pt idx="912">
                  <c:v>-25.629999999999654</c:v>
                </c:pt>
                <c:pt idx="913">
                  <c:v>-28.679999999999836</c:v>
                </c:pt>
                <c:pt idx="914">
                  <c:v>-17.089999999999691</c:v>
                </c:pt>
                <c:pt idx="915">
                  <c:v>-23.1899999999996</c:v>
                </c:pt>
                <c:pt idx="916">
                  <c:v>-18.309999999999945</c:v>
                </c:pt>
                <c:pt idx="917">
                  <c:v>-17.699999999999818</c:v>
                </c:pt>
                <c:pt idx="918">
                  <c:v>-16.479999999999563</c:v>
                </c:pt>
                <c:pt idx="919">
                  <c:v>-4.8799999999996544</c:v>
                </c:pt>
                <c:pt idx="920">
                  <c:v>-7.9299999999998363</c:v>
                </c:pt>
                <c:pt idx="921">
                  <c:v>-4.8799999999996544</c:v>
                </c:pt>
                <c:pt idx="922">
                  <c:v>-3.0499999999997272</c:v>
                </c:pt>
                <c:pt idx="923">
                  <c:v>2.4500000000002728</c:v>
                </c:pt>
                <c:pt idx="924">
                  <c:v>7.330000000000382</c:v>
                </c:pt>
                <c:pt idx="925">
                  <c:v>9.1600000000003092</c:v>
                </c:pt>
                <c:pt idx="926">
                  <c:v>9.1600000000003092</c:v>
                </c:pt>
                <c:pt idx="927">
                  <c:v>21.370000000000346</c:v>
                </c:pt>
                <c:pt idx="928">
                  <c:v>21.980000000000018</c:v>
                </c:pt>
                <c:pt idx="929">
                  <c:v>21.980000000000018</c:v>
                </c:pt>
                <c:pt idx="930">
                  <c:v>26.860000000000127</c:v>
                </c:pt>
                <c:pt idx="931">
                  <c:v>23.200000000000273</c:v>
                </c:pt>
                <c:pt idx="932">
                  <c:v>29.910000000000309</c:v>
                </c:pt>
                <c:pt idx="933">
                  <c:v>26.860000000000127</c:v>
                </c:pt>
                <c:pt idx="934">
                  <c:v>29.910000000000309</c:v>
                </c:pt>
                <c:pt idx="935">
                  <c:v>31.130000000000109</c:v>
                </c:pt>
                <c:pt idx="936">
                  <c:v>26.860000000000127</c:v>
                </c:pt>
                <c:pt idx="937">
                  <c:v>30.520000000000437</c:v>
                </c:pt>
                <c:pt idx="938">
                  <c:v>32.960000000000036</c:v>
                </c:pt>
                <c:pt idx="939">
                  <c:v>36.630000000000109</c:v>
                </c:pt>
                <c:pt idx="940">
                  <c:v>37.240000000000236</c:v>
                </c:pt>
                <c:pt idx="941">
                  <c:v>42.120000000000346</c:v>
                </c:pt>
                <c:pt idx="942">
                  <c:v>40.900000000000091</c:v>
                </c:pt>
                <c:pt idx="943">
                  <c:v>32.960000000000036</c:v>
                </c:pt>
                <c:pt idx="944">
                  <c:v>42.730000000000018</c:v>
                </c:pt>
                <c:pt idx="945">
                  <c:v>44.5600000000004</c:v>
                </c:pt>
                <c:pt idx="946">
                  <c:v>47.610000000000127</c:v>
                </c:pt>
                <c:pt idx="947">
                  <c:v>48.220000000000255</c:v>
                </c:pt>
                <c:pt idx="948">
                  <c:v>38.460000000000036</c:v>
                </c:pt>
                <c:pt idx="949">
                  <c:v>37.240000000000236</c:v>
                </c:pt>
                <c:pt idx="950">
                  <c:v>36.020000000000437</c:v>
                </c:pt>
                <c:pt idx="951">
                  <c:v>42.730000000000018</c:v>
                </c:pt>
                <c:pt idx="952">
                  <c:v>45.170000000000073</c:v>
                </c:pt>
                <c:pt idx="953">
                  <c:v>39.070000000000164</c:v>
                </c:pt>
                <c:pt idx="954">
                  <c:v>40.290000000000418</c:v>
                </c:pt>
                <c:pt idx="955">
                  <c:v>43.340000000000146</c:v>
                </c:pt>
                <c:pt idx="956">
                  <c:v>42.120000000000346</c:v>
                </c:pt>
                <c:pt idx="957">
                  <c:v>45.170000000000073</c:v>
                </c:pt>
                <c:pt idx="958">
                  <c:v>48.220000000000255</c:v>
                </c:pt>
                <c:pt idx="959">
                  <c:v>50.050000000000182</c:v>
                </c:pt>
                <c:pt idx="960">
                  <c:v>50.050000000000182</c:v>
                </c:pt>
                <c:pt idx="961">
                  <c:v>43.950000000000273</c:v>
                </c:pt>
                <c:pt idx="962">
                  <c:v>54.330000000000382</c:v>
                </c:pt>
                <c:pt idx="963">
                  <c:v>56.770000000000437</c:v>
                </c:pt>
                <c:pt idx="964">
                  <c:v>56.770000000000437</c:v>
                </c:pt>
                <c:pt idx="965">
                  <c:v>50.660000000000309</c:v>
                </c:pt>
                <c:pt idx="966">
                  <c:v>46.390000000000327</c:v>
                </c:pt>
                <c:pt idx="967">
                  <c:v>49.440000000000055</c:v>
                </c:pt>
                <c:pt idx="968">
                  <c:v>39.680000000000291</c:v>
                </c:pt>
                <c:pt idx="969">
                  <c:v>39.680000000000291</c:v>
                </c:pt>
                <c:pt idx="970">
                  <c:v>39.070000000000164</c:v>
                </c:pt>
                <c:pt idx="971">
                  <c:v>32.960000000000036</c:v>
                </c:pt>
                <c:pt idx="972">
                  <c:v>28.080000000000382</c:v>
                </c:pt>
                <c:pt idx="973">
                  <c:v>29.910000000000309</c:v>
                </c:pt>
                <c:pt idx="974">
                  <c:v>29.300000000000182</c:v>
                </c:pt>
                <c:pt idx="975">
                  <c:v>25.0300000000002</c:v>
                </c:pt>
                <c:pt idx="976">
                  <c:v>822.77999999999975</c:v>
                </c:pt>
                <c:pt idx="977">
                  <c:v>824</c:v>
                </c:pt>
                <c:pt idx="978">
                  <c:v>830.09999999999991</c:v>
                </c:pt>
                <c:pt idx="979">
                  <c:v>830.71</c:v>
                </c:pt>
                <c:pt idx="980">
                  <c:v>819.11999999999989</c:v>
                </c:pt>
                <c:pt idx="981">
                  <c:v>813.00999999999976</c:v>
                </c:pt>
                <c:pt idx="982">
                  <c:v>797.13999999999987</c:v>
                </c:pt>
                <c:pt idx="983">
                  <c:v>771.50999999999976</c:v>
                </c:pt>
                <c:pt idx="984">
                  <c:v>757.4699999999998</c:v>
                </c:pt>
                <c:pt idx="985">
                  <c:v>740.37999999999965</c:v>
                </c:pt>
                <c:pt idx="986">
                  <c:v>723.29</c:v>
                </c:pt>
                <c:pt idx="987">
                  <c:v>694.59999999999945</c:v>
                </c:pt>
                <c:pt idx="988">
                  <c:v>673.84999999999945</c:v>
                </c:pt>
                <c:pt idx="989">
                  <c:v>660.42000000000007</c:v>
                </c:pt>
                <c:pt idx="990">
                  <c:v>640.27999999999975</c:v>
                </c:pt>
                <c:pt idx="991">
                  <c:v>616.47000000000025</c:v>
                </c:pt>
                <c:pt idx="992">
                  <c:v>590.22999999999956</c:v>
                </c:pt>
                <c:pt idx="993">
                  <c:v>575.57999999999993</c:v>
                </c:pt>
                <c:pt idx="994">
                  <c:v>555.4399999999996</c:v>
                </c:pt>
                <c:pt idx="995">
                  <c:v>529.1899999999996</c:v>
                </c:pt>
                <c:pt idx="996">
                  <c:v>500.5</c:v>
                </c:pt>
                <c:pt idx="997">
                  <c:v>477.92000000000007</c:v>
                </c:pt>
                <c:pt idx="998">
                  <c:v>444.34999999999945</c:v>
                </c:pt>
                <c:pt idx="999">
                  <c:v>425.42999999999938</c:v>
                </c:pt>
                <c:pt idx="1000">
                  <c:v>396.13000000000011</c:v>
                </c:pt>
                <c:pt idx="1001">
                  <c:v>372.31999999999971</c:v>
                </c:pt>
                <c:pt idx="1002">
                  <c:v>341.80999999999949</c:v>
                </c:pt>
                <c:pt idx="1003">
                  <c:v>311.89999999999964</c:v>
                </c:pt>
                <c:pt idx="1004">
                  <c:v>286.26000000000022</c:v>
                </c:pt>
                <c:pt idx="1005">
                  <c:v>269.17000000000007</c:v>
                </c:pt>
                <c:pt idx="1006">
                  <c:v>240.47999999999956</c:v>
                </c:pt>
                <c:pt idx="1007">
                  <c:v>224</c:v>
                </c:pt>
                <c:pt idx="1008">
                  <c:v>179.44999999999982</c:v>
                </c:pt>
                <c:pt idx="1009">
                  <c:v>158.69999999999982</c:v>
                </c:pt>
                <c:pt idx="1010">
                  <c:v>133.05999999999949</c:v>
                </c:pt>
                <c:pt idx="1011">
                  <c:v>104.97999999999956</c:v>
                </c:pt>
                <c:pt idx="1012">
                  <c:v>88.5</c:v>
                </c:pt>
                <c:pt idx="1013">
                  <c:v>57.369999999999891</c:v>
                </c:pt>
                <c:pt idx="1014">
                  <c:v>34.179999999999382</c:v>
                </c:pt>
                <c:pt idx="1015">
                  <c:v>7.319999999999709</c:v>
                </c:pt>
                <c:pt idx="1016">
                  <c:v>-17.699999999999818</c:v>
                </c:pt>
                <c:pt idx="1017">
                  <c:v>-47.610000000000582</c:v>
                </c:pt>
                <c:pt idx="1018">
                  <c:v>-75.079999999999927</c:v>
                </c:pt>
                <c:pt idx="1019">
                  <c:v>-97.659999999999854</c:v>
                </c:pt>
                <c:pt idx="1020">
                  <c:v>-124.52000000000044</c:v>
                </c:pt>
                <c:pt idx="1021">
                  <c:v>-144.05000000000018</c:v>
                </c:pt>
                <c:pt idx="1022">
                  <c:v>-164.80000000000018</c:v>
                </c:pt>
                <c:pt idx="1023">
                  <c:v>-183.72000000000025</c:v>
                </c:pt>
                <c:pt idx="1024">
                  <c:v>-211.80000000000018</c:v>
                </c:pt>
                <c:pt idx="1025">
                  <c:v>-230.11000000000058</c:v>
                </c:pt>
                <c:pt idx="1026">
                  <c:v>-252.07999999999993</c:v>
                </c:pt>
                <c:pt idx="1027">
                  <c:v>-264.90000000000055</c:v>
                </c:pt>
                <c:pt idx="1028">
                  <c:v>-280.15999999999985</c:v>
                </c:pt>
                <c:pt idx="1029">
                  <c:v>-301.52000000000044</c:v>
                </c:pt>
                <c:pt idx="1030">
                  <c:v>-321.0600000000004</c:v>
                </c:pt>
                <c:pt idx="1031">
                  <c:v>-345.47000000000025</c:v>
                </c:pt>
                <c:pt idx="1032">
                  <c:v>-359.51000000000022</c:v>
                </c:pt>
                <c:pt idx="1033">
                  <c:v>-374.77000000000044</c:v>
                </c:pt>
                <c:pt idx="1034">
                  <c:v>-396.73999999999978</c:v>
                </c:pt>
                <c:pt idx="1035">
                  <c:v>-406.51000000000022</c:v>
                </c:pt>
                <c:pt idx="1036">
                  <c:v>-418.72000000000025</c:v>
                </c:pt>
                <c:pt idx="1037">
                  <c:v>-426.65000000000055</c:v>
                </c:pt>
                <c:pt idx="1038">
                  <c:v>-443.73999999999978</c:v>
                </c:pt>
                <c:pt idx="1039">
                  <c:v>-450.44999999999982</c:v>
                </c:pt>
                <c:pt idx="1040">
                  <c:v>-460.82999999999993</c:v>
                </c:pt>
                <c:pt idx="1041">
                  <c:v>-468.15000000000055</c:v>
                </c:pt>
                <c:pt idx="1042">
                  <c:v>-475.48000000000047</c:v>
                </c:pt>
                <c:pt idx="1043">
                  <c:v>-484.63000000000011</c:v>
                </c:pt>
                <c:pt idx="1044">
                  <c:v>-485.25</c:v>
                </c:pt>
                <c:pt idx="1045">
                  <c:v>-496.84000000000015</c:v>
                </c:pt>
                <c:pt idx="1046">
                  <c:v>-499.89000000000033</c:v>
                </c:pt>
                <c:pt idx="1047">
                  <c:v>-502.34000000000015</c:v>
                </c:pt>
                <c:pt idx="1048">
                  <c:v>-511.48999999999978</c:v>
                </c:pt>
                <c:pt idx="1049">
                  <c:v>-514.54</c:v>
                </c:pt>
                <c:pt idx="1050">
                  <c:v>-513.93000000000029</c:v>
                </c:pt>
                <c:pt idx="1051">
                  <c:v>-523.09000000000015</c:v>
                </c:pt>
                <c:pt idx="1052">
                  <c:v>-521.26000000000022</c:v>
                </c:pt>
                <c:pt idx="1053">
                  <c:v>-518.82000000000062</c:v>
                </c:pt>
                <c:pt idx="1054">
                  <c:v>-521.86999999999989</c:v>
                </c:pt>
                <c:pt idx="1055">
                  <c:v>-523.09000000000015</c:v>
                </c:pt>
                <c:pt idx="1056">
                  <c:v>-519.43000000000029</c:v>
                </c:pt>
                <c:pt idx="1057">
                  <c:v>-512.71</c:v>
                </c:pt>
                <c:pt idx="1058">
                  <c:v>-505.39000000000033</c:v>
                </c:pt>
                <c:pt idx="1059">
                  <c:v>-498.67000000000007</c:v>
                </c:pt>
                <c:pt idx="1060">
                  <c:v>-497.44999999999982</c:v>
                </c:pt>
                <c:pt idx="1061">
                  <c:v>-487.07999999999993</c:v>
                </c:pt>
                <c:pt idx="1062">
                  <c:v>-476.09000000000015</c:v>
                </c:pt>
                <c:pt idx="1063">
                  <c:v>-473.03999999999996</c:v>
                </c:pt>
                <c:pt idx="1064">
                  <c:v>-455.94999999999982</c:v>
                </c:pt>
                <c:pt idx="1065">
                  <c:v>-443.13000000000011</c:v>
                </c:pt>
                <c:pt idx="1066">
                  <c:v>-437.64000000000033</c:v>
                </c:pt>
                <c:pt idx="1067">
                  <c:v>-430.3100000000004</c:v>
                </c:pt>
                <c:pt idx="1068">
                  <c:v>-413.82999999999993</c:v>
                </c:pt>
                <c:pt idx="1069">
                  <c:v>-412</c:v>
                </c:pt>
                <c:pt idx="1070">
                  <c:v>-400.40000000000055</c:v>
                </c:pt>
                <c:pt idx="1071">
                  <c:v>-388.19999999999982</c:v>
                </c:pt>
                <c:pt idx="1072">
                  <c:v>-383.92000000000007</c:v>
                </c:pt>
                <c:pt idx="1073">
                  <c:v>-371.72000000000025</c:v>
                </c:pt>
                <c:pt idx="1074">
                  <c:v>-354.02000000000044</c:v>
                </c:pt>
                <c:pt idx="1075">
                  <c:v>-341.19999999999982</c:v>
                </c:pt>
                <c:pt idx="1076">
                  <c:v>-331.43000000000029</c:v>
                </c:pt>
                <c:pt idx="1077">
                  <c:v>-318.61000000000058</c:v>
                </c:pt>
                <c:pt idx="1078">
                  <c:v>-309.46000000000004</c:v>
                </c:pt>
                <c:pt idx="1079">
                  <c:v>-289.32000000000062</c:v>
                </c:pt>
                <c:pt idx="1080">
                  <c:v>-278.94000000000051</c:v>
                </c:pt>
                <c:pt idx="1081">
                  <c:v>-259.40999999999985</c:v>
                </c:pt>
                <c:pt idx="1082">
                  <c:v>-241.71000000000004</c:v>
                </c:pt>
                <c:pt idx="1083">
                  <c:v>-237.44000000000051</c:v>
                </c:pt>
                <c:pt idx="1084">
                  <c:v>-226.44999999999982</c:v>
                </c:pt>
                <c:pt idx="1085">
                  <c:v>-197.76000000000022</c:v>
                </c:pt>
                <c:pt idx="1086">
                  <c:v>-185.55000000000018</c:v>
                </c:pt>
                <c:pt idx="1087">
                  <c:v>-173.96000000000004</c:v>
                </c:pt>
                <c:pt idx="1088">
                  <c:v>-156.86999999999989</c:v>
                </c:pt>
                <c:pt idx="1089">
                  <c:v>-145.88000000000011</c:v>
                </c:pt>
                <c:pt idx="1090">
                  <c:v>-126.35000000000036</c:v>
                </c:pt>
                <c:pt idx="1091">
                  <c:v>-111.69999999999982</c:v>
                </c:pt>
                <c:pt idx="1092">
                  <c:v>-97.050000000000182</c:v>
                </c:pt>
                <c:pt idx="1093">
                  <c:v>-81.180000000000291</c:v>
                </c:pt>
                <c:pt idx="1094">
                  <c:v>-72.020000000000437</c:v>
                </c:pt>
                <c:pt idx="1095">
                  <c:v>-61.650000000000546</c:v>
                </c:pt>
                <c:pt idx="1096">
                  <c:v>-48.829999999999927</c:v>
                </c:pt>
                <c:pt idx="1097">
                  <c:v>-39.670000000000073</c:v>
                </c:pt>
                <c:pt idx="1098">
                  <c:v>-21.360000000000582</c:v>
                </c:pt>
                <c:pt idx="1099">
                  <c:v>-9.1599999999998545</c:v>
                </c:pt>
                <c:pt idx="1100">
                  <c:v>4.8800000000001091</c:v>
                </c:pt>
                <c:pt idx="1101">
                  <c:v>21.970000000000255</c:v>
                </c:pt>
                <c:pt idx="1102">
                  <c:v>25.630000000000109</c:v>
                </c:pt>
                <c:pt idx="1103">
                  <c:v>38.449999999999818</c:v>
                </c:pt>
                <c:pt idx="1104">
                  <c:v>54.929999999999382</c:v>
                </c:pt>
                <c:pt idx="1105">
                  <c:v>67.139999999999418</c:v>
                </c:pt>
                <c:pt idx="1106">
                  <c:v>82.399999999999636</c:v>
                </c:pt>
                <c:pt idx="1107">
                  <c:v>97.659999999999854</c:v>
                </c:pt>
                <c:pt idx="1108">
                  <c:v>101.92999999999938</c:v>
                </c:pt>
                <c:pt idx="1109">
                  <c:v>105.59000000000015</c:v>
                </c:pt>
                <c:pt idx="1110">
                  <c:v>120.23999999999978</c:v>
                </c:pt>
                <c:pt idx="1111">
                  <c:v>128.78999999999996</c:v>
                </c:pt>
                <c:pt idx="1112">
                  <c:v>144.05000000000018</c:v>
                </c:pt>
                <c:pt idx="1113">
                  <c:v>148.31999999999971</c:v>
                </c:pt>
                <c:pt idx="1114">
                  <c:v>157.47000000000025</c:v>
                </c:pt>
                <c:pt idx="1115">
                  <c:v>164.80000000000018</c:v>
                </c:pt>
                <c:pt idx="1116">
                  <c:v>166.63000000000011</c:v>
                </c:pt>
                <c:pt idx="1117">
                  <c:v>170.28999999999996</c:v>
                </c:pt>
                <c:pt idx="1118">
                  <c:v>178.22999999999956</c:v>
                </c:pt>
                <c:pt idx="1119">
                  <c:v>185.55000000000018</c:v>
                </c:pt>
                <c:pt idx="1120">
                  <c:v>198.97999999999956</c:v>
                </c:pt>
                <c:pt idx="1121">
                  <c:v>192.26999999999953</c:v>
                </c:pt>
                <c:pt idx="1122">
                  <c:v>194.09999999999945</c:v>
                </c:pt>
                <c:pt idx="1123">
                  <c:v>209.35999999999967</c:v>
                </c:pt>
                <c:pt idx="1124">
                  <c:v>218.51000000000022</c:v>
                </c:pt>
                <c:pt idx="1125">
                  <c:v>221.55999999999949</c:v>
                </c:pt>
                <c:pt idx="1126">
                  <c:v>227.05999999999949</c:v>
                </c:pt>
                <c:pt idx="1127">
                  <c:v>220.34000000000015</c:v>
                </c:pt>
                <c:pt idx="1128">
                  <c:v>225.84000000000015</c:v>
                </c:pt>
                <c:pt idx="1129">
                  <c:v>229.5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5D-8E41-8382-E2CC984D7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868096"/>
        <c:axId val="680869744"/>
      </c:lineChart>
      <c:catAx>
        <c:axId val="68086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80869744"/>
        <c:crosses val="autoZero"/>
        <c:auto val="1"/>
        <c:lblAlgn val="ctr"/>
        <c:lblOffset val="100"/>
        <c:noMultiLvlLbl val="0"/>
      </c:catAx>
      <c:valAx>
        <c:axId val="68086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68086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0.52677</cdr:y>
    </cdr:from>
    <cdr:to>
      <cdr:x>0.39662</cdr:x>
      <cdr:y>0.66618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1B1F181-3ED1-5042-AA84-F1EEA0184752}"/>
            </a:ext>
          </a:extLst>
        </cdr:cNvPr>
        <cdr:cNvSpPr txBox="1"/>
      </cdr:nvSpPr>
      <cdr:spPr>
        <a:xfrm xmlns:a="http://schemas.openxmlformats.org/drawingml/2006/main">
          <a:off x="0" y="2101517"/>
          <a:ext cx="2190409" cy="5561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PT" sz="1600" dirty="0"/>
            <a:t>AMPLITUDE (mV)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0.52595</cdr:y>
    </cdr:from>
    <cdr:to>
      <cdr:x>0.39662</cdr:x>
      <cdr:y>0.69619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F04739F-0FF5-8D44-8A8A-A21CB9D07C3A}"/>
            </a:ext>
          </a:extLst>
        </cdr:cNvPr>
        <cdr:cNvSpPr txBox="1"/>
      </cdr:nvSpPr>
      <cdr:spPr>
        <a:xfrm xmlns:a="http://schemas.openxmlformats.org/drawingml/2006/main">
          <a:off x="0" y="1718255"/>
          <a:ext cx="2190409" cy="5561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PT" sz="1600" dirty="0"/>
            <a:t>AMPLITUDE (mV)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0.00513</cdr:x>
      <cdr:y>0.52413</cdr:y>
    </cdr:from>
    <cdr:to>
      <cdr:x>0.19473</cdr:x>
      <cdr:y>0.66564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6B2E864-EFF1-514A-A491-FE5156C9394D}"/>
            </a:ext>
          </a:extLst>
        </cdr:cNvPr>
        <cdr:cNvSpPr txBox="1"/>
      </cdr:nvSpPr>
      <cdr:spPr>
        <a:xfrm xmlns:a="http://schemas.openxmlformats.org/drawingml/2006/main">
          <a:off x="50800" y="1856317"/>
          <a:ext cx="1878163" cy="501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PT" sz="1600" dirty="0"/>
            <a:t>AMPLITUDE (mV)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0.01357</cdr:x>
      <cdr:y>0.57882</cdr:y>
    </cdr:from>
    <cdr:to>
      <cdr:x>0.19412</cdr:x>
      <cdr:y>0.73061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73D0407-FE34-224F-A035-23DC6CA87485}"/>
            </a:ext>
          </a:extLst>
        </cdr:cNvPr>
        <cdr:cNvSpPr txBox="1"/>
      </cdr:nvSpPr>
      <cdr:spPr>
        <a:xfrm xmlns:a="http://schemas.openxmlformats.org/drawingml/2006/main">
          <a:off x="79354" y="1771325"/>
          <a:ext cx="1055684" cy="4645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PT" sz="1600" dirty="0"/>
            <a:t>AMPLITUDE (mV)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0.0277</cdr:x>
      <cdr:y>0.53499</cdr:y>
    </cdr:from>
    <cdr:to>
      <cdr:x>0.25234</cdr:x>
      <cdr:y>0.67138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A736701-8D55-B24D-BC21-FD1E75689465}"/>
            </a:ext>
          </a:extLst>
        </cdr:cNvPr>
        <cdr:cNvSpPr txBox="1"/>
      </cdr:nvSpPr>
      <cdr:spPr>
        <a:xfrm xmlns:a="http://schemas.openxmlformats.org/drawingml/2006/main">
          <a:off x="130154" y="1822125"/>
          <a:ext cx="1055684" cy="4645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PT" sz="1600" dirty="0"/>
            <a:t>AMPLITUDE (mV)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0.02472</cdr:x>
      <cdr:y>0.53499</cdr:y>
    </cdr:from>
    <cdr:to>
      <cdr:x>0.22521</cdr:x>
      <cdr:y>0.67138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A736701-8D55-B24D-BC21-FD1E75689465}"/>
            </a:ext>
          </a:extLst>
        </cdr:cNvPr>
        <cdr:cNvSpPr txBox="1"/>
      </cdr:nvSpPr>
      <cdr:spPr>
        <a:xfrm xmlns:a="http://schemas.openxmlformats.org/drawingml/2006/main">
          <a:off x="130154" y="1822125"/>
          <a:ext cx="1055684" cy="4645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PT" sz="1600" dirty="0"/>
            <a:t>AMPLITUDE (mV)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0.39856</cdr:y>
    </cdr:from>
    <cdr:to>
      <cdr:x>0.22069</cdr:x>
      <cdr:y>0.53458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5FC221D-09BE-C84E-87EC-1455BBC838D2}"/>
            </a:ext>
          </a:extLst>
        </cdr:cNvPr>
        <cdr:cNvSpPr txBox="1"/>
      </cdr:nvSpPr>
      <cdr:spPr>
        <a:xfrm xmlns:a="http://schemas.openxmlformats.org/drawingml/2006/main">
          <a:off x="-823731" y="1654573"/>
          <a:ext cx="1182274" cy="5646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PT" sz="1600" dirty="0"/>
            <a:t>AMPLITUDE (mV)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0.00828</cdr:x>
      <cdr:y>0.45729</cdr:y>
    </cdr:from>
    <cdr:to>
      <cdr:x>0.21403</cdr:x>
      <cdr:y>0.60903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EAA7624-BDAD-C749-8366-56B160191429}"/>
            </a:ext>
          </a:extLst>
        </cdr:cNvPr>
        <cdr:cNvSpPr txBox="1"/>
      </cdr:nvSpPr>
      <cdr:spPr>
        <a:xfrm xmlns:a="http://schemas.openxmlformats.org/drawingml/2006/main">
          <a:off x="50800" y="1831495"/>
          <a:ext cx="1262211" cy="6077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PT" sz="1600" dirty="0"/>
            <a:t>AMPLITUDE (mV)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719A7-E62F-BA40-9AE1-004DE35E1BA7}" type="datetimeFigureOut">
              <a:rPr lang="en-PT" smtClean="0"/>
              <a:t>27/06/2022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81AA8-A6A1-3D4D-A7EF-01766756BD6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401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BAE2-02EE-4C46-BECF-F7C47C1C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55" y="335285"/>
            <a:ext cx="8791575" cy="2075084"/>
          </a:xfrm>
        </p:spPr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Trabalho Prático-2</a:t>
            </a:r>
            <a:br>
              <a:rPr lang="pt-PT" b="1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pt-PT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	  Controlo de nível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6EB449F-8F78-434C-9719-FDC48B37BE8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23059" y="1956122"/>
                <a:ext cx="10559969" cy="3159888"/>
              </a:xfrm>
            </p:spPr>
            <p:txBody>
              <a:bodyPr/>
              <a:lstStyle/>
              <a:p>
                <a:r>
                  <a:rPr lang="en-GB" b="1" dirty="0">
                    <a:solidFill>
                      <a:schemeClr val="bg1"/>
                    </a:solidFill>
                  </a:rPr>
                  <a:t>1.1.1 – </a:t>
                </a:r>
                <a:r>
                  <a:rPr lang="en-GB" dirty="0">
                    <a:solidFill>
                      <a:schemeClr val="bg1"/>
                    </a:solidFill>
                  </a:rPr>
                  <a:t>Com base </a:t>
                </a:r>
                <a:r>
                  <a:rPr lang="en-GB" dirty="0" err="1">
                    <a:solidFill>
                      <a:schemeClr val="bg1"/>
                    </a:solidFill>
                  </a:rPr>
                  <a:t>na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representação</a:t>
                </a:r>
                <a:r>
                  <a:rPr lang="en-GB" dirty="0">
                    <a:solidFill>
                      <a:schemeClr val="bg1"/>
                    </a:solidFill>
                  </a:rPr>
                  <a:t> temporal da </a:t>
                </a:r>
                <a:r>
                  <a:rPr lang="en-GB" dirty="0" err="1">
                    <a:solidFill>
                      <a:schemeClr val="bg1"/>
                    </a:solidFill>
                  </a:rPr>
                  <a:t>resposta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em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cadeia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aberta</a:t>
                </a:r>
                <a:r>
                  <a:rPr lang="en-GB" dirty="0">
                    <a:solidFill>
                      <a:schemeClr val="bg1"/>
                    </a:solidFill>
                  </a:rPr>
                  <a:t>, determine o </a:t>
                </a:r>
                <a:r>
                  <a:rPr lang="en-GB" dirty="0" err="1">
                    <a:solidFill>
                      <a:schemeClr val="bg1"/>
                    </a:solidFill>
                  </a:rPr>
                  <a:t>ganho</a:t>
                </a:r>
                <a:r>
                  <a:rPr lang="en-GB" dirty="0">
                    <a:solidFill>
                      <a:schemeClr val="bg1"/>
                    </a:solidFill>
                  </a:rPr>
                  <a:t> do </a:t>
                </a:r>
                <a:r>
                  <a:rPr lang="en-GB" dirty="0" err="1">
                    <a:solidFill>
                      <a:schemeClr val="bg1"/>
                    </a:solidFill>
                  </a:rPr>
                  <a:t>sistema</a:t>
                </a:r>
                <a:r>
                  <a:rPr lang="en-GB" dirty="0">
                    <a:solidFill>
                      <a:schemeClr val="bg1"/>
                    </a:solidFill>
                  </a:rPr>
                  <a:t> (</a:t>
                </a:r>
                <a:r>
                  <a:rPr lang="en-GB" b="1" i="1" dirty="0">
                    <a:solidFill>
                      <a:schemeClr val="bg1"/>
                    </a:solidFill>
                  </a:rPr>
                  <a:t>K</a:t>
                </a:r>
                <a:r>
                  <a:rPr lang="en-GB" dirty="0">
                    <a:solidFill>
                      <a:schemeClr val="bg1"/>
                    </a:solidFill>
                  </a:rPr>
                  <a:t>), a </a:t>
                </a:r>
                <a:r>
                  <a:rPr lang="en-GB" dirty="0" err="1">
                    <a:solidFill>
                      <a:schemeClr val="bg1"/>
                    </a:solidFill>
                  </a:rPr>
                  <a:t>constante</a:t>
                </a:r>
                <a:r>
                  <a:rPr lang="en-GB" dirty="0">
                    <a:solidFill>
                      <a:schemeClr val="bg1"/>
                    </a:solidFill>
                  </a:rPr>
                  <a:t> de tempo (</a:t>
                </a:r>
                <a14:m>
                  <m:oMath xmlns:m="http://schemas.openxmlformats.org/officeDocument/2006/math">
                    <m:r>
                      <a:rPr lang="pt-P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) e a </a:t>
                </a:r>
                <a:r>
                  <a:rPr lang="en-GB" dirty="0" err="1">
                    <a:solidFill>
                      <a:schemeClr val="bg1"/>
                    </a:solidFill>
                  </a:rPr>
                  <a:t>resistência</a:t>
                </a:r>
                <a:r>
                  <a:rPr lang="en-GB" dirty="0">
                    <a:solidFill>
                      <a:schemeClr val="bg1"/>
                    </a:solidFill>
                  </a:rPr>
                  <a:t> da </a:t>
                </a:r>
                <a:r>
                  <a:rPr lang="en-GB" dirty="0" err="1">
                    <a:solidFill>
                      <a:schemeClr val="bg1"/>
                    </a:solidFill>
                  </a:rPr>
                  <a:t>válvula</a:t>
                </a:r>
                <a:r>
                  <a:rPr lang="en-GB" dirty="0">
                    <a:solidFill>
                      <a:schemeClr val="bg1"/>
                    </a:solidFill>
                  </a:rPr>
                  <a:t> B (</a:t>
                </a:r>
                <a:r>
                  <a:rPr lang="en-GB" b="1" i="1" dirty="0">
                    <a:solidFill>
                      <a:schemeClr val="bg1"/>
                    </a:solidFill>
                  </a:rPr>
                  <a:t>R</a:t>
                </a:r>
                <a:r>
                  <a:rPr lang="en-GB" dirty="0">
                    <a:solidFill>
                      <a:schemeClr val="bg1"/>
                    </a:solidFill>
                  </a:rPr>
                  <a:t>). </a:t>
                </a:r>
                <a:r>
                  <a:rPr lang="en-GB" dirty="0" err="1">
                    <a:solidFill>
                      <a:schemeClr val="bg1"/>
                    </a:solidFill>
                  </a:rPr>
                  <a:t>Considere</a:t>
                </a:r>
                <a:r>
                  <a:rPr lang="en-GB" dirty="0">
                    <a:solidFill>
                      <a:schemeClr val="bg1"/>
                    </a:solidFill>
                  </a:rPr>
                  <a:t> a </a:t>
                </a:r>
                <a:r>
                  <a:rPr lang="en-GB" dirty="0" err="1">
                    <a:solidFill>
                      <a:schemeClr val="bg1"/>
                    </a:solidFill>
                  </a:rPr>
                  <a:t>capacitância</a:t>
                </a:r>
                <a:r>
                  <a:rPr lang="en-GB" dirty="0">
                    <a:solidFill>
                      <a:schemeClr val="bg1"/>
                    </a:solidFill>
                  </a:rPr>
                  <a:t> do </a:t>
                </a:r>
                <a:r>
                  <a:rPr lang="en-GB" dirty="0" err="1">
                    <a:solidFill>
                      <a:schemeClr val="bg1"/>
                    </a:solidFill>
                  </a:rPr>
                  <a:t>tanque</a:t>
                </a:r>
                <a:r>
                  <a:rPr lang="en-GB" dirty="0">
                    <a:solidFill>
                      <a:schemeClr val="bg1"/>
                    </a:solidFill>
                  </a:rPr>
                  <a:t> 1 </a:t>
                </a:r>
                <a:r>
                  <a:rPr lang="en-GB" dirty="0" err="1">
                    <a:solidFill>
                      <a:schemeClr val="bg1"/>
                    </a:solidFill>
                  </a:rPr>
                  <a:t>igual</a:t>
                </a:r>
                <a:r>
                  <a:rPr lang="en-GB" dirty="0">
                    <a:solidFill>
                      <a:schemeClr val="bg1"/>
                    </a:solidFill>
                  </a:rPr>
                  <a:t> a 100 cm2. 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1.2.1 – Determine o </a:t>
                </a:r>
                <a:r>
                  <a:rPr lang="en-GB" dirty="0" err="1">
                    <a:solidFill>
                      <a:schemeClr val="bg1"/>
                    </a:solidFill>
                  </a:rPr>
                  <a:t>valor</a:t>
                </a:r>
                <a:r>
                  <a:rPr lang="en-GB" dirty="0">
                    <a:solidFill>
                      <a:schemeClr val="bg1"/>
                    </a:solidFill>
                  </a:rPr>
                  <a:t> dos </a:t>
                </a:r>
                <a:r>
                  <a:rPr lang="en-GB" dirty="0" err="1">
                    <a:solidFill>
                      <a:schemeClr val="bg1"/>
                    </a:solidFill>
                  </a:rPr>
                  <a:t>parâmetros</a:t>
                </a:r>
                <a:r>
                  <a:rPr lang="en-GB" dirty="0">
                    <a:solidFill>
                      <a:schemeClr val="bg1"/>
                    </a:solidFill>
                  </a:rPr>
                  <a:t> K E </a:t>
                </a:r>
                <a14:m>
                  <m:oMath xmlns:m="http://schemas.openxmlformats.org/officeDocument/2006/math">
                    <m:r>
                      <a:rPr lang="pt-P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1.2.2 – Determine a </a:t>
                </a:r>
                <a:r>
                  <a:rPr lang="en-GB" dirty="0" err="1">
                    <a:solidFill>
                      <a:schemeClr val="bg1"/>
                    </a:solidFill>
                  </a:rPr>
                  <a:t>expressão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numérica</a:t>
                </a:r>
                <a:r>
                  <a:rPr lang="en-GB" dirty="0">
                    <a:solidFill>
                      <a:schemeClr val="bg1"/>
                    </a:solidFill>
                  </a:rPr>
                  <a:t> do </a:t>
                </a:r>
                <a:r>
                  <a:rPr lang="en-GB" dirty="0" err="1">
                    <a:solidFill>
                      <a:schemeClr val="bg1"/>
                    </a:solidFill>
                  </a:rPr>
                  <a:t>erro</a:t>
                </a:r>
                <a:r>
                  <a:rPr lang="en-GB" dirty="0">
                    <a:solidFill>
                      <a:schemeClr val="bg1"/>
                    </a:solidFill>
                  </a:rPr>
                  <a:t> do </a:t>
                </a:r>
                <a:r>
                  <a:rPr lang="en-GB" dirty="0" err="1">
                    <a:solidFill>
                      <a:schemeClr val="bg1"/>
                    </a:solidFill>
                  </a:rPr>
                  <a:t>sistema</a:t>
                </a:r>
                <a:r>
                  <a:rPr lang="en-GB" dirty="0">
                    <a:solidFill>
                      <a:schemeClr val="bg1"/>
                    </a:solidFill>
                  </a:rPr>
                  <a:t> e </a:t>
                </a:r>
                <a:r>
                  <a:rPr lang="en-GB" dirty="0" err="1">
                    <a:solidFill>
                      <a:schemeClr val="bg1"/>
                    </a:solidFill>
                  </a:rPr>
                  <a:t>confirme</a:t>
                </a:r>
                <a:r>
                  <a:rPr lang="en-GB" dirty="0">
                    <a:solidFill>
                      <a:schemeClr val="bg1"/>
                    </a:solidFill>
                  </a:rPr>
                  <a:t> a </a:t>
                </a:r>
                <a:r>
                  <a:rPr lang="en-GB" dirty="0" err="1">
                    <a:solidFill>
                      <a:schemeClr val="bg1"/>
                    </a:solidFill>
                  </a:rPr>
                  <a:t>partir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dela</a:t>
                </a:r>
                <a:r>
                  <a:rPr lang="en-GB" dirty="0">
                    <a:solidFill>
                      <a:schemeClr val="bg1"/>
                    </a:solidFill>
                  </a:rPr>
                  <a:t> o </a:t>
                </a:r>
                <a:r>
                  <a:rPr lang="en-GB" dirty="0" err="1">
                    <a:solidFill>
                      <a:schemeClr val="bg1"/>
                    </a:solidFill>
                  </a:rPr>
                  <a:t>valor</a:t>
                </a:r>
                <a:r>
                  <a:rPr lang="en-GB" dirty="0">
                    <a:solidFill>
                      <a:schemeClr val="bg1"/>
                    </a:solidFill>
                  </a:rPr>
                  <a:t> de </a:t>
                </a:r>
                <a:r>
                  <a:rPr lang="en-GB" dirty="0" err="1">
                    <a:solidFill>
                      <a:schemeClr val="bg1"/>
                    </a:solidFill>
                  </a:rPr>
                  <a:t>ef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indicado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na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curva</a:t>
                </a:r>
                <a:r>
                  <a:rPr lang="en-GB" dirty="0">
                    <a:solidFill>
                      <a:schemeClr val="bg1"/>
                    </a:solidFill>
                  </a:rPr>
                  <a:t> c(t) </a:t>
                </a:r>
                <a:r>
                  <a:rPr lang="en-GB" dirty="0" err="1">
                    <a:solidFill>
                      <a:schemeClr val="bg1"/>
                    </a:solidFill>
                  </a:rPr>
                  <a:t>acima</a:t>
                </a:r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PT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6EB449F-8F78-434C-9719-FDC48B37B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23059" y="1956122"/>
                <a:ext cx="10559969" cy="3159888"/>
              </a:xfrm>
              <a:blipFill>
                <a:blip r:embed="rId2"/>
                <a:stretch>
                  <a:fillRect l="-601" r="-481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7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EFCF1-A963-0A4D-A71C-F7302A0BB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312516"/>
                <a:ext cx="9905999" cy="5478685"/>
              </a:xfrm>
            </p:spPr>
            <p:txBody>
              <a:bodyPr>
                <a:normAutofit/>
              </a:bodyPr>
              <a:lstStyle/>
              <a:p>
                <a:r>
                  <a:rPr lang="pt-PT" dirty="0"/>
                  <a:t>1.1.1) For </a:t>
                </a:r>
                <a:r>
                  <a:rPr lang="pt-PT" dirty="0" err="1"/>
                  <a:t>knowing</a:t>
                </a:r>
                <a:r>
                  <a:rPr lang="pt-PT" dirty="0"/>
                  <a:t> 23 x 0,632 = 14,5 </a:t>
                </a:r>
                <a:r>
                  <a:rPr lang="pt-PT" dirty="0" err="1"/>
                  <a:t>which</a:t>
                </a:r>
                <a:r>
                  <a:rPr lang="pt-PT" dirty="0"/>
                  <a:t> </a:t>
                </a:r>
                <a:r>
                  <a:rPr lang="pt-PT" dirty="0" err="1"/>
                  <a:t>is</a:t>
                </a:r>
                <a:r>
                  <a:rPr lang="pt-PT" dirty="0"/>
                  <a:t> </a:t>
                </a:r>
                <a:r>
                  <a:rPr lang="pt-PT" dirty="0" err="1"/>
                  <a:t>refer</a:t>
                </a:r>
                <a:r>
                  <a:rPr lang="pt-PT" dirty="0"/>
                  <a:t> </a:t>
                </a:r>
                <a:r>
                  <a:rPr lang="pt-PT" dirty="0" err="1"/>
                  <a:t>on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graph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= 550s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550.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pt-PT" dirty="0"/>
                  <a:t>  </a:t>
                </a:r>
                <a:r>
                  <a:rPr lang="pt-PT" dirty="0" err="1"/>
                  <a:t>so</a:t>
                </a:r>
                <a:r>
                  <a:rPr lang="pt-PT" dirty="0"/>
                  <a:t> </a:t>
                </a:r>
                <a:r>
                  <a:rPr lang="pt-PT" dirty="0" err="1"/>
                  <a:t>from</a:t>
                </a:r>
                <a:r>
                  <a:rPr lang="pt-PT" dirty="0"/>
                  <a:t> </a:t>
                </a:r>
                <a:r>
                  <a:rPr lang="pt-PT" dirty="0" err="1"/>
                  <a:t>here</a:t>
                </a:r>
                <a:r>
                  <a:rPr lang="pt-PT" dirty="0"/>
                  <a:t> K2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550</m:t>
                        </m:r>
                      </m:den>
                    </m:f>
                  </m:oMath>
                </a14:m>
                <a:r>
                  <a:rPr lang="pt-PT" dirty="0"/>
                  <a:t> = 0,042 </a:t>
                </a:r>
              </a:p>
              <a:p>
                <a:r>
                  <a:rPr lang="pt-PT" dirty="0"/>
                  <a:t> 1.2.1) For </a:t>
                </a:r>
                <a:r>
                  <a:rPr lang="pt-PT" dirty="0" err="1"/>
                  <a:t>knowing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tis 0.8 </a:t>
                </a:r>
                <a:r>
                  <a:rPr lang="pt-PT" dirty="0" err="1"/>
                  <a:t>we</a:t>
                </a:r>
                <a:r>
                  <a:rPr lang="pt-PT" dirty="0"/>
                  <a:t> </a:t>
                </a:r>
                <a:r>
                  <a:rPr lang="pt-PT" dirty="0" err="1"/>
                  <a:t>have</a:t>
                </a:r>
                <a:r>
                  <a:rPr lang="pt-PT" dirty="0"/>
                  <a:t> to </a:t>
                </a:r>
                <a:r>
                  <a:rPr lang="pt-PT" dirty="0" err="1"/>
                  <a:t>check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fonction</a:t>
                </a:r>
                <a:r>
                  <a:rPr lang="pt-PT" dirty="0"/>
                  <a:t> where go on the graph 0,8 x 0,632 = 0,50  </a:t>
                </a:r>
                <a:r>
                  <a:rPr lang="pt-PT" dirty="0" err="1"/>
                  <a:t>from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graph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 = 1s </a:t>
                </a:r>
                <a:r>
                  <a:rPr lang="pt-PT" dirty="0" err="1"/>
                  <a:t>and</a:t>
                </a:r>
                <a:r>
                  <a:rPr lang="pt-PT" dirty="0"/>
                  <a:t>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pt-PT" dirty="0"/>
                  <a:t>  for </a:t>
                </a:r>
                <a:r>
                  <a:rPr lang="pt-PT" dirty="0" err="1"/>
                  <a:t>knowing</a:t>
                </a:r>
                <a:r>
                  <a:rPr lang="pt-PT" dirty="0"/>
                  <a:t> </a:t>
                </a:r>
              </a:p>
              <a:p>
                <a:pPr marL="0" indent="0">
                  <a:buNone/>
                </a:pPr>
                <a:r>
                  <a:rPr lang="pt-PT" dirty="0"/>
                  <a:t>K1= 0,8</a:t>
                </a:r>
              </a:p>
              <a:p>
                <a:r>
                  <a:rPr lang="pt-PT" dirty="0"/>
                  <a:t>1.2.2)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PT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⟶0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𝐺𝐻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0,8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0,8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en-P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EFCF1-A963-0A4D-A71C-F7302A0BB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312516"/>
                <a:ext cx="9905999" cy="5478685"/>
              </a:xfrm>
              <a:blipFill>
                <a:blip r:embed="rId2"/>
                <a:stretch>
                  <a:fillRect l="-1280" t="-1386" r="-128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296FFF-5DFD-0F4A-B3D9-96A32BC1718E}"/>
              </a:ext>
            </a:extLst>
          </p:cNvPr>
          <p:cNvSpPr txBox="1"/>
          <p:nvPr/>
        </p:nvSpPr>
        <p:spPr>
          <a:xfrm>
            <a:off x="0" y="0"/>
            <a:ext cx="8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400" dirty="0">
                <a:solidFill>
                  <a:schemeClr val="accent4">
                    <a:lumMod val="75000"/>
                  </a:schemeClr>
                </a:solidFill>
              </a:rPr>
              <a:t>TP-2</a:t>
            </a:r>
          </a:p>
        </p:txBody>
      </p:sp>
    </p:spTree>
    <p:extLst>
      <p:ext uri="{BB962C8B-B14F-4D97-AF65-F5344CB8AC3E}">
        <p14:creationId xmlns:p14="http://schemas.microsoft.com/office/powerpoint/2010/main" val="1755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EC1-2B5B-AA4C-84B0-13EDE9A4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143956"/>
            <a:ext cx="10040414" cy="1807721"/>
          </a:xfrm>
        </p:spPr>
        <p:txBody>
          <a:bodyPr>
            <a:normAutofit/>
          </a:bodyPr>
          <a:lstStyle/>
          <a:p>
            <a:r>
              <a:rPr lang="en-GB" sz="2000" dirty="0"/>
              <a:t>1.2.3 – </a:t>
            </a:r>
            <a:r>
              <a:rPr lang="en-GB" sz="2000" dirty="0" err="1"/>
              <a:t>Implemente</a:t>
            </a:r>
            <a:r>
              <a:rPr lang="en-GB" sz="2000" dirty="0"/>
              <a:t> o </a:t>
            </a:r>
            <a:r>
              <a:rPr lang="en-GB" sz="2000" dirty="0" err="1"/>
              <a:t>diagrama</a:t>
            </a:r>
            <a:r>
              <a:rPr lang="en-GB" sz="2000" dirty="0"/>
              <a:t> da Fig. 4a) no </a:t>
            </a:r>
            <a:r>
              <a:rPr lang="en-GB" sz="2000" dirty="0" err="1"/>
              <a:t>Matlab</a:t>
            </a:r>
            <a:r>
              <a:rPr lang="en-GB" sz="2000" dirty="0"/>
              <a:t>/Simulink e </a:t>
            </a:r>
            <a:r>
              <a:rPr lang="en-GB" sz="2000" dirty="0" err="1"/>
              <a:t>aplique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entrada do </a:t>
            </a:r>
            <a:r>
              <a:rPr lang="en-GB" sz="2000" dirty="0" err="1"/>
              <a:t>sistema</a:t>
            </a:r>
            <a:r>
              <a:rPr lang="en-GB" sz="2000" dirty="0"/>
              <a:t> </a:t>
            </a:r>
            <a:r>
              <a:rPr lang="en-GB" sz="2000" dirty="0" err="1"/>
              <a:t>os</a:t>
            </a:r>
            <a:br>
              <a:rPr lang="en-GB" sz="2000" dirty="0"/>
            </a:br>
            <a:r>
              <a:rPr lang="en-GB" sz="2000" dirty="0" err="1"/>
              <a:t>seguintes</a:t>
            </a:r>
            <a:r>
              <a:rPr lang="en-GB" sz="2000" dirty="0"/>
              <a:t> </a:t>
            </a:r>
            <a:r>
              <a:rPr lang="en-GB" sz="2000" dirty="0" err="1"/>
              <a:t>sinais</a:t>
            </a:r>
            <a:r>
              <a:rPr lang="en-GB" sz="2000" dirty="0"/>
              <a:t> de entrada (</a:t>
            </a:r>
            <a:r>
              <a:rPr lang="en-GB" sz="2000" dirty="0" err="1"/>
              <a:t>em</a:t>
            </a:r>
            <a:r>
              <a:rPr lang="en-GB" sz="2000" dirty="0"/>
              <a:t> </a:t>
            </a:r>
            <a:r>
              <a:rPr lang="en-GB" sz="2000" dirty="0" err="1"/>
              <a:t>separado</a:t>
            </a:r>
            <a:r>
              <a:rPr lang="en-GB" sz="2000" dirty="0"/>
              <a:t>): u(t) </a:t>
            </a:r>
            <a:r>
              <a:rPr lang="en-GB" sz="2000" dirty="0" err="1"/>
              <a:t>ou</a:t>
            </a:r>
            <a:r>
              <a:rPr lang="en-GB" sz="2000" dirty="0"/>
              <a:t> </a:t>
            </a:r>
            <a:r>
              <a:rPr lang="en-GB" sz="2000" dirty="0" err="1"/>
              <a:t>escalão</a:t>
            </a:r>
            <a:r>
              <a:rPr lang="en-GB" sz="2000" dirty="0"/>
              <a:t> de </a:t>
            </a:r>
            <a:r>
              <a:rPr lang="en-GB" sz="2000" dirty="0" err="1"/>
              <a:t>posição</a:t>
            </a:r>
            <a:r>
              <a:rPr lang="en-GB" sz="2000" dirty="0"/>
              <a:t> </a:t>
            </a:r>
            <a:r>
              <a:rPr lang="en-GB" sz="2000" dirty="0" err="1"/>
              <a:t>unitário</a:t>
            </a:r>
            <a:r>
              <a:rPr lang="en-GB" sz="2000" dirty="0"/>
              <a:t> e t</a:t>
            </a:r>
            <a:br>
              <a:rPr lang="en-GB" sz="2000" dirty="0"/>
            </a:br>
            <a:r>
              <a:rPr lang="en-GB" sz="2000" dirty="0"/>
              <a:t>(rampa).</a:t>
            </a:r>
            <a:endParaRPr lang="en-PT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D23E9-E8A5-6E40-AAA0-5E24EB3CE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511" y="1378694"/>
            <a:ext cx="7010395" cy="5127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64B48-4959-F947-AAEF-B893A4CD67C1}"/>
              </a:ext>
            </a:extLst>
          </p:cNvPr>
          <p:cNvSpPr txBox="1"/>
          <p:nvPr/>
        </p:nvSpPr>
        <p:spPr>
          <a:xfrm>
            <a:off x="0" y="0"/>
            <a:ext cx="8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400" dirty="0">
                <a:solidFill>
                  <a:schemeClr val="accent4">
                    <a:lumMod val="75000"/>
                  </a:schemeClr>
                </a:solidFill>
              </a:rPr>
              <a:t>TP-2</a:t>
            </a:r>
          </a:p>
        </p:txBody>
      </p:sp>
    </p:spTree>
    <p:extLst>
      <p:ext uri="{BB962C8B-B14F-4D97-AF65-F5344CB8AC3E}">
        <p14:creationId xmlns:p14="http://schemas.microsoft.com/office/powerpoint/2010/main" val="35889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9EDD-D4D3-BB41-B97A-2BB85002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070408"/>
            <a:ext cx="9905998" cy="1478570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PT" dirty="0"/>
              <a:t>ater-1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3C707-E144-DA4F-8DC5-81E2A78E131E}"/>
              </a:ext>
            </a:extLst>
          </p:cNvPr>
          <p:cNvSpPr txBox="1"/>
          <p:nvPr/>
        </p:nvSpPr>
        <p:spPr>
          <a:xfrm>
            <a:off x="0" y="0"/>
            <a:ext cx="8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400" dirty="0">
                <a:solidFill>
                  <a:schemeClr val="accent4">
                    <a:lumMod val="75000"/>
                  </a:schemeClr>
                </a:solidFill>
              </a:rPr>
              <a:t>TP-2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7BF531-0ED1-EF47-9D4A-DCECD7EB5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80910"/>
              </p:ext>
            </p:extLst>
          </p:nvPr>
        </p:nvGraphicFramePr>
        <p:xfrm>
          <a:off x="740780" y="771312"/>
          <a:ext cx="5522711" cy="3989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396CCF8-9ABE-DC38-3763-40D60B3DE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377405"/>
              </p:ext>
            </p:extLst>
          </p:nvPr>
        </p:nvGraphicFramePr>
        <p:xfrm>
          <a:off x="6263491" y="771312"/>
          <a:ext cx="5522710" cy="362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053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7EE73-212F-154A-85DF-FC2CCDDA75E0}"/>
              </a:ext>
            </a:extLst>
          </p:cNvPr>
          <p:cNvSpPr txBox="1"/>
          <p:nvPr/>
        </p:nvSpPr>
        <p:spPr>
          <a:xfrm>
            <a:off x="0" y="0"/>
            <a:ext cx="8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400" dirty="0">
                <a:solidFill>
                  <a:schemeClr val="accent4">
                    <a:lumMod val="75000"/>
                  </a:schemeClr>
                </a:solidFill>
              </a:rPr>
              <a:t>TP-2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EC8FC5-3A46-5F44-92BC-7DF2EB8C0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954566"/>
              </p:ext>
            </p:extLst>
          </p:nvPr>
        </p:nvGraphicFramePr>
        <p:xfrm>
          <a:off x="141924" y="825040"/>
          <a:ext cx="5954076" cy="3935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22865F-40DF-1948-ACEE-7FF0110B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115874"/>
              </p:ext>
            </p:extLst>
          </p:nvPr>
        </p:nvGraphicFramePr>
        <p:xfrm>
          <a:off x="5829300" y="825040"/>
          <a:ext cx="6137910" cy="3849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013E3F5-1142-E749-8F17-1E6C910900EF}"/>
              </a:ext>
            </a:extLst>
          </p:cNvPr>
          <p:cNvSpPr txBox="1">
            <a:spLocks/>
          </p:cNvSpPr>
          <p:nvPr/>
        </p:nvSpPr>
        <p:spPr>
          <a:xfrm>
            <a:off x="1143001" y="503824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</a:t>
            </a:r>
            <a:r>
              <a:rPr lang="en-PT" dirty="0"/>
              <a:t>ater-2 </a:t>
            </a:r>
          </a:p>
        </p:txBody>
      </p:sp>
    </p:spTree>
    <p:extLst>
      <p:ext uri="{BB962C8B-B14F-4D97-AF65-F5344CB8AC3E}">
        <p14:creationId xmlns:p14="http://schemas.microsoft.com/office/powerpoint/2010/main" val="6465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C46-1012-B443-9BC6-57BE14BD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499128"/>
            <a:ext cx="9905998" cy="1478570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PT" dirty="0"/>
              <a:t>ater-3</a:t>
            </a:r>
            <a:br>
              <a:rPr lang="en-PT" dirty="0"/>
            </a:br>
            <a:endParaRPr lang="en-P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EAC269-7AE5-884F-ABBE-FE4B659B6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842399"/>
              </p:ext>
            </p:extLst>
          </p:nvPr>
        </p:nvGraphicFramePr>
        <p:xfrm>
          <a:off x="346711" y="296832"/>
          <a:ext cx="5265420" cy="379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F29DC9-BA52-4CBC-1CA3-E80EAF2FF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549247"/>
              </p:ext>
            </p:extLst>
          </p:nvPr>
        </p:nvGraphicFramePr>
        <p:xfrm>
          <a:off x="5932170" y="480060"/>
          <a:ext cx="6023610" cy="361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2E14F7-A110-BA4A-8FCA-B0242AAD0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340" y="4445028"/>
            <a:ext cx="4699317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6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394-2E7A-BD47-986D-70852B63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4" y="5150975"/>
            <a:ext cx="9905998" cy="1478570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PT" dirty="0"/>
              <a:t>ater-4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89AE44-F42B-5C45-AB95-1D72ED696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176936"/>
              </p:ext>
            </p:extLst>
          </p:nvPr>
        </p:nvGraphicFramePr>
        <p:xfrm>
          <a:off x="172151" y="937610"/>
          <a:ext cx="5719363" cy="446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B01504F-DD73-AB5A-4C2A-DC95B2F7D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896865"/>
              </p:ext>
            </p:extLst>
          </p:nvPr>
        </p:nvGraphicFramePr>
        <p:xfrm>
          <a:off x="5667737" y="1145894"/>
          <a:ext cx="6134583" cy="400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70623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300</TotalTime>
  <Words>312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Tw Cen MT</vt:lpstr>
      <vt:lpstr>Circuit</vt:lpstr>
      <vt:lpstr> Trabalho Prático-2     Controlo de nível </vt:lpstr>
      <vt:lpstr>PowerPoint Presentation</vt:lpstr>
      <vt:lpstr>1.2.3 – Implemente o diagrama da Fig. 4a) no Matlab/Simulink e aplique na entrada do sistema os seguintes sinais de entrada (em separado): u(t) ou escalão de posição unitário e t (rampa).</vt:lpstr>
      <vt:lpstr>Water-1  </vt:lpstr>
      <vt:lpstr>PowerPoint Presentation</vt:lpstr>
      <vt:lpstr>Water-3 </vt:lpstr>
      <vt:lpstr>Water-4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Trabalho Prático-2     Controlo de nível </dc:title>
  <dc:creator>Ahmet Duran</dc:creator>
  <cp:lastModifiedBy>Ahmet Duran</cp:lastModifiedBy>
  <cp:revision>4</cp:revision>
  <dcterms:created xsi:type="dcterms:W3CDTF">2022-06-25T17:59:37Z</dcterms:created>
  <dcterms:modified xsi:type="dcterms:W3CDTF">2022-06-27T19:30:02Z</dcterms:modified>
</cp:coreProperties>
</file>