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1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6" r:id="rId14"/>
    <p:sldId id="279" r:id="rId15"/>
    <p:sldId id="280" r:id="rId16"/>
    <p:sldId id="281" r:id="rId17"/>
    <p:sldId id="284" r:id="rId18"/>
    <p:sldId id="318" r:id="rId19"/>
    <p:sldId id="292" r:id="rId20"/>
    <p:sldId id="293" r:id="rId21"/>
    <p:sldId id="294" r:id="rId22"/>
    <p:sldId id="295" r:id="rId23"/>
    <p:sldId id="303" r:id="rId24"/>
    <p:sldId id="304" r:id="rId25"/>
    <p:sldId id="305" r:id="rId26"/>
    <p:sldId id="306" r:id="rId27"/>
    <p:sldId id="308" r:id="rId28"/>
    <p:sldId id="309" r:id="rId29"/>
    <p:sldId id="310" r:id="rId30"/>
    <p:sldId id="314" r:id="rId31"/>
    <p:sldId id="315" r:id="rId32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6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F0A42-D20D-4AD5-8397-FEB976A8F476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A1247-E79F-4BDF-A5A5-86DB09A97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FF600DB2-E5B4-453B-831D-C314C89A5B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5B5AC497-C108-4009-ACA5-104FF8A2EE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01914EA2-3D0B-4D86-96EF-7D6A2F2F7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82548-2887-4033-BC67-4C1FB9562023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CF26B93A-92FF-4D3B-814D-1CD9C6B8A6D8}" type="datetime1">
              <a:rPr lang="en-US" smtClean="0"/>
              <a:t>10/16/2018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EB13CC-E484-41BA-BB77-3027A1D61778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247800-8ADD-4C3E-85D3-0B1189659BFD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9031A53-40D0-4559-A4F4-A164939DA043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1A963D9-ECC4-4BA8-A085-FA58695213BC}" type="datetime1">
              <a:rPr lang="en-US" smtClean="0"/>
              <a:t>10/16/2018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659793B-5015-4E12-B2E8-129930BACBAC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7119F19-5757-4F1C-85F9-D20424B8A5CC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5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D423BEC-4CAE-47CB-AAB7-CD747C27C847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30DB96-B354-467A-ACD7-DB547B27F5E0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8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5C5A0A8-3C6B-4E3A-835D-FDC9BF0B1AC0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82D34C5-1618-4A05-9AF7-6C4C2E5B455B}" type="datetime1">
              <a:rPr lang="en-US" smtClean="0"/>
              <a:t>10/16/2018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38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2E7985A9-BE29-41C8-846E-6D217187812C}" type="datetime1">
              <a:rPr lang="en-US" smtClean="0"/>
              <a:t>10/16/2018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1B6A55F8-30D3-4C02-ABC5-36B7586DE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139D-4052-4217-ABA6-4ED4DC016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Chapter 11</a:t>
            </a:r>
            <a:br>
              <a:rPr lang="en-US" dirty="0">
                <a:solidFill>
                  <a:srgbClr val="3380E6"/>
                </a:solidFill>
                <a:latin typeface="Goudy Sans Medium"/>
              </a:rPr>
            </a:br>
            <a:r>
              <a:rPr lang="en-US" dirty="0">
                <a:solidFill>
                  <a:srgbClr val="3380E6"/>
                </a:solidFill>
                <a:latin typeface="Goudy Sans Medium"/>
              </a:rPr>
              <a:t>Exception Handling: A Deeper Look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68D28E44-A175-4596-93C8-9ED3BCEA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2FC40-4C30-4727-80B3-BF5074D844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634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5">
            <a:extLst>
              <a:ext uri="{FF2B5EF4-FFF2-40B4-BE49-F238E27FC236}">
                <a16:creationId xmlns:a16="http://schemas.microsoft.com/office/drawing/2014/main" id="{4FA45007-767A-496E-94F8-537CD11E510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63"/>
            <a:ext cx="12192000" cy="6745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89BAB-16EB-435F-A9B2-F018B077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8070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6">
            <a:extLst>
              <a:ext uri="{FF2B5EF4-FFF2-40B4-BE49-F238E27FC236}">
                <a16:creationId xmlns:a16="http://schemas.microsoft.com/office/drawing/2014/main" id="{C8F1988C-4710-499E-A4BF-12B080C844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C85FC-7403-4192-B1D1-F6034501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576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7">
            <a:extLst>
              <a:ext uri="{FF2B5EF4-FFF2-40B4-BE49-F238E27FC236}">
                <a16:creationId xmlns:a16="http://schemas.microsoft.com/office/drawing/2014/main" id="{32174605-23E9-472E-B1C0-527BAC7810C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60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0E283-9AC1-47E8-AD20-443DB2DE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763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0">
            <a:extLst>
              <a:ext uri="{FF2B5EF4-FFF2-40B4-BE49-F238E27FC236}">
                <a16:creationId xmlns:a16="http://schemas.microsoft.com/office/drawing/2014/main" id="{39DB8301-01D6-4E09-A67C-1BE949C0B3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3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7C364-A7D1-4538-878D-EED49CCB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787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3">
            <a:extLst>
              <a:ext uri="{FF2B5EF4-FFF2-40B4-BE49-F238E27FC236}">
                <a16:creationId xmlns:a16="http://schemas.microsoft.com/office/drawing/2014/main" id="{6D0E6CDD-2D00-4ECB-A650-4E02A91CB8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738"/>
            <a:ext cx="12192000" cy="49609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065E9-D115-46A5-9822-FF63D7EF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137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4">
            <a:extLst>
              <a:ext uri="{FF2B5EF4-FFF2-40B4-BE49-F238E27FC236}">
                <a16:creationId xmlns:a16="http://schemas.microsoft.com/office/drawing/2014/main" id="{3AEB2888-619C-4953-B1E7-892F217E44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3" y="0"/>
            <a:ext cx="94392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954D7-116F-48BF-8DDE-9D169E52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571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5">
            <a:extLst>
              <a:ext uri="{FF2B5EF4-FFF2-40B4-BE49-F238E27FC236}">
                <a16:creationId xmlns:a16="http://schemas.microsoft.com/office/drawing/2014/main" id="{124651FA-35FD-46A6-A355-EEFE1BC98B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713"/>
            <a:ext cx="12192000" cy="3328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C9590-CB7B-46F0-B83F-50C159AB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042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8">
            <a:extLst>
              <a:ext uri="{FF2B5EF4-FFF2-40B4-BE49-F238E27FC236}">
                <a16:creationId xmlns:a16="http://schemas.microsoft.com/office/drawing/2014/main" id="{D241D8AA-0EC4-47F6-A4F6-29566B2CD6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713"/>
            <a:ext cx="12192000" cy="3330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E4A63-D3DB-4BED-910A-4E347237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404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29">
            <a:extLst>
              <a:ext uri="{FF2B5EF4-FFF2-40B4-BE49-F238E27FC236}">
                <a16:creationId xmlns:a16="http://schemas.microsoft.com/office/drawing/2014/main" id="{4F1C0716-020E-402E-8A38-3BB77122A8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0"/>
            <a:ext cx="115554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2DF9D-79E3-4FE5-A4BB-C47ACEAF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456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6">
            <a:extLst>
              <a:ext uri="{FF2B5EF4-FFF2-40B4-BE49-F238E27FC236}">
                <a16:creationId xmlns:a16="http://schemas.microsoft.com/office/drawing/2014/main" id="{00D36B6C-122D-400D-BE60-6F4E24EB96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D04DE-2224-4FB0-B704-30D232F2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24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7">
            <a:extLst>
              <a:ext uri="{FF2B5EF4-FFF2-40B4-BE49-F238E27FC236}">
                <a16:creationId xmlns:a16="http://schemas.microsoft.com/office/drawing/2014/main" id="{89E4BB34-B42E-4E34-96B3-0306D09524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3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E81A-236A-4A3D-85E0-D5676230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1039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7">
            <a:extLst>
              <a:ext uri="{FF2B5EF4-FFF2-40B4-BE49-F238E27FC236}">
                <a16:creationId xmlns:a16="http://schemas.microsoft.com/office/drawing/2014/main" id="{87CD8549-CCE7-4900-9032-7158B8F52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38CFE-7802-45F5-AB23-943A6C2F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568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8">
            <a:extLst>
              <a:ext uri="{FF2B5EF4-FFF2-40B4-BE49-F238E27FC236}">
                <a16:creationId xmlns:a16="http://schemas.microsoft.com/office/drawing/2014/main" id="{8931F157-5104-4825-A3F8-97C91B2BE2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4A0A5-D73F-4719-825A-DE947221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834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39">
            <a:extLst>
              <a:ext uri="{FF2B5EF4-FFF2-40B4-BE49-F238E27FC236}">
                <a16:creationId xmlns:a16="http://schemas.microsoft.com/office/drawing/2014/main" id="{F09EE6C9-724C-40E6-89FE-0A5A7D2B12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42F73-5DCB-4D61-A26D-739EFEBB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1824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7">
            <a:extLst>
              <a:ext uri="{FF2B5EF4-FFF2-40B4-BE49-F238E27FC236}">
                <a16:creationId xmlns:a16="http://schemas.microsoft.com/office/drawing/2014/main" id="{C69154C3-B0C7-4A93-9EEB-6BCA33F814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424A8-ECC1-48FA-8248-6B238805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0016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8">
            <a:extLst>
              <a:ext uri="{FF2B5EF4-FFF2-40B4-BE49-F238E27FC236}">
                <a16:creationId xmlns:a16="http://schemas.microsoft.com/office/drawing/2014/main" id="{091B1EDC-7E19-45F7-AFD4-26A7B25E29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D381E-86E1-41A5-9B58-7CE9738E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8460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49">
            <a:extLst>
              <a:ext uri="{FF2B5EF4-FFF2-40B4-BE49-F238E27FC236}">
                <a16:creationId xmlns:a16="http://schemas.microsoft.com/office/drawing/2014/main" id="{C80E6887-C5D4-43B2-BD24-3232B8539E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6B65-7F8B-476B-94EA-C8FCC08B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2533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0">
            <a:extLst>
              <a:ext uri="{FF2B5EF4-FFF2-40B4-BE49-F238E27FC236}">
                <a16:creationId xmlns:a16="http://schemas.microsoft.com/office/drawing/2014/main" id="{ADFBDEF8-8AE1-42B4-B3B6-1AB8F019C1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60A-879F-4145-A1DD-A32F28FD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012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2">
            <a:extLst>
              <a:ext uri="{FF2B5EF4-FFF2-40B4-BE49-F238E27FC236}">
                <a16:creationId xmlns:a16="http://schemas.microsoft.com/office/drawing/2014/main" id="{5CB4547A-D7B0-4498-98C4-3196EC3FF5C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1FA84-F1D8-46E0-AC18-2A131AB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5069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3">
            <a:extLst>
              <a:ext uri="{FF2B5EF4-FFF2-40B4-BE49-F238E27FC236}">
                <a16:creationId xmlns:a16="http://schemas.microsoft.com/office/drawing/2014/main" id="{E52E89E5-9426-4AE9-9F53-8817642D231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3FEC9-C828-4054-B5E7-1D637720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4851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4">
            <a:extLst>
              <a:ext uri="{FF2B5EF4-FFF2-40B4-BE49-F238E27FC236}">
                <a16:creationId xmlns:a16="http://schemas.microsoft.com/office/drawing/2014/main" id="{7BC690E4-AE3F-4F6E-82F6-D5E2EF71AE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3" y="0"/>
            <a:ext cx="11672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62A74-3E25-49F2-AE5B-C5C45B9F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427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8">
            <a:extLst>
              <a:ext uri="{FF2B5EF4-FFF2-40B4-BE49-F238E27FC236}">
                <a16:creationId xmlns:a16="http://schemas.microsoft.com/office/drawing/2014/main" id="{96D9B3D8-DB21-4CAC-A0DF-E5361DC7E1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8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6BB69-6AA7-4C46-9616-E6BDBBD5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6945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8">
            <a:extLst>
              <a:ext uri="{FF2B5EF4-FFF2-40B4-BE49-F238E27FC236}">
                <a16:creationId xmlns:a16="http://schemas.microsoft.com/office/drawing/2014/main" id="{08340F33-CD15-4417-B34C-1CB0BD260C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34C4C-11B3-47B2-90DC-1B71B082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5467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59">
            <a:extLst>
              <a:ext uri="{FF2B5EF4-FFF2-40B4-BE49-F238E27FC236}">
                <a16:creationId xmlns:a16="http://schemas.microsoft.com/office/drawing/2014/main" id="{AE6F2FC5-F34D-4F2E-B682-4175387859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113"/>
            <a:ext cx="12192000" cy="4294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661E1-C12F-4070-87F1-25CB5893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024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09">
            <a:extLst>
              <a:ext uri="{FF2B5EF4-FFF2-40B4-BE49-F238E27FC236}">
                <a16:creationId xmlns:a16="http://schemas.microsoft.com/office/drawing/2014/main" id="{142B21D7-9D87-4BB8-BC6F-D622CEABE9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27D64-D567-4420-A01A-DCBAA10A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18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0">
            <a:extLst>
              <a:ext uri="{FF2B5EF4-FFF2-40B4-BE49-F238E27FC236}">
                <a16:creationId xmlns:a16="http://schemas.microsoft.com/office/drawing/2014/main" id="{1E05D5F5-2E42-44DD-99BE-E8DCAB0B91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12192000" cy="5837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84925-9C3E-48C3-BC1C-378F9D77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335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1">
            <a:extLst>
              <a:ext uri="{FF2B5EF4-FFF2-40B4-BE49-F238E27FC236}">
                <a16:creationId xmlns:a16="http://schemas.microsoft.com/office/drawing/2014/main" id="{35E09B9A-2293-40A0-9CB0-28ADFDC006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0"/>
            <a:ext cx="11464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A5EC7-43CE-4250-90A4-580F4AB1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115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2">
            <a:extLst>
              <a:ext uri="{FF2B5EF4-FFF2-40B4-BE49-F238E27FC236}">
                <a16:creationId xmlns:a16="http://schemas.microsoft.com/office/drawing/2014/main" id="{4B4EBDEE-7B55-49D6-B3C3-1D4138494C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05096-88C0-45A7-A528-9866DED6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491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3">
            <a:extLst>
              <a:ext uri="{FF2B5EF4-FFF2-40B4-BE49-F238E27FC236}">
                <a16:creationId xmlns:a16="http://schemas.microsoft.com/office/drawing/2014/main" id="{52738103-DDEC-4017-A10E-3225D448EA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AA72C-31AF-4169-B29A-E5102F24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24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1_Exceptions_Page_14">
            <a:extLst>
              <a:ext uri="{FF2B5EF4-FFF2-40B4-BE49-F238E27FC236}">
                <a16:creationId xmlns:a16="http://schemas.microsoft.com/office/drawing/2014/main" id="{CF77FF40-CD7B-4A5C-B14B-1187F174E3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3DAD2-C21B-4764-831B-26CBB6A4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2326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JHTP11_08</Template>
  <TotalTime>157</TotalTime>
  <Words>424</Words>
  <Application>Microsoft Office PowerPoint</Application>
  <PresentationFormat>Widescreen</PresentationFormat>
  <Paragraphs>35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</vt:lpstr>
      <vt:lpstr>Goudy Sans Medium</vt:lpstr>
      <vt:lpstr>Lucida Sans Unicode</vt:lpstr>
      <vt:lpstr>Verdana</vt:lpstr>
      <vt:lpstr>Wingdings</vt:lpstr>
      <vt:lpstr>Wingdings 2</vt:lpstr>
      <vt:lpstr>Wingdings 3</vt:lpstr>
      <vt:lpstr>Concourse</vt:lpstr>
      <vt:lpstr>Chapter 11 Exception Handling: A Deeper 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Exception Handling: A Deeper Look</dc:title>
  <dc:creator>Paul Deitel</dc:creator>
  <cp:lastModifiedBy>Daniel Schwartz</cp:lastModifiedBy>
  <cp:revision>12</cp:revision>
  <dcterms:created xsi:type="dcterms:W3CDTF">2017-07-15T15:42:51Z</dcterms:created>
  <dcterms:modified xsi:type="dcterms:W3CDTF">2018-10-17T02:51:03Z</dcterms:modified>
</cp:coreProperties>
</file>