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DE228-AE85-4E04-89A9-15318CE0E89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3D67-6C38-4307-9352-C4F574E1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xmlns="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xmlns="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xmlns="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1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EEA5F129-7024-463E-8621-3A189627D4EC}" type="datetime1">
              <a:rPr lang="en-US" smtClean="0"/>
              <a:t>10/23/2017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74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9F4B9-CB2A-4BEA-AAAF-D193C1594FF2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1B819-FBD7-42AA-873F-7C2A91D1C39A}" type="datetime1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AB23223-F247-4012-A4CF-680C526C2CB3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ABB5456-EA34-4E55-A655-8F491F856808}" type="datetime1">
              <a:rPr lang="en-US" smtClean="0"/>
              <a:t>10/23/2017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606FAAA-EC34-43E3-B205-9B184A97CB76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48F7F43-B152-46E9-857D-64A9BF1967A4}" type="datetime1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AF797CD-0297-435F-B8FB-06B96C944CEE}" type="datetime1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6271CE-8A65-4361-B2DF-651A5F9AD53D}" type="datetime1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2AADA01-F7EC-4092-BD77-BFCC52D1346F}" type="datetime1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2A564D7A-2BFE-45E2-A965-157E9834D4AA}" type="datetime1">
              <a:rPr lang="en-US" smtClean="0"/>
              <a:t>10/23/2017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9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FA01B13C-40F4-43B0-B2F8-F177BE7F81E3}" type="datetime1">
              <a:rPr lang="en-US" smtClean="0"/>
              <a:t>10/23/2017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12</a:t>
            </a:r>
            <a:br>
              <a:rPr lang="en-US" dirty="0"/>
            </a:br>
            <a:r>
              <a:rPr lang="en-US" dirty="0"/>
              <a:t>JavaFX Graphical User Interfaces: Part 1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xmlns="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7">
            <a:extLst>
              <a:ext uri="{FF2B5EF4-FFF2-40B4-BE49-F238E27FC236}">
                <a16:creationId xmlns:a16="http://schemas.microsoft.com/office/drawing/2014/main" xmlns="" id="{5AC7C729-12E8-4D55-AAD0-6E9E1BBF24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4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67E4CE-B100-44AA-BE25-9F4D5A30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469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8">
            <a:extLst>
              <a:ext uri="{FF2B5EF4-FFF2-40B4-BE49-F238E27FC236}">
                <a16:creationId xmlns:a16="http://schemas.microsoft.com/office/drawing/2014/main" xmlns="" id="{CF4B72C2-9AE5-43DA-9902-CA4975AF1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4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FE9BD2-A9B6-4E86-8CBF-57B1523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2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9">
            <a:extLst>
              <a:ext uri="{FF2B5EF4-FFF2-40B4-BE49-F238E27FC236}">
                <a16:creationId xmlns:a16="http://schemas.microsoft.com/office/drawing/2014/main" xmlns="" id="{AB427829-4E58-4EED-A09D-1976AF35BF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AF9E66-69A0-41E8-AE72-AC8F23A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2492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0">
            <a:extLst>
              <a:ext uri="{FF2B5EF4-FFF2-40B4-BE49-F238E27FC236}">
                <a16:creationId xmlns:a16="http://schemas.microsoft.com/office/drawing/2014/main" xmlns="" id="{2BD74C15-C7FE-43D9-B43B-28D427F384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3"/>
            <a:ext cx="12192000" cy="6048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2CF3B5-45B7-4B46-BB2F-5880A770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946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1">
            <a:extLst>
              <a:ext uri="{FF2B5EF4-FFF2-40B4-BE49-F238E27FC236}">
                <a16:creationId xmlns:a16="http://schemas.microsoft.com/office/drawing/2014/main" xmlns="" id="{96C38CD1-8FEE-4243-A6A3-FF1FDE2BB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0"/>
            <a:ext cx="111839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1D2F44-364A-49C3-A825-6FAFD8EC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093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2">
            <a:extLst>
              <a:ext uri="{FF2B5EF4-FFF2-40B4-BE49-F238E27FC236}">
                <a16:creationId xmlns:a16="http://schemas.microsoft.com/office/drawing/2014/main" xmlns="" id="{E744EAF2-6381-4388-A263-BFCA86E43A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0"/>
            <a:ext cx="118427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198A45-E4B4-49E8-B3FD-8650E086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484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3">
            <a:extLst>
              <a:ext uri="{FF2B5EF4-FFF2-40B4-BE49-F238E27FC236}">
                <a16:creationId xmlns:a16="http://schemas.microsoft.com/office/drawing/2014/main" xmlns="" id="{3587984F-7D85-44C7-B032-C41171136A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0"/>
            <a:ext cx="121285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F10154-24A3-44C2-85E3-A17B8A88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6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4">
            <a:extLst>
              <a:ext uri="{FF2B5EF4-FFF2-40B4-BE49-F238E27FC236}">
                <a16:creationId xmlns:a16="http://schemas.microsoft.com/office/drawing/2014/main" xmlns="" id="{CEDBBB3A-E596-4A3B-B234-BF0B608755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F28EB9F-42EF-448B-8CA4-0FA20ECA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979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5">
            <a:extLst>
              <a:ext uri="{FF2B5EF4-FFF2-40B4-BE49-F238E27FC236}">
                <a16:creationId xmlns:a16="http://schemas.microsoft.com/office/drawing/2014/main" xmlns="" id="{D22C30BA-D8D2-420B-B820-CE285C0613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5916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A46DBC-6E5B-4244-84BD-535E468E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41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6">
            <a:extLst>
              <a:ext uri="{FF2B5EF4-FFF2-40B4-BE49-F238E27FC236}">
                <a16:creationId xmlns:a16="http://schemas.microsoft.com/office/drawing/2014/main" xmlns="" id="{F41D193A-9DEF-4662-87EF-9609F1AB92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088"/>
            <a:ext cx="12192000" cy="5711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97CCB-27EB-4BDE-90A4-A7371553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980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9">
            <a:extLst>
              <a:ext uri="{FF2B5EF4-FFF2-40B4-BE49-F238E27FC236}">
                <a16:creationId xmlns:a16="http://schemas.microsoft.com/office/drawing/2014/main" xmlns="" id="{EE0DE94A-EB7C-4A48-96B6-A400D23443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"/>
            <a:ext cx="12192000" cy="67357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4FD8DF-81EC-4E8C-8405-B2E9B46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949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7">
            <a:extLst>
              <a:ext uri="{FF2B5EF4-FFF2-40B4-BE49-F238E27FC236}">
                <a16:creationId xmlns:a16="http://schemas.microsoft.com/office/drawing/2014/main" xmlns="" id="{4D22D040-C25A-4B31-B00C-C5E96F93DE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13"/>
            <a:ext cx="12192000" cy="6403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15A495-3A19-4942-A746-09B2D479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907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8">
            <a:extLst>
              <a:ext uri="{FF2B5EF4-FFF2-40B4-BE49-F238E27FC236}">
                <a16:creationId xmlns:a16="http://schemas.microsoft.com/office/drawing/2014/main" xmlns="" id="{23F33790-3918-4ACC-AA21-1B5274E504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0"/>
            <a:ext cx="91217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33569E-4BE6-4EC4-9E7F-2A81ECEE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202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9">
            <a:extLst>
              <a:ext uri="{FF2B5EF4-FFF2-40B4-BE49-F238E27FC236}">
                <a16:creationId xmlns:a16="http://schemas.microsoft.com/office/drawing/2014/main" xmlns="" id="{C68F0A32-A8DA-4476-A3D5-DA4A4E2779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3C1FDE-6984-448C-8315-4DA11976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34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0">
            <a:extLst>
              <a:ext uri="{FF2B5EF4-FFF2-40B4-BE49-F238E27FC236}">
                <a16:creationId xmlns:a16="http://schemas.microsoft.com/office/drawing/2014/main" xmlns="" id="{7DFB2134-D031-4579-9870-AF6BAFFB80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6D1180-9BA6-4620-9E97-6B460AE4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42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1">
            <a:extLst>
              <a:ext uri="{FF2B5EF4-FFF2-40B4-BE49-F238E27FC236}">
                <a16:creationId xmlns:a16="http://schemas.microsoft.com/office/drawing/2014/main" xmlns="" id="{CA9FF97C-8F29-4EC4-BB53-0A7F41C59E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01F3DD-27D6-4937-972E-D1929153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9572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2">
            <a:extLst>
              <a:ext uri="{FF2B5EF4-FFF2-40B4-BE49-F238E27FC236}">
                <a16:creationId xmlns:a16="http://schemas.microsoft.com/office/drawing/2014/main" xmlns="" id="{9EB3B2FE-1770-47E1-AC32-1D76F0D747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380A12-0AE6-46A4-96A6-50871952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39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3">
            <a:extLst>
              <a:ext uri="{FF2B5EF4-FFF2-40B4-BE49-F238E27FC236}">
                <a16:creationId xmlns:a16="http://schemas.microsoft.com/office/drawing/2014/main" xmlns="" id="{FD2CE405-9606-4A77-9BD3-373F1B6DCC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7DC09D-F684-4C35-A3F9-2AF8A779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81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4">
            <a:extLst>
              <a:ext uri="{FF2B5EF4-FFF2-40B4-BE49-F238E27FC236}">
                <a16:creationId xmlns:a16="http://schemas.microsoft.com/office/drawing/2014/main" xmlns="" id="{E5D5A7F2-725F-4C6B-A9BB-4BB1255A4A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F8D4CF-F572-4B8F-92C4-3CAF4544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173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5">
            <a:extLst>
              <a:ext uri="{FF2B5EF4-FFF2-40B4-BE49-F238E27FC236}">
                <a16:creationId xmlns:a16="http://schemas.microsoft.com/office/drawing/2014/main" xmlns="" id="{41503548-9728-4A19-A50C-3EA11DDB62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C2225F-3F6B-438E-87C2-B72D8ECE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513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6">
            <a:extLst>
              <a:ext uri="{FF2B5EF4-FFF2-40B4-BE49-F238E27FC236}">
                <a16:creationId xmlns:a16="http://schemas.microsoft.com/office/drawing/2014/main" xmlns="" id="{33BE89E9-3979-4D34-BB8D-44E6B69D7A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2192000" cy="279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207500D-C632-4BD6-B725-20463F3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13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0">
            <a:extLst>
              <a:ext uri="{FF2B5EF4-FFF2-40B4-BE49-F238E27FC236}">
                <a16:creationId xmlns:a16="http://schemas.microsoft.com/office/drawing/2014/main" xmlns="" id="{9E223918-0F2F-4086-90DC-57968A9430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0"/>
            <a:ext cx="110283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606130-2B65-4AA0-90F5-08E13E43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663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1">
            <a:extLst>
              <a:ext uri="{FF2B5EF4-FFF2-40B4-BE49-F238E27FC236}">
                <a16:creationId xmlns:a16="http://schemas.microsoft.com/office/drawing/2014/main" xmlns="" id="{9B4593E3-6FB1-45E6-A73E-A02532A91F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0"/>
            <a:ext cx="92900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715A24-0879-4916-ADF0-1B264C9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84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2">
            <a:extLst>
              <a:ext uri="{FF2B5EF4-FFF2-40B4-BE49-F238E27FC236}">
                <a16:creationId xmlns:a16="http://schemas.microsoft.com/office/drawing/2014/main" xmlns="" id="{A6E91DE0-350C-469E-820F-5A67DE6799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0"/>
            <a:ext cx="118681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1D52EC-3E56-46C3-9934-90E2F301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897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3">
            <a:extLst>
              <a:ext uri="{FF2B5EF4-FFF2-40B4-BE49-F238E27FC236}">
                <a16:creationId xmlns:a16="http://schemas.microsoft.com/office/drawing/2014/main" xmlns="" id="{1E4086F0-B661-4A9E-8397-8FD04AB37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0"/>
            <a:ext cx="121189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A617F81-2619-40BC-BC86-2344CC9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73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4">
            <a:extLst>
              <a:ext uri="{FF2B5EF4-FFF2-40B4-BE49-F238E27FC236}">
                <a16:creationId xmlns:a16="http://schemas.microsoft.com/office/drawing/2014/main" xmlns="" id="{3A7F9B3B-1F73-4BD6-AFE4-D02145BAA8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0"/>
            <a:ext cx="108331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BE0B03-02C6-474F-B132-EF5C4A38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982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5">
            <a:extLst>
              <a:ext uri="{FF2B5EF4-FFF2-40B4-BE49-F238E27FC236}">
                <a16:creationId xmlns:a16="http://schemas.microsoft.com/office/drawing/2014/main" xmlns="" id="{C3B983AC-48BC-470E-9858-4A2948204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0"/>
            <a:ext cx="10298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0E34CE8-814F-4FD1-8912-F62B48E2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668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6">
            <a:extLst>
              <a:ext uri="{FF2B5EF4-FFF2-40B4-BE49-F238E27FC236}">
                <a16:creationId xmlns:a16="http://schemas.microsoft.com/office/drawing/2014/main" xmlns="" id="{965BB46E-DE04-45F1-8B04-7A5AC52608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38"/>
            <a:ext cx="12192000" cy="6461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469E8B-3194-411F-95AB-DEF70F3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1218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2</TotalTime>
  <Words>390</Words>
  <Application>Microsoft Office PowerPoint</Application>
  <PresentationFormat>Custom</PresentationFormat>
  <Paragraphs>33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Chapter 12 JavaFX Graphical User Interfaces: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JavaFX Graphical User Interfaces: Part 1</dc:title>
  <dc:creator>Paul Deitel</dc:creator>
  <cp:lastModifiedBy>Leinad</cp:lastModifiedBy>
  <cp:revision>2</cp:revision>
  <dcterms:created xsi:type="dcterms:W3CDTF">2017-07-15T16:19:03Z</dcterms:created>
  <dcterms:modified xsi:type="dcterms:W3CDTF">2017-10-23T18:14:23Z</dcterms:modified>
</cp:coreProperties>
</file>